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0M/att7erOnyUwI3NOGpg==" hashData="ErF4LnABjv0wsEAWlJ3fLrrqjlt7xLTH47f17JRNSxLMAnuOX51w2igsTQ9c6xFifpCa5kv/qSjLFsdtSUK89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 shadeToTitle="1"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 cap="sq" cmpd="sng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 userDrawn="1"/>
        </p:nvSpPr>
        <p:spPr>
          <a:xfrm>
            <a:off x="5487962" y="1281448"/>
            <a:ext cx="4100945" cy="4114799"/>
          </a:xfrm>
          <a:prstGeom prst="flowChartConnector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98474" y="6035040"/>
            <a:ext cx="2363372" cy="92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jakir1985c@gmail.com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3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0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0EE-9749-437F-9CA8-EF25749C1F21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E870-1CF3-485C-A8D8-4A2DCC65E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7.jpg"/><Relationship Id="rId10" Type="http://schemas.openxmlformats.org/officeDocument/2006/relationships/image" Target="../media/image59.png"/><Relationship Id="rId4" Type="http://schemas.openxmlformats.org/officeDocument/2006/relationships/image" Target="../media/image56.jpe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0"/>
          <a:stretch/>
        </p:blipFill>
        <p:spPr>
          <a:xfrm>
            <a:off x="125057" y="0"/>
            <a:ext cx="11811256" cy="30331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47549" y="3936174"/>
            <a:ext cx="1194708" cy="104935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5" b="1"/>
          <a:stretch/>
        </p:blipFill>
        <p:spPr>
          <a:xfrm>
            <a:off x="125057" y="3033197"/>
            <a:ext cx="11936313" cy="3720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5164" y="2174883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200" b="1" dirty="0" err="1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200" b="1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200" b="1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5200" b="1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5200" b="1" dirty="0" err="1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579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30000">
        <p15:prstTrans prst="curtains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00286 -0.46736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5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1599" y="2669567"/>
            <a:ext cx="100751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4137" y="3477859"/>
            <a:ext cx="11325497" cy="2958800"/>
            <a:chOff x="1194620" y="3425607"/>
            <a:chExt cx="9480340" cy="20423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9DAEFD-606F-4E12-9D88-E242C8009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620" y="3428999"/>
              <a:ext cx="2802193" cy="20389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8B4E3-2B43-4B10-90D5-1D4A6D971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766" y="3425607"/>
              <a:ext cx="2640883" cy="2042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5B1893-A7FF-491A-88BB-B9944487C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602" y="3425608"/>
              <a:ext cx="2731358" cy="20423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57814" y="251013"/>
            <a:ext cx="11111820" cy="2418556"/>
            <a:chOff x="1194620" y="612365"/>
            <a:chExt cx="9480339" cy="20423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3DE654-8BD5-4E4A-BF7C-D2F07F90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620" y="612365"/>
              <a:ext cx="2802193" cy="2042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5474A-ECC3-4726-9970-EF90C25B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331" y="612365"/>
              <a:ext cx="2640883" cy="2042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150E93-D022-4BA8-A8F3-C29737C56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010" y="612365"/>
              <a:ext cx="2757949" cy="20423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77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30000">
        <p:checker/>
      </p:transition>
    </mc:Choice>
    <mc:Fallback>
      <p:transition spd="slow" advClick="0" advTm="3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064" y="2562849"/>
            <a:ext cx="9982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>
                <a:ln w="11430"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2741" y="3305325"/>
            <a:ext cx="11420586" cy="3119649"/>
            <a:chOff x="701745" y="3129008"/>
            <a:chExt cx="10784598" cy="22215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4C2E31-F002-4400-9A70-6E6AA1961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45" y="3220565"/>
              <a:ext cx="3064149" cy="2107799"/>
            </a:xfrm>
            <a:prstGeom prst="rect">
              <a:avLst/>
            </a:prstGeom>
            <a:ln w="38100" cap="sq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24B587-5853-4D7E-890E-DB2C329E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453" y="3220565"/>
              <a:ext cx="3185120" cy="2107799"/>
            </a:xfrm>
            <a:prstGeom prst="rect">
              <a:avLst/>
            </a:prstGeom>
            <a:ln w="38100" cap="sq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544CB1-C0D0-47AA-B04C-42E4CEFA7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5" b="18513"/>
            <a:stretch/>
          </p:blipFill>
          <p:spPr>
            <a:xfrm>
              <a:off x="8190132" y="3129008"/>
              <a:ext cx="3296211" cy="2221590"/>
            </a:xfrm>
            <a:prstGeom prst="rect">
              <a:avLst/>
            </a:prstGeom>
            <a:ln w="38100" cap="sq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522515" y="179294"/>
            <a:ext cx="11390812" cy="2474665"/>
            <a:chOff x="701745" y="450436"/>
            <a:chExt cx="10773265" cy="22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0B523A-2941-4017-B080-0704BBD4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453" y="455050"/>
              <a:ext cx="3185120" cy="2107799"/>
            </a:xfrm>
            <a:prstGeom prst="rect">
              <a:avLst/>
            </a:prstGeom>
            <a:ln w="38100" cap="sq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096389-5B62-4C94-8031-30A3AD2E6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45" y="455050"/>
              <a:ext cx="3064149" cy="2107799"/>
            </a:xfrm>
            <a:prstGeom prst="rect">
              <a:avLst/>
            </a:prstGeom>
            <a:ln w="38100" cap="sq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5556D2-12A0-4ACC-B4A9-8E81F281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800" y="450436"/>
              <a:ext cx="3296210" cy="2203523"/>
            </a:xfrm>
            <a:prstGeom prst="rect">
              <a:avLst/>
            </a:prstGeom>
            <a:ln w="38100" cap="sq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283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14:doors dir="vert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EFECF-B1AE-4D77-9799-456573945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3828" b="27490"/>
          <a:stretch/>
        </p:blipFill>
        <p:spPr>
          <a:xfrm>
            <a:off x="2959545" y="162078"/>
            <a:ext cx="6740013" cy="97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97F94-A242-4B12-A1F6-FE694742E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7699" b="16207"/>
          <a:stretch/>
        </p:blipFill>
        <p:spPr>
          <a:xfrm>
            <a:off x="919819" y="4860253"/>
            <a:ext cx="10771438" cy="1593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6" y="1102382"/>
            <a:ext cx="5346527" cy="3456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1" y="1134604"/>
            <a:ext cx="5329645" cy="34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14:flip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975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4A334A-367C-40A1-89D7-DF70F1FB1B50}"/>
              </a:ext>
            </a:extLst>
          </p:cNvPr>
          <p:cNvSpPr/>
          <p:nvPr/>
        </p:nvSpPr>
        <p:spPr>
          <a:xfrm>
            <a:off x="2395047" y="4423865"/>
            <a:ext cx="8419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6000" b="0" i="0" u="none" strike="noStrike" kern="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24EA9-8AAD-41E6-A02A-947D0CA9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24974" b="6304"/>
          <a:stretch/>
        </p:blipFill>
        <p:spPr>
          <a:xfrm>
            <a:off x="642797" y="548932"/>
            <a:ext cx="2969732" cy="22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A1974-4D38-4627-8D6F-C1A9AAA10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47" y="548932"/>
            <a:ext cx="2969731" cy="22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3721D-395D-4F78-99D3-88062F43D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12188"/>
          <a:stretch/>
        </p:blipFill>
        <p:spPr>
          <a:xfrm>
            <a:off x="8451133" y="548932"/>
            <a:ext cx="3184539" cy="221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9F8DC-753C-4B99-912F-100EBAE15508}"/>
              </a:ext>
            </a:extLst>
          </p:cNvPr>
          <p:cNvSpPr/>
          <p:nvPr/>
        </p:nvSpPr>
        <p:spPr>
          <a:xfrm>
            <a:off x="5553358" y="2761295"/>
            <a:ext cx="148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kumimoji="0" lang="en-US" sz="6000" b="0" i="0" u="none" strike="noStrike" kern="0" cap="none" spc="0" normalizeH="0" baseline="0" noProof="0" dirty="0" smtClean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82A73-939B-44C1-800A-482995DCD886}"/>
              </a:ext>
            </a:extLst>
          </p:cNvPr>
          <p:cNvSpPr/>
          <p:nvPr/>
        </p:nvSpPr>
        <p:spPr>
          <a:xfrm>
            <a:off x="9532559" y="2761295"/>
            <a:ext cx="148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kumimoji="0" lang="en-US" sz="6000" b="0" i="0" u="none" strike="noStrike" kern="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F6F55-1694-442C-8BF6-FEAF1B0DF81E}"/>
              </a:ext>
            </a:extLst>
          </p:cNvPr>
          <p:cNvSpPr/>
          <p:nvPr/>
        </p:nvSpPr>
        <p:spPr>
          <a:xfrm>
            <a:off x="1053042" y="2761294"/>
            <a:ext cx="2225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endParaRPr kumimoji="0" lang="en-US" sz="6000" b="0" i="0" u="none" strike="noStrike" kern="0" cap="none" spc="0" normalizeH="0" baseline="0" noProof="0" dirty="0" smtClean="0">
              <a:ln>
                <a:solidFill>
                  <a:srgbClr val="7030A0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142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30000">
        <p:randomBar dir="vert"/>
      </p:transition>
    </mc:Choice>
    <mc:Fallback>
      <p:transition spd="slow" advClick="0" advTm="3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E836D-FEAC-4B9B-B306-0225C0608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1809"/>
          <a:stretch/>
        </p:blipFill>
        <p:spPr>
          <a:xfrm>
            <a:off x="156754" y="886515"/>
            <a:ext cx="11900263" cy="5840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78536" y="289176"/>
            <a:ext cx="3657600" cy="3657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পাঠ্য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বই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সংযোগ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switch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4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4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4">
            <a:extLst>
              <a:ext uri="{FF2B5EF4-FFF2-40B4-BE49-F238E27FC236}">
                <a16:creationId xmlns:a16="http://schemas.microsoft.com/office/drawing/2014/main" id="{A77A587D-805B-411A-B58C-15A9818F4A5B}"/>
              </a:ext>
            </a:extLst>
          </p:cNvPr>
          <p:cNvSpPr/>
          <p:nvPr/>
        </p:nvSpPr>
        <p:spPr>
          <a:xfrm>
            <a:off x="433627" y="4452368"/>
            <a:ext cx="2485414" cy="967506"/>
          </a:xfrm>
          <a:prstGeom prst="rightArrow">
            <a:avLst>
              <a:gd name="adj1" fmla="val 100000"/>
              <a:gd name="adj2" fmla="val 65799"/>
            </a:avLst>
          </a:prstGeom>
          <a:solidFill>
            <a:srgbClr val="FF99CC"/>
          </a:solidFill>
          <a:ln w="38100" cap="flat" cmpd="sng" algn="ctr">
            <a:solidFill>
              <a:srgbClr val="CC000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75F9C-578E-442C-B601-0EDCFB971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4253" b="24831"/>
          <a:stretch/>
        </p:blipFill>
        <p:spPr>
          <a:xfrm>
            <a:off x="1174658" y="178987"/>
            <a:ext cx="9728174" cy="791282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olSlant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1A7F0D-E53B-4750-B7CB-92BB944E0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11910" r="24845" b="23573"/>
          <a:stretch/>
        </p:blipFill>
        <p:spPr>
          <a:xfrm>
            <a:off x="843168" y="4558483"/>
            <a:ext cx="1285462" cy="861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3804DF-0A52-4E31-A250-1DAB4D68F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1093" y="3595567"/>
            <a:ext cx="5221386" cy="2244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Right 4">
            <a:extLst>
              <a:ext uri="{FF2B5EF4-FFF2-40B4-BE49-F238E27FC236}">
                <a16:creationId xmlns:a16="http://schemas.microsoft.com/office/drawing/2014/main" id="{A77A587D-805B-411A-B58C-15A9818F4A5B}"/>
              </a:ext>
            </a:extLst>
          </p:cNvPr>
          <p:cNvSpPr/>
          <p:nvPr/>
        </p:nvSpPr>
        <p:spPr>
          <a:xfrm rot="10800000">
            <a:off x="9223138" y="4360878"/>
            <a:ext cx="2485414" cy="967506"/>
          </a:xfrm>
          <a:prstGeom prst="rightArrow">
            <a:avLst>
              <a:gd name="adj1" fmla="val 100000"/>
              <a:gd name="adj2" fmla="val 65799"/>
            </a:avLst>
          </a:prstGeom>
          <a:solidFill>
            <a:srgbClr val="FF99CC"/>
          </a:solidFill>
          <a:ln w="38100" cap="flat" cmpd="sng" algn="ctr">
            <a:solidFill>
              <a:srgbClr val="CC000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33523" y="4360878"/>
            <a:ext cx="2264643" cy="1058996"/>
            <a:chOff x="5857380" y="2117096"/>
            <a:chExt cx="2264643" cy="1058996"/>
          </a:xfrm>
          <a:noFill/>
        </p:grpSpPr>
        <p:sp>
          <p:nvSpPr>
            <p:cNvPr id="6" name="Arrow: Right 4">
              <a:extLst>
                <a:ext uri="{FF2B5EF4-FFF2-40B4-BE49-F238E27FC236}">
                  <a16:creationId xmlns:a16="http://schemas.microsoft.com/office/drawing/2014/main" id="{A77A587D-805B-411A-B58C-15A9818F4A5B}"/>
                </a:ext>
              </a:extLst>
            </p:cNvPr>
            <p:cNvSpPr/>
            <p:nvPr/>
          </p:nvSpPr>
          <p:spPr>
            <a:xfrm flipH="1">
              <a:off x="5857380" y="2117096"/>
              <a:ext cx="2264643" cy="967506"/>
            </a:xfrm>
            <a:prstGeom prst="rightArrow">
              <a:avLst>
                <a:gd name="adj1" fmla="val 100000"/>
                <a:gd name="adj2" fmla="val 65799"/>
              </a:avLst>
            </a:prstGeom>
            <a:grpFill/>
            <a:ln w="381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Lef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EC0D1B-851B-47BA-A6C8-E2080B7A2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8" t="9354" r="28764" b="22936"/>
            <a:stretch/>
          </p:blipFill>
          <p:spPr>
            <a:xfrm>
              <a:off x="6451095" y="2267949"/>
              <a:ext cx="1444487" cy="90814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Arrow: Right 4">
            <a:extLst>
              <a:ext uri="{FF2B5EF4-FFF2-40B4-BE49-F238E27FC236}">
                <a16:creationId xmlns:a16="http://schemas.microsoft.com/office/drawing/2014/main" id="{A77A587D-805B-411A-B58C-15A9818F4A5B}"/>
              </a:ext>
            </a:extLst>
          </p:cNvPr>
          <p:cNvSpPr/>
          <p:nvPr/>
        </p:nvSpPr>
        <p:spPr>
          <a:xfrm>
            <a:off x="433627" y="2181820"/>
            <a:ext cx="2485414" cy="967506"/>
          </a:xfrm>
          <a:prstGeom prst="rightArrow">
            <a:avLst>
              <a:gd name="adj1" fmla="val 100000"/>
              <a:gd name="adj2" fmla="val 65799"/>
            </a:avLst>
          </a:prstGeom>
          <a:solidFill>
            <a:srgbClr val="FF99CC"/>
          </a:solidFill>
          <a:ln w="38100" cap="flat" cmpd="sng" algn="ctr">
            <a:solidFill>
              <a:srgbClr val="CC000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1DC23-560A-4C13-8093-DCBE4FA875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27540" b="33267"/>
          <a:stretch/>
        </p:blipFill>
        <p:spPr>
          <a:xfrm>
            <a:off x="1174658" y="2181820"/>
            <a:ext cx="1126436" cy="89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CE08B-82D2-4CCE-82D0-B525F898AD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" b="7189"/>
          <a:stretch/>
        </p:blipFill>
        <p:spPr>
          <a:xfrm>
            <a:off x="3191093" y="1368546"/>
            <a:ext cx="5221386" cy="2014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8902557" y="1983690"/>
            <a:ext cx="2264643" cy="967506"/>
            <a:chOff x="7883654" y="4361130"/>
            <a:chExt cx="2264643" cy="967506"/>
          </a:xfrm>
        </p:grpSpPr>
        <p:sp>
          <p:nvSpPr>
            <p:cNvPr id="14" name="Arrow: Right 4">
              <a:extLst>
                <a:ext uri="{FF2B5EF4-FFF2-40B4-BE49-F238E27FC236}">
                  <a16:creationId xmlns:a16="http://schemas.microsoft.com/office/drawing/2014/main" id="{A77A587D-805B-411A-B58C-15A9818F4A5B}"/>
                </a:ext>
              </a:extLst>
            </p:cNvPr>
            <p:cNvSpPr/>
            <p:nvPr/>
          </p:nvSpPr>
          <p:spPr>
            <a:xfrm flipH="1">
              <a:off x="7883654" y="4361130"/>
              <a:ext cx="2264643" cy="967506"/>
            </a:xfrm>
            <a:prstGeom prst="rightArrow">
              <a:avLst>
                <a:gd name="adj1" fmla="val 100000"/>
                <a:gd name="adj2" fmla="val 65799"/>
              </a:avLst>
            </a:prstGeom>
            <a:solidFill>
              <a:srgbClr val="FF99CC"/>
            </a:solidFill>
            <a:ln w="38100" cap="flat" cmpd="sng" algn="ctr">
              <a:solidFill>
                <a:srgbClr val="CC0000"/>
              </a:solidFill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Lef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716E38-5448-46C3-A4EA-5220F0844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t="1441" r="38054" b="31980"/>
            <a:stretch/>
          </p:blipFill>
          <p:spPr>
            <a:xfrm>
              <a:off x="8439505" y="4425158"/>
              <a:ext cx="1152940" cy="888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90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1000">
        <p14:window dir="vert"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79FC3-607D-4CDA-90D3-79F2AC2D4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" r="2074" b="29666"/>
          <a:stretch/>
        </p:blipFill>
        <p:spPr>
          <a:xfrm>
            <a:off x="263324" y="1269229"/>
            <a:ext cx="11799415" cy="855407"/>
          </a:xfrm>
          <a:prstGeom prst="rect">
            <a:avLst/>
          </a:prstGeom>
          <a:blipFill dpi="0" rotWithShape="1">
            <a:blip r:embed="rId4"/>
            <a:srcRect/>
            <a:tile tx="0" ty="209550" sx="100000" sy="100000" flip="none" algn="tl"/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F1B38-D02C-4784-9376-717F45F46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194" y="2287903"/>
            <a:ext cx="5344815" cy="2934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757A8-1144-4C81-B3AA-F77B80983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8770" y="2302552"/>
            <a:ext cx="5838092" cy="2934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C3D75-04A7-412C-98DD-D97335F0A0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" r="2906" b="23744"/>
          <a:stretch/>
        </p:blipFill>
        <p:spPr>
          <a:xfrm>
            <a:off x="6015912" y="5414485"/>
            <a:ext cx="5633884" cy="855408"/>
          </a:xfrm>
          <a:prstGeom prst="rect">
            <a:avLst/>
          </a:prstGeom>
          <a:blipFill>
            <a:blip r:embed="rId9"/>
            <a:tile tx="0" ty="209550" sx="100000" sy="100000" flip="none" algn="tl"/>
          </a:blip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59C2B-75C9-46F5-A23F-CFDA8CEAB6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5107" b="23744"/>
          <a:stretch/>
        </p:blipFill>
        <p:spPr>
          <a:xfrm>
            <a:off x="591751" y="5414486"/>
            <a:ext cx="4306529" cy="85540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  <a:gs pos="1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</p:pic>
      <p:sp>
        <p:nvSpPr>
          <p:cNvPr id="8" name="Rectangle 7"/>
          <p:cNvSpPr/>
          <p:nvPr/>
        </p:nvSpPr>
        <p:spPr>
          <a:xfrm>
            <a:off x="4277636" y="377414"/>
            <a:ext cx="3402267" cy="699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একক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কাজ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610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30000">
        <p14:prism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4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4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7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FFF00"/>
            </a:gs>
            <a:gs pos="100000">
              <a:srgbClr val="FF0000"/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7F50F-6E57-41F4-A452-55B98718B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33542" r="75372" b="53462"/>
          <a:stretch/>
        </p:blipFill>
        <p:spPr>
          <a:xfrm>
            <a:off x="760620" y="2747559"/>
            <a:ext cx="1559120" cy="71070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4" name="Arrow: Right 2">
            <a:extLst>
              <a:ext uri="{FF2B5EF4-FFF2-40B4-BE49-F238E27FC236}">
                <a16:creationId xmlns:a16="http://schemas.microsoft.com/office/drawing/2014/main" id="{4C18F54E-6FB9-4FFA-AF0F-CC6C61E8B9CF}"/>
              </a:ext>
            </a:extLst>
          </p:cNvPr>
          <p:cNvSpPr/>
          <p:nvPr/>
        </p:nvSpPr>
        <p:spPr>
          <a:xfrm>
            <a:off x="2446256" y="2837213"/>
            <a:ext cx="1009813" cy="511108"/>
          </a:xfrm>
          <a:prstGeom prst="rightArrow">
            <a:avLst>
              <a:gd name="adj1" fmla="val 50000"/>
              <a:gd name="adj2" fmla="val 91041"/>
            </a:avLst>
          </a:prstGeom>
          <a:solidFill>
            <a:srgbClr val="FF99CC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70BBE-70D8-4FDD-99C0-3011B248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34599" r="52408" b="56876"/>
          <a:stretch/>
        </p:blipFill>
        <p:spPr>
          <a:xfrm>
            <a:off x="3417156" y="2837213"/>
            <a:ext cx="997099" cy="66581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Arrow: Right 2">
            <a:extLst>
              <a:ext uri="{FF2B5EF4-FFF2-40B4-BE49-F238E27FC236}">
                <a16:creationId xmlns:a16="http://schemas.microsoft.com/office/drawing/2014/main" id="{4C18F54E-6FB9-4FFA-AF0F-CC6C61E8B9CF}"/>
              </a:ext>
            </a:extLst>
          </p:cNvPr>
          <p:cNvSpPr/>
          <p:nvPr/>
        </p:nvSpPr>
        <p:spPr>
          <a:xfrm>
            <a:off x="4525694" y="2891317"/>
            <a:ext cx="871991" cy="488505"/>
          </a:xfrm>
          <a:prstGeom prst="rightArrow">
            <a:avLst>
              <a:gd name="adj1" fmla="val 50000"/>
              <a:gd name="adj2" fmla="val 91041"/>
            </a:avLst>
          </a:prstGeom>
          <a:solidFill>
            <a:srgbClr val="FF99CC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76D6B-6E64-458D-806C-8C99ADC89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34723" r="20776" b="58103"/>
          <a:stretch/>
        </p:blipFill>
        <p:spPr>
          <a:xfrm>
            <a:off x="6140549" y="2544859"/>
            <a:ext cx="920150" cy="1157261"/>
          </a:xfrm>
          <a:prstGeom prst="rect">
            <a:avLst/>
          </a:prstGeom>
        </p:spPr>
      </p:pic>
      <p:sp>
        <p:nvSpPr>
          <p:cNvPr id="12" name="Arrow: Right 22">
            <a:extLst>
              <a:ext uri="{FF2B5EF4-FFF2-40B4-BE49-F238E27FC236}">
                <a16:creationId xmlns:a16="http://schemas.microsoft.com/office/drawing/2014/main" id="{BE46D185-A039-4799-9206-7A2E5A3977A4}"/>
              </a:ext>
            </a:extLst>
          </p:cNvPr>
          <p:cNvSpPr/>
          <p:nvPr/>
        </p:nvSpPr>
        <p:spPr>
          <a:xfrm>
            <a:off x="4013760" y="3907657"/>
            <a:ext cx="875039" cy="543092"/>
          </a:xfrm>
          <a:prstGeom prst="rightArrow">
            <a:avLst>
              <a:gd name="adj1" fmla="val 50000"/>
              <a:gd name="adj2" fmla="val 7870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rrow: Right 23">
            <a:extLst>
              <a:ext uri="{FF2B5EF4-FFF2-40B4-BE49-F238E27FC236}">
                <a16:creationId xmlns:a16="http://schemas.microsoft.com/office/drawing/2014/main" id="{6BBA62E4-6EAE-4694-8DB9-0FABBFF3ED69}"/>
              </a:ext>
            </a:extLst>
          </p:cNvPr>
          <p:cNvSpPr/>
          <p:nvPr/>
        </p:nvSpPr>
        <p:spPr>
          <a:xfrm>
            <a:off x="4102453" y="5037725"/>
            <a:ext cx="867138" cy="472441"/>
          </a:xfrm>
          <a:prstGeom prst="rightArrow">
            <a:avLst>
              <a:gd name="adj1" fmla="val 50000"/>
              <a:gd name="adj2" fmla="val 7870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rrow: Right 24">
            <a:extLst>
              <a:ext uri="{FF2B5EF4-FFF2-40B4-BE49-F238E27FC236}">
                <a16:creationId xmlns:a16="http://schemas.microsoft.com/office/drawing/2014/main" id="{CBB98721-FE09-4C03-94A7-7676C1F57698}"/>
              </a:ext>
            </a:extLst>
          </p:cNvPr>
          <p:cNvSpPr/>
          <p:nvPr/>
        </p:nvSpPr>
        <p:spPr>
          <a:xfrm>
            <a:off x="2403596" y="3873800"/>
            <a:ext cx="767481" cy="466952"/>
          </a:xfrm>
          <a:prstGeom prst="rightArrow">
            <a:avLst>
              <a:gd name="adj1" fmla="val 50000"/>
              <a:gd name="adj2" fmla="val 78705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rrow: Right 25">
            <a:extLst>
              <a:ext uri="{FF2B5EF4-FFF2-40B4-BE49-F238E27FC236}">
                <a16:creationId xmlns:a16="http://schemas.microsoft.com/office/drawing/2014/main" id="{AED98010-948C-49F7-B5AA-5FF336BB17FA}"/>
              </a:ext>
            </a:extLst>
          </p:cNvPr>
          <p:cNvSpPr/>
          <p:nvPr/>
        </p:nvSpPr>
        <p:spPr>
          <a:xfrm>
            <a:off x="2378418" y="5073195"/>
            <a:ext cx="864242" cy="370489"/>
          </a:xfrm>
          <a:prstGeom prst="rightArrow">
            <a:avLst>
              <a:gd name="adj1" fmla="val 58201"/>
              <a:gd name="adj2" fmla="val 86906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23FC01-6113-4178-AC83-DE29F9FB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5" t="81669" r="8999" b="9996"/>
          <a:stretch/>
        </p:blipFill>
        <p:spPr>
          <a:xfrm>
            <a:off x="6139713" y="3775163"/>
            <a:ext cx="1026560" cy="858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0C8D4F-B119-4DC7-B347-BC8E01322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7" t="84718" r="19302" b="9836"/>
          <a:stretch/>
        </p:blipFill>
        <p:spPr>
          <a:xfrm>
            <a:off x="5587607" y="4945990"/>
            <a:ext cx="930151" cy="819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FCF4C0-8032-416E-8CC6-D7F56E83C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3" t="81669" r="28229" b="5983"/>
          <a:stretch/>
        </p:blipFill>
        <p:spPr>
          <a:xfrm>
            <a:off x="4935763" y="3701699"/>
            <a:ext cx="853424" cy="1186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30A7F-8F89-4B39-9434-1F9B4C56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79476" r="50707" b="9837"/>
          <a:stretch/>
        </p:blipFill>
        <p:spPr>
          <a:xfrm>
            <a:off x="3115229" y="3539801"/>
            <a:ext cx="1061937" cy="10601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4B3580-3E7E-49EB-879F-EC2BD3F3A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2" t="57410" r="9119" b="32905"/>
          <a:stretch/>
        </p:blipFill>
        <p:spPr>
          <a:xfrm>
            <a:off x="6283054" y="4846454"/>
            <a:ext cx="1058025" cy="9579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D5C95B-DB81-42C5-AF97-436B9EAA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3" t="62053" r="19877" b="32905"/>
          <a:stretch/>
        </p:blipFill>
        <p:spPr>
          <a:xfrm>
            <a:off x="4935763" y="3873800"/>
            <a:ext cx="1780135" cy="8422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B33E42-0894-4DCA-8015-E07745FA8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t="57411" r="30882" b="32905"/>
          <a:stretch/>
        </p:blipFill>
        <p:spPr>
          <a:xfrm>
            <a:off x="4961690" y="4788001"/>
            <a:ext cx="870048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1F1E38-CE5D-4E8B-A041-5920D1B2D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57423" r="50707" b="34036"/>
          <a:stretch/>
        </p:blipFill>
        <p:spPr>
          <a:xfrm>
            <a:off x="3350507" y="4899578"/>
            <a:ext cx="799373" cy="6782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F6059C-DDB2-4043-8728-2F2093D34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6" t="34599" r="12112" b="56876"/>
          <a:stretch/>
        </p:blipFill>
        <p:spPr>
          <a:xfrm>
            <a:off x="6821350" y="2812898"/>
            <a:ext cx="827759" cy="9175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BD9DF9-C009-420E-AD00-AC485AEE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9" t="34599" r="30527" b="56876"/>
          <a:stretch/>
        </p:blipFill>
        <p:spPr>
          <a:xfrm>
            <a:off x="5591558" y="2730930"/>
            <a:ext cx="786080" cy="9354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CE1312-2A62-459A-9E36-B392E16FA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81668" r="74486" b="5984"/>
          <a:stretch/>
        </p:blipFill>
        <p:spPr>
          <a:xfrm>
            <a:off x="760619" y="3882569"/>
            <a:ext cx="1539650" cy="6752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0EF518-EB2D-4BCD-8246-EAA44C1B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57424" r="70282" b="30229"/>
          <a:stretch/>
        </p:blipFill>
        <p:spPr>
          <a:xfrm>
            <a:off x="660387" y="4824448"/>
            <a:ext cx="1540548" cy="84036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7928" y="527718"/>
            <a:ext cx="11690252" cy="1645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যুক্তবর্ণগুলো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48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30000">
        <p15:prstTrans prst="origami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75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75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75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5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75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25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75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75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25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0"/>
                            </p:stCondLst>
                            <p:childTnLst>
                              <p:par>
                                <p:cTn id="8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6000"/>
                            </p:stCondLst>
                            <p:childTnLst>
                              <p:par>
                                <p:cTn id="9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9250"/>
                            </p:stCondLst>
                            <p:childTnLst>
                              <p:par>
                                <p:cTn id="9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75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4" grpId="0" animBg="1"/>
      <p:bldP spid="15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0650" y="191644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252" y="1065666"/>
            <a:ext cx="5397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48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</a:t>
            </a:r>
            <a:r>
              <a:rPr lang="bn-IN" sz="48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48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8722" y="2118919"/>
            <a:ext cx="503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1.সুগন্ধি</a:t>
            </a:r>
            <a:r>
              <a:rPr lang="en-US" sz="5400" dirty="0" smtClean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dirty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5400" dirty="0">
              <a:ln w="0">
                <a:solidFill>
                  <a:srgbClr val="7030A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3600" y="3042249"/>
            <a:ext cx="5809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2.গোলাপ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5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1681" y="3998690"/>
            <a:ext cx="67858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5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5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5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3068" y="4747505"/>
            <a:ext cx="6404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5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1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30000">
        <p14:prism isInverted="1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6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35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161364"/>
            <a:ext cx="11929871" cy="65666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9880" y="989757"/>
            <a:ext cx="6165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0" b="1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56AEF2-7EBD-4A16-B0EC-9C61C9769F09}"/>
              </a:ext>
            </a:extLst>
          </p:cNvPr>
          <p:cNvGrpSpPr/>
          <p:nvPr/>
        </p:nvGrpSpPr>
        <p:grpSpPr>
          <a:xfrm>
            <a:off x="0" y="3749671"/>
            <a:ext cx="5042186" cy="2978381"/>
            <a:chOff x="407963" y="1392703"/>
            <a:chExt cx="4145358" cy="50503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7030A0"/>
            </a:solidFill>
            <a:ln w="762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solidFill>
              <a:schemeClr val="tx1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8">
              <a:extLst>
                <a:ext uri="{FF2B5EF4-FFF2-40B4-BE49-F238E27FC236}">
                  <a16:creationId xmlns:a16="http://schemas.microsoft.com/office/drawing/2014/main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6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 advClick="0" advTm="30000">
        <p15:prstTrans prst="pageCurlDouble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8211" y="1536086"/>
            <a:ext cx="3974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76966" y="224719"/>
            <a:ext cx="1376082" cy="1293638"/>
            <a:chOff x="10905565" y="160005"/>
            <a:chExt cx="1102658" cy="1157807"/>
          </a:xfrm>
        </p:grpSpPr>
        <p:sp>
          <p:nvSpPr>
            <p:cNvPr id="4" name="Flowchart: Summing Junction 3"/>
            <p:cNvSpPr/>
            <p:nvPr/>
          </p:nvSpPr>
          <p:spPr>
            <a:xfrm>
              <a:off x="10905565" y="160005"/>
              <a:ext cx="1102658" cy="1157807"/>
            </a:xfrm>
            <a:prstGeom prst="flowChartSummingJuncti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1230535" y="418220"/>
              <a:ext cx="452717" cy="56165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3533" y="160206"/>
            <a:ext cx="1336442" cy="1540167"/>
            <a:chOff x="174812" y="186899"/>
            <a:chExt cx="1075764" cy="1251936"/>
          </a:xfrm>
        </p:grpSpPr>
        <p:sp>
          <p:nvSpPr>
            <p:cNvPr id="3" name="Flowchart: Connector 2"/>
            <p:cNvSpPr/>
            <p:nvPr/>
          </p:nvSpPr>
          <p:spPr>
            <a:xfrm>
              <a:off x="174812" y="186899"/>
              <a:ext cx="1075764" cy="125193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77371" y="528098"/>
              <a:ext cx="470646" cy="569538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81934" y="2372125"/>
            <a:ext cx="6252882" cy="25952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17নং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শোলপুর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শোলপুর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কবিরাজপুর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রাজৈর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01718306380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brightnessContrast bright="34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" y="1546411"/>
            <a:ext cx="2705100" cy="3600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482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30000">
        <p14:prism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5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0"/>
          <a:stretch/>
        </p:blipFill>
        <p:spPr>
          <a:xfrm>
            <a:off x="125057" y="111181"/>
            <a:ext cx="11951936" cy="3033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736" y="1852822"/>
            <a:ext cx="111636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71438" y="803467"/>
            <a:ext cx="1194708" cy="1049355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5" b="1"/>
          <a:stretch/>
        </p:blipFill>
        <p:spPr>
          <a:xfrm>
            <a:off x="125057" y="3137412"/>
            <a:ext cx="11936313" cy="37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3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30000">
        <p15:prstTrans prst="origami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248 0.48333 " pathEditMode="relative" rAng="0" ptsTypes="AA">
                                      <p:cBhvr>
                                        <p:cTn id="6" dur="6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50"/>
                            </p:stCondLst>
                            <p:childTnLst>
                              <p:par>
                                <p:cTn id="8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DBD02-FFB1-478A-9367-DA3CB37A0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142511" y="233082"/>
            <a:ext cx="11923981" cy="6624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3527B-621A-4753-A60F-DB35D70D774F}"/>
              </a:ext>
            </a:extLst>
          </p:cNvPr>
          <p:cNvSpPr txBox="1"/>
          <p:nvPr/>
        </p:nvSpPr>
        <p:spPr>
          <a:xfrm>
            <a:off x="4930589" y="4186083"/>
            <a:ext cx="4457550" cy="2308324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4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r>
              <a:rPr lang="bn-IN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16043D2-0618-4771-AA87-20E4DB01E284}"/>
              </a:ext>
            </a:extLst>
          </p:cNvPr>
          <p:cNvSpPr/>
          <p:nvPr/>
        </p:nvSpPr>
        <p:spPr>
          <a:xfrm rot="939880">
            <a:off x="766930" y="800724"/>
            <a:ext cx="3991812" cy="4775867"/>
          </a:xfrm>
          <a:prstGeom prst="frame">
            <a:avLst>
              <a:gd name="adj1" fmla="val 285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46C0E-AF8B-4F96-A912-9256CD436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323">
            <a:off x="914110" y="795771"/>
            <a:ext cx="3697452" cy="45451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45801" y="519953"/>
            <a:ext cx="2376111" cy="2420471"/>
            <a:chOff x="7445801" y="519953"/>
            <a:chExt cx="2376111" cy="2420471"/>
          </a:xfrm>
        </p:grpSpPr>
        <p:sp>
          <p:nvSpPr>
            <p:cNvPr id="6" name="Sun 5"/>
            <p:cNvSpPr/>
            <p:nvPr/>
          </p:nvSpPr>
          <p:spPr>
            <a:xfrm>
              <a:off x="7445801" y="519953"/>
              <a:ext cx="2376111" cy="2420471"/>
            </a:xfrm>
            <a:prstGeom prst="sun">
              <a:avLst/>
            </a:prstGeom>
            <a:solidFill>
              <a:srgbClr val="00B050"/>
            </a:solidFill>
            <a:ln w="142875" cmpd="tri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44828" y="1165413"/>
              <a:ext cx="1206748" cy="109369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37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4000">
        <p14:flip dir="r"/>
      </p:transition>
    </mc:Choice>
    <mc:Fallback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325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75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118" y="0"/>
            <a:ext cx="108293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7200" b="1" u="sng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altLang="en-US" sz="7200" b="1" u="sng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altLang="en-US" sz="7200" b="1" u="sng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as-IN" sz="40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as-IN" sz="40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as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৩.২.১  পরিচিত ফুল সম্পর্কে শুনে বুঝতে পারবে ।</a:t>
            </a:r>
          </a:p>
          <a:p>
            <a:pPr lvl="0" algn="just"/>
            <a:r>
              <a:rPr lang="as-IN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as-IN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as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২.৬.১ পরিচিত ফুল সম্পর্কে বর্ণনা করতে পারবে ।</a:t>
            </a:r>
          </a:p>
          <a:p>
            <a:pPr lvl="0" algn="just"/>
            <a:r>
              <a:rPr lang="as-IN" sz="40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as-IN" sz="40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as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ফুল সম্পর্কে পড়ে বুঝতে পারবে।</a:t>
            </a:r>
          </a:p>
          <a:p>
            <a:pPr lvl="0" algn="just"/>
            <a:r>
              <a:rPr lang="as-IN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as-IN" sz="40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as-IN" sz="4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পরিচিত ফুল সম্পর্কে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29906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14:shred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8513" y="142565"/>
            <a:ext cx="38266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err="1">
                <a:ln>
                  <a:solidFill>
                    <a:srgbClr val="FF00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rgbClr val="FF00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399BC-FA59-4FD9-A6F5-8E69366B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1732" b="12196"/>
          <a:stretch/>
        </p:blipFill>
        <p:spPr>
          <a:xfrm>
            <a:off x="888787" y="1126037"/>
            <a:ext cx="8621486" cy="1520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79161-E2A8-414B-ADFC-CB5D398E7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r="5226" b="13965"/>
          <a:stretch/>
        </p:blipFill>
        <p:spPr>
          <a:xfrm>
            <a:off x="1821115" y="2644436"/>
            <a:ext cx="8621486" cy="1636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123AB-3972-42FE-AC64-843F9FF91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3303" b="15909"/>
          <a:stretch/>
        </p:blipFill>
        <p:spPr>
          <a:xfrm>
            <a:off x="2538293" y="4280923"/>
            <a:ext cx="9158514" cy="10355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294" y="1250561"/>
            <a:ext cx="709493" cy="589441"/>
            <a:chOff x="7445801" y="519953"/>
            <a:chExt cx="2376111" cy="2420471"/>
          </a:xfrm>
        </p:grpSpPr>
        <p:sp>
          <p:nvSpPr>
            <p:cNvPr id="7" name="Sun 6"/>
            <p:cNvSpPr/>
            <p:nvPr/>
          </p:nvSpPr>
          <p:spPr>
            <a:xfrm>
              <a:off x="7445801" y="519953"/>
              <a:ext cx="2376111" cy="2420471"/>
            </a:xfrm>
            <a:prstGeom prst="rightArrow">
              <a:avLst/>
            </a:prstGeom>
            <a:solidFill>
              <a:srgbClr val="00B050"/>
            </a:solidFill>
            <a:ln w="142875" cmpd="tri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44828" y="1165413"/>
              <a:ext cx="1206748" cy="10936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8161" y="2887022"/>
            <a:ext cx="1351538" cy="589441"/>
            <a:chOff x="7445801" y="519953"/>
            <a:chExt cx="2376111" cy="2420471"/>
          </a:xfrm>
        </p:grpSpPr>
        <p:sp>
          <p:nvSpPr>
            <p:cNvPr id="10" name="Sun 6"/>
            <p:cNvSpPr/>
            <p:nvPr/>
          </p:nvSpPr>
          <p:spPr>
            <a:xfrm>
              <a:off x="7445801" y="519953"/>
              <a:ext cx="2376111" cy="2420471"/>
            </a:xfrm>
            <a:prstGeom prst="rightArrow">
              <a:avLst/>
            </a:prstGeom>
            <a:solidFill>
              <a:srgbClr val="00B050"/>
            </a:solidFill>
            <a:ln w="142875" cmpd="tri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7"/>
            <p:cNvSpPr/>
            <p:nvPr/>
          </p:nvSpPr>
          <p:spPr>
            <a:xfrm>
              <a:off x="8044828" y="1165413"/>
              <a:ext cx="1206748" cy="10936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5974" y="4438108"/>
            <a:ext cx="1351538" cy="589441"/>
            <a:chOff x="7445801" y="519953"/>
            <a:chExt cx="2376111" cy="2420471"/>
          </a:xfrm>
        </p:grpSpPr>
        <p:sp>
          <p:nvSpPr>
            <p:cNvPr id="13" name="Sun 6"/>
            <p:cNvSpPr/>
            <p:nvPr/>
          </p:nvSpPr>
          <p:spPr>
            <a:xfrm>
              <a:off x="7445801" y="519953"/>
              <a:ext cx="2376111" cy="2420471"/>
            </a:xfrm>
            <a:prstGeom prst="rightArrow">
              <a:avLst/>
            </a:prstGeom>
            <a:solidFill>
              <a:srgbClr val="00B050"/>
            </a:solidFill>
            <a:ln w="142875" cmpd="tri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7"/>
            <p:cNvSpPr/>
            <p:nvPr/>
          </p:nvSpPr>
          <p:spPr>
            <a:xfrm>
              <a:off x="8044828" y="1165413"/>
              <a:ext cx="1206748" cy="10936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96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750" advClick="0" advTm="30000">
        <p15:prstTrans prst="crush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3059" y="344705"/>
            <a:ext cx="6203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480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Flowers_Names_for_kids_in_Bangla____বাংলাদেশি_৩০_টি_ফুলের_নাম_ও_ঝকঝকে_ছবি(144p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29" y="1175701"/>
            <a:ext cx="11887200" cy="4689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9211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500" advClick="0" advTm="40000">
        <p15:prstTrans prst="fracture"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523" y="434926"/>
            <a:ext cx="6074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958" y="5099259"/>
            <a:ext cx="4883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3" y="1572005"/>
            <a:ext cx="5793649" cy="331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8000"/>
          <a:stretch/>
        </p:blipFill>
        <p:spPr>
          <a:xfrm>
            <a:off x="6374674" y="1572006"/>
            <a:ext cx="5682343" cy="33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30000">
        <p:dissolve/>
      </p:transition>
    </mc:Choice>
    <mc:Fallback>
      <p:transition spd="slow" advClick="0" advTm="3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75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625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6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214" y="530666"/>
            <a:ext cx="5628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kumimoji="0" lang="en-US" sz="6000" b="0" i="0" u="none" strike="noStrike" kern="0" cap="none" spc="0" normalizeH="0" baseline="0" noProof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227" y="4903318"/>
            <a:ext cx="4326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1"/>
          <a:stretch/>
        </p:blipFill>
        <p:spPr>
          <a:xfrm>
            <a:off x="276497" y="1410788"/>
            <a:ext cx="5640977" cy="337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1410787"/>
            <a:ext cx="5852160" cy="33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8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30000">
        <p15:prstTrans prst="airplane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4312" y="141636"/>
            <a:ext cx="5583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343" y="1192128"/>
            <a:ext cx="11943059" cy="5479135"/>
            <a:chOff x="153147" y="810358"/>
            <a:chExt cx="11943059" cy="5881188"/>
          </a:xfrm>
        </p:grpSpPr>
        <p:pic>
          <p:nvPicPr>
            <p:cNvPr id="3" name="Picture 2" descr="No description available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03"/>
            <a:stretch/>
          </p:blipFill>
          <p:spPr bwMode="auto">
            <a:xfrm>
              <a:off x="153147" y="810358"/>
              <a:ext cx="11943059" cy="220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No description available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73" b="32207"/>
            <a:stretch/>
          </p:blipFill>
          <p:spPr bwMode="auto">
            <a:xfrm>
              <a:off x="153147" y="4719055"/>
              <a:ext cx="11943059" cy="1972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No description available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2" b="60870"/>
            <a:stretch/>
          </p:blipFill>
          <p:spPr bwMode="auto">
            <a:xfrm>
              <a:off x="153147" y="2988124"/>
              <a:ext cx="11943059" cy="205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89218" y="5986498"/>
            <a:ext cx="10419290" cy="859236"/>
            <a:chOff x="1175836" y="3989286"/>
            <a:chExt cx="9952321" cy="8592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1D6F22-BAD0-489C-A3DD-3B9AC8790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7" r="21895" b="34140"/>
            <a:stretch/>
          </p:blipFill>
          <p:spPr>
            <a:xfrm>
              <a:off x="1175836" y="4037463"/>
              <a:ext cx="1135104" cy="8110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3ABA6B-5FE1-4CDE-8A24-7E3DCA2EA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1" b="34635"/>
            <a:stretch/>
          </p:blipFill>
          <p:spPr>
            <a:xfrm>
              <a:off x="3034630" y="4104450"/>
              <a:ext cx="1579791" cy="6791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65E334-4F23-432D-A895-A8DD68C13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0" t="8493" r="11010" b="34311"/>
            <a:stretch/>
          </p:blipFill>
          <p:spPr>
            <a:xfrm>
              <a:off x="5338112" y="4104450"/>
              <a:ext cx="1335940" cy="6527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1283E8-8C28-4093-BA57-AAAB48CEF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9" t="7868" r="12115" b="40264"/>
            <a:stretch/>
          </p:blipFill>
          <p:spPr>
            <a:xfrm>
              <a:off x="7212027" y="4044439"/>
              <a:ext cx="1742458" cy="6387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8134EA-7B0E-4D2B-9F8A-8E2BD5E85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1" r="18298" b="37044"/>
            <a:stretch/>
          </p:blipFill>
          <p:spPr>
            <a:xfrm>
              <a:off x="9988469" y="3989286"/>
              <a:ext cx="1139688" cy="77529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01176" y="4399249"/>
            <a:ext cx="10954866" cy="859438"/>
            <a:chOff x="850116" y="2004550"/>
            <a:chExt cx="10542766" cy="8594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1AA7B8-6532-4C60-9848-86048D97F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7" t="10951" r="12953" b="31864"/>
            <a:stretch/>
          </p:blipFill>
          <p:spPr>
            <a:xfrm>
              <a:off x="7288274" y="2137839"/>
              <a:ext cx="1704039" cy="6387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BDA9F3-9552-4A5E-B76F-D14C82E1A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9" t="13733" r="8955" b="34399"/>
            <a:stretch/>
          </p:blipFill>
          <p:spPr>
            <a:xfrm>
              <a:off x="9696605" y="2137840"/>
              <a:ext cx="1696277" cy="6387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570808-EF45-4002-A507-ED612B7A5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2" r="7134" b="24851"/>
            <a:stretch/>
          </p:blipFill>
          <p:spPr>
            <a:xfrm>
              <a:off x="850116" y="2004550"/>
              <a:ext cx="1549541" cy="85194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DD80FE-C668-4230-BB6F-0BCCCC0BE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8" t="-2611" r="9290" b="27462"/>
            <a:stretch/>
          </p:blipFill>
          <p:spPr>
            <a:xfrm>
              <a:off x="5447046" y="2012042"/>
              <a:ext cx="1335940" cy="85194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E1EBD90-BBB8-49BF-A90C-72DEDA0FD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22" b="39801"/>
            <a:stretch/>
          </p:blipFill>
          <p:spPr>
            <a:xfrm>
              <a:off x="2904945" y="2119096"/>
              <a:ext cx="1429530" cy="62285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58390" y="2485282"/>
            <a:ext cx="9975424" cy="914204"/>
            <a:chOff x="850116" y="6050855"/>
            <a:chExt cx="9975424" cy="9142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30690E-A685-4CAB-91EB-024D09BEF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2" t="8302" r="12896" b="37044"/>
            <a:stretch/>
          </p:blipFill>
          <p:spPr>
            <a:xfrm>
              <a:off x="9696605" y="6171880"/>
              <a:ext cx="1128935" cy="6730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B7C202-38D0-4F6D-9B10-4D2BADF2D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6" r="8059" b="37045"/>
            <a:stretch/>
          </p:blipFill>
          <p:spPr>
            <a:xfrm>
              <a:off x="7517438" y="6050855"/>
              <a:ext cx="1547836" cy="7752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2080E3E-C850-4F52-92FA-5AAB9BD80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9205" r="9218" b="29207"/>
            <a:stretch/>
          </p:blipFill>
          <p:spPr>
            <a:xfrm>
              <a:off x="850116" y="6221129"/>
              <a:ext cx="1787305" cy="66064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93FF55D-6A79-422E-B9E0-C0DC5A19C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" t="15351" r="7530" b="38411"/>
            <a:stretch/>
          </p:blipFill>
          <p:spPr>
            <a:xfrm>
              <a:off x="2887945" y="6276651"/>
              <a:ext cx="2053267" cy="56941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3817B7D-42A1-471E-AAC9-F8C24AEA4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" t="5188" r="7485" b="29249"/>
            <a:stretch/>
          </p:blipFill>
          <p:spPr>
            <a:xfrm>
              <a:off x="5227048" y="6113114"/>
              <a:ext cx="2114489" cy="851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41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14:ripple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25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125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4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375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4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625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167</Words>
  <Application>Microsoft Office PowerPoint</Application>
  <PresentationFormat>Widescreen</PresentationFormat>
  <Paragraphs>44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MD.JAKIR MALLIK</dc:creator>
  <cp:lastModifiedBy>MD.JAKIR MALLIK</cp:lastModifiedBy>
  <cp:revision>93</cp:revision>
  <dcterms:created xsi:type="dcterms:W3CDTF">2021-12-11T16:37:43Z</dcterms:created>
  <dcterms:modified xsi:type="dcterms:W3CDTF">2021-12-15T18:10:45Z</dcterms:modified>
</cp:coreProperties>
</file>