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1" r:id="rId1"/>
  </p:sldMasterIdLst>
  <p:notesMasterIdLst>
    <p:notesMasterId r:id="rId12"/>
  </p:notesMasterIdLst>
  <p:sldIdLst>
    <p:sldId id="268" r:id="rId2"/>
    <p:sldId id="269" r:id="rId3"/>
    <p:sldId id="261" r:id="rId4"/>
    <p:sldId id="270" r:id="rId5"/>
    <p:sldId id="265" r:id="rId6"/>
    <p:sldId id="287" r:id="rId7"/>
    <p:sldId id="266" r:id="rId8"/>
    <p:sldId id="273" r:id="rId9"/>
    <p:sldId id="275" r:id="rId10"/>
    <p:sldId id="288" r:id="rId11"/>
  </p:sldIdLst>
  <p:sldSz cx="12192000" cy="6858000"/>
  <p:notesSz cx="6858000" cy="9144000"/>
  <p:custShowLst>
    <p:custShow name="Custom Show 1" id="0">
      <p:sldLst/>
    </p:custShow>
    <p:custShow name="Custom Show 2" id="1">
      <p:sldLst/>
    </p:custShow>
    <p:custShow name="Custom Show 3" id="2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>
        <p:scale>
          <a:sx n="60" d="100"/>
          <a:sy n="60" d="100"/>
        </p:scale>
        <p:origin x="-52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3F60A-3BB6-4DCF-A32B-5122A4C42FA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AA425-4399-47D4-B218-7B3E031FB7AA}">
      <dgm:prSet phldrT="[Text]"/>
      <dgm:spPr/>
      <dgm:t>
        <a:bodyPr/>
        <a:lstStyle/>
        <a:p>
          <a:r>
            <a:rPr lang="bn-BD" dirty="0"/>
            <a:t>রাষ্ট্র</a:t>
          </a:r>
          <a:endParaRPr lang="en-US" dirty="0"/>
        </a:p>
      </dgm:t>
    </dgm:pt>
    <dgm:pt modelId="{20403A79-934B-43FC-83D6-A2E3115A8FAB}" type="parTrans" cxnId="{074BA303-6358-4C1E-94F2-1C1FDD664284}">
      <dgm:prSet/>
      <dgm:spPr/>
      <dgm:t>
        <a:bodyPr/>
        <a:lstStyle/>
        <a:p>
          <a:endParaRPr lang="en-US"/>
        </a:p>
      </dgm:t>
    </dgm:pt>
    <dgm:pt modelId="{39172A74-63EF-4292-9DAA-6F02EB19A98A}" type="sibTrans" cxnId="{074BA303-6358-4C1E-94F2-1C1FDD664284}">
      <dgm:prSet/>
      <dgm:spPr/>
      <dgm:t>
        <a:bodyPr/>
        <a:lstStyle/>
        <a:p>
          <a:endParaRPr lang="en-US"/>
        </a:p>
      </dgm:t>
    </dgm:pt>
    <dgm:pt modelId="{B42150DD-8208-4DB1-8EDB-36C3301876E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4400" dirty="0" err="1">
              <a:solidFill>
                <a:srgbClr val="7030A0"/>
              </a:solidFill>
            </a:rPr>
            <a:t>নির্দিষ্ট</a:t>
          </a:r>
          <a:r>
            <a:rPr lang="en-US" sz="4400" dirty="0">
              <a:solidFill>
                <a:srgbClr val="7030A0"/>
              </a:solidFill>
            </a:rPr>
            <a:t> –</a:t>
          </a:r>
          <a:r>
            <a:rPr lang="en-US" sz="4400" dirty="0" err="1">
              <a:solidFill>
                <a:srgbClr val="7030A0"/>
              </a:solidFill>
            </a:rPr>
            <a:t>ভূ</a:t>
          </a:r>
          <a:r>
            <a:rPr lang="en-US" sz="4400" dirty="0">
              <a:solidFill>
                <a:srgbClr val="7030A0"/>
              </a:solidFill>
            </a:rPr>
            <a:t> </a:t>
          </a:r>
          <a:r>
            <a:rPr lang="en-US" sz="4400" dirty="0" err="1">
              <a:solidFill>
                <a:srgbClr val="7030A0"/>
              </a:solidFill>
            </a:rPr>
            <a:t>খণ্ড</a:t>
          </a:r>
          <a:endParaRPr lang="en-US" sz="4400" dirty="0">
            <a:solidFill>
              <a:srgbClr val="7030A0"/>
            </a:solidFill>
          </a:endParaRPr>
        </a:p>
      </dgm:t>
    </dgm:pt>
    <dgm:pt modelId="{C672EAA6-6D8A-4333-AE32-0C5249F895E0}" type="parTrans" cxnId="{2C863F91-2B92-450F-A2DA-FB7E1BF99D95}">
      <dgm:prSet/>
      <dgm:spPr/>
      <dgm:t>
        <a:bodyPr/>
        <a:lstStyle/>
        <a:p>
          <a:endParaRPr lang="en-US"/>
        </a:p>
      </dgm:t>
    </dgm:pt>
    <dgm:pt modelId="{EEE9BC9C-CFBD-4B4D-8ADD-FFDC15FED8A4}" type="sibTrans" cxnId="{2C863F91-2B92-450F-A2DA-FB7E1BF99D95}">
      <dgm:prSet/>
      <dgm:spPr/>
      <dgm:t>
        <a:bodyPr/>
        <a:lstStyle/>
        <a:p>
          <a:endParaRPr lang="en-US"/>
        </a:p>
      </dgm:t>
    </dgm:pt>
    <dgm:pt modelId="{FCDD3F85-3AE0-4B61-9606-CF7107A9F6D8}">
      <dgm:prSet phldrT="[Text]" custT="1"/>
      <dgm:spPr/>
      <dgm:t>
        <a:bodyPr/>
        <a:lstStyle/>
        <a:p>
          <a:r>
            <a:rPr lang="bn-BD" sz="3600" dirty="0">
              <a:solidFill>
                <a:srgbClr val="FF0000"/>
              </a:solidFill>
            </a:rPr>
            <a:t>সরকার</a:t>
          </a:r>
          <a:endParaRPr lang="en-US" sz="3600" dirty="0"/>
        </a:p>
      </dgm:t>
    </dgm:pt>
    <dgm:pt modelId="{F1DC3EAF-C3A5-42A2-A4FC-2C662F8838C7}" type="parTrans" cxnId="{889061E6-74CF-4B62-96F4-6BD616CE1B59}">
      <dgm:prSet/>
      <dgm:spPr/>
      <dgm:t>
        <a:bodyPr/>
        <a:lstStyle/>
        <a:p>
          <a:endParaRPr lang="en-US"/>
        </a:p>
      </dgm:t>
    </dgm:pt>
    <dgm:pt modelId="{A796C7C8-B883-497B-998A-574FE36DE55E}" type="sibTrans" cxnId="{889061E6-74CF-4B62-96F4-6BD616CE1B59}">
      <dgm:prSet/>
      <dgm:spPr/>
      <dgm:t>
        <a:bodyPr/>
        <a:lstStyle/>
        <a:p>
          <a:endParaRPr lang="en-US"/>
        </a:p>
      </dgm:t>
    </dgm:pt>
    <dgm:pt modelId="{FACA4BE1-19E1-4ED6-84AF-75002DE8BD3F}">
      <dgm:prSet phldrT="[Text]" custT="1"/>
      <dgm:spPr/>
      <dgm:t>
        <a:bodyPr/>
        <a:lstStyle/>
        <a:p>
          <a:r>
            <a:rPr lang="bn-BD" sz="2800" dirty="0" smtClean="0"/>
            <a:t>সার্বভৌম</a:t>
          </a:r>
          <a:r>
            <a:rPr lang="en-US" sz="2800" dirty="0" err="1" smtClean="0"/>
            <a:t>ত্ব</a:t>
          </a:r>
          <a:endParaRPr lang="en-US" sz="2800" dirty="0"/>
        </a:p>
      </dgm:t>
    </dgm:pt>
    <dgm:pt modelId="{2E3F6150-FE58-4DF7-A2ED-2DF4D49F4163}" type="parTrans" cxnId="{457D6523-9F51-4477-95C2-7E4039ADB2FB}">
      <dgm:prSet/>
      <dgm:spPr/>
      <dgm:t>
        <a:bodyPr/>
        <a:lstStyle/>
        <a:p>
          <a:endParaRPr lang="en-US"/>
        </a:p>
      </dgm:t>
    </dgm:pt>
    <dgm:pt modelId="{2178DBA8-9E48-43FD-8857-7519FE1AFD25}" type="sibTrans" cxnId="{457D6523-9F51-4477-95C2-7E4039ADB2FB}">
      <dgm:prSet/>
      <dgm:spPr/>
      <dgm:t>
        <a:bodyPr/>
        <a:lstStyle/>
        <a:p>
          <a:endParaRPr lang="en-US"/>
        </a:p>
      </dgm:t>
    </dgm:pt>
    <dgm:pt modelId="{4FC7211B-1FF3-4FD6-8BAC-C26E0824884D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জনসমষ্টি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2788D5-E75A-494B-993C-4407CB43E714}" type="parTrans" cxnId="{25ECA005-AC65-4ECD-B620-4B08DF2A4966}">
      <dgm:prSet/>
      <dgm:spPr/>
      <dgm:t>
        <a:bodyPr/>
        <a:lstStyle/>
        <a:p>
          <a:endParaRPr lang="en-US"/>
        </a:p>
      </dgm:t>
    </dgm:pt>
    <dgm:pt modelId="{7535AEEB-046B-42C1-B744-324FA0BC4254}" type="sibTrans" cxnId="{25ECA005-AC65-4ECD-B620-4B08DF2A4966}">
      <dgm:prSet/>
      <dgm:spPr/>
      <dgm:t>
        <a:bodyPr/>
        <a:lstStyle/>
        <a:p>
          <a:endParaRPr lang="en-US"/>
        </a:p>
      </dgm:t>
    </dgm:pt>
    <dgm:pt modelId="{A39EFC55-B6F1-4178-AF84-3C5D89404887}" type="pres">
      <dgm:prSet presAssocID="{9AE3F60A-3BB6-4DCF-A32B-5122A4C42F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0F6CB-5F2A-4F18-88CE-57C8C41CE6CB}" type="pres">
      <dgm:prSet presAssocID="{FE9AA425-4399-47D4-B218-7B3E031FB7AA}" presName="centerShape" presStyleLbl="node0" presStyleIdx="0" presStyleCnt="1" custScaleX="160069" custScaleY="134811"/>
      <dgm:spPr/>
      <dgm:t>
        <a:bodyPr/>
        <a:lstStyle/>
        <a:p>
          <a:endParaRPr lang="en-US"/>
        </a:p>
      </dgm:t>
    </dgm:pt>
    <dgm:pt modelId="{4D7728E3-4066-41EF-968F-93579ACFE1FB}" type="pres">
      <dgm:prSet presAssocID="{8E2788D5-E75A-494B-993C-4407CB43E714}" presName="Name9" presStyleLbl="parChTrans1D2" presStyleIdx="0" presStyleCnt="4"/>
      <dgm:spPr/>
      <dgm:t>
        <a:bodyPr/>
        <a:lstStyle/>
        <a:p>
          <a:endParaRPr lang="en-US"/>
        </a:p>
      </dgm:t>
    </dgm:pt>
    <dgm:pt modelId="{6A74D9F1-84CC-4A40-A09C-63E7798AF299}" type="pres">
      <dgm:prSet presAssocID="{8E2788D5-E75A-494B-993C-4407CB43E71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D63B841-0F7A-4A02-AB64-401AB5791717}" type="pres">
      <dgm:prSet presAssocID="{4FC7211B-1FF3-4FD6-8BAC-C26E0824884D}" presName="node" presStyleLbl="node1" presStyleIdx="0" presStyleCnt="4" custScaleX="190271" custScaleY="132474" custRadScaleRad="104224" custRadScaleInc="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76B01-D9EB-40D5-A76D-FDCA14DF99B2}" type="pres">
      <dgm:prSet presAssocID="{C672EAA6-6D8A-4333-AE32-0C5249F895E0}" presName="Name9" presStyleLbl="parChTrans1D2" presStyleIdx="1" presStyleCnt="4"/>
      <dgm:spPr/>
      <dgm:t>
        <a:bodyPr/>
        <a:lstStyle/>
        <a:p>
          <a:endParaRPr lang="en-US"/>
        </a:p>
      </dgm:t>
    </dgm:pt>
    <dgm:pt modelId="{7E34F6DE-4F5A-46AF-84C9-B15A64CE8A36}" type="pres">
      <dgm:prSet presAssocID="{C672EAA6-6D8A-4333-AE32-0C5249F895E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C2097E1-2E4C-479D-B2DA-2F17980C2595}" type="pres">
      <dgm:prSet presAssocID="{B42150DD-8208-4DB1-8EDB-36C3301876EC}" presName="node" presStyleLbl="node1" presStyleIdx="1" presStyleCnt="4" custScaleX="162133" custScaleY="148462" custRadScaleRad="127193" custRadScaleInc="-3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6FE27-E216-4575-A3CA-D9EB72AD4AAE}" type="pres">
      <dgm:prSet presAssocID="{F1DC3EAF-C3A5-42A2-A4FC-2C662F8838C7}" presName="Name9" presStyleLbl="parChTrans1D2" presStyleIdx="2" presStyleCnt="4"/>
      <dgm:spPr/>
      <dgm:t>
        <a:bodyPr/>
        <a:lstStyle/>
        <a:p>
          <a:endParaRPr lang="en-US"/>
        </a:p>
      </dgm:t>
    </dgm:pt>
    <dgm:pt modelId="{C686DBEC-9430-4026-8B73-4C598AA6024E}" type="pres">
      <dgm:prSet presAssocID="{F1DC3EAF-C3A5-42A2-A4FC-2C662F8838C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2583D9B-1A2C-4576-9FC8-DD6C5CBD4EBF}" type="pres">
      <dgm:prSet presAssocID="{FCDD3F85-3AE0-4B61-9606-CF7107A9F6D8}" presName="node" presStyleLbl="node1" presStyleIdx="2" presStyleCnt="4" custScaleX="158497" custScaleY="137637" custRadScaleRad="120393" custRadScaleInc="-4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5A25D-4739-4DA7-8CFF-203D1E559A02}" type="pres">
      <dgm:prSet presAssocID="{2E3F6150-FE58-4DF7-A2ED-2DF4D49F4163}" presName="Name9" presStyleLbl="parChTrans1D2" presStyleIdx="3" presStyleCnt="4"/>
      <dgm:spPr/>
      <dgm:t>
        <a:bodyPr/>
        <a:lstStyle/>
        <a:p>
          <a:endParaRPr lang="en-US"/>
        </a:p>
      </dgm:t>
    </dgm:pt>
    <dgm:pt modelId="{07BC4DAB-1E57-441F-829D-6D2AE84A07AB}" type="pres">
      <dgm:prSet presAssocID="{2E3F6150-FE58-4DF7-A2ED-2DF4D49F416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F40CF9F-C32F-4DAE-92C6-356BA3CE8949}" type="pres">
      <dgm:prSet presAssocID="{FACA4BE1-19E1-4ED6-84AF-75002DE8BD3F}" presName="node" presStyleLbl="node1" presStyleIdx="3" presStyleCnt="4" custScaleX="157383" custScaleY="151115" custRadScaleRad="130192" custRadScaleInc="-2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CFE3B-7830-4910-B650-2E5328D82390}" type="presOf" srcId="{8E2788D5-E75A-494B-993C-4407CB43E714}" destId="{4D7728E3-4066-41EF-968F-93579ACFE1FB}" srcOrd="0" destOrd="0" presId="urn:microsoft.com/office/officeart/2005/8/layout/radial1"/>
    <dgm:cxn modelId="{65E9F545-CED6-4773-B6D6-EA55D9F8786F}" type="presOf" srcId="{2E3F6150-FE58-4DF7-A2ED-2DF4D49F4163}" destId="{B6F5A25D-4739-4DA7-8CFF-203D1E559A02}" srcOrd="0" destOrd="0" presId="urn:microsoft.com/office/officeart/2005/8/layout/radial1"/>
    <dgm:cxn modelId="{9C14FCD8-6289-4F07-9AF5-7CEA9C05CFE4}" type="presOf" srcId="{4FC7211B-1FF3-4FD6-8BAC-C26E0824884D}" destId="{AD63B841-0F7A-4A02-AB64-401AB5791717}" srcOrd="0" destOrd="0" presId="urn:microsoft.com/office/officeart/2005/8/layout/radial1"/>
    <dgm:cxn modelId="{413ABCC6-2F0F-4179-AE59-4FB28B7CD34E}" type="presOf" srcId="{FCDD3F85-3AE0-4B61-9606-CF7107A9F6D8}" destId="{B2583D9B-1A2C-4576-9FC8-DD6C5CBD4EBF}" srcOrd="0" destOrd="0" presId="urn:microsoft.com/office/officeart/2005/8/layout/radial1"/>
    <dgm:cxn modelId="{074BA303-6358-4C1E-94F2-1C1FDD664284}" srcId="{9AE3F60A-3BB6-4DCF-A32B-5122A4C42FAA}" destId="{FE9AA425-4399-47D4-B218-7B3E031FB7AA}" srcOrd="0" destOrd="0" parTransId="{20403A79-934B-43FC-83D6-A2E3115A8FAB}" sibTransId="{39172A74-63EF-4292-9DAA-6F02EB19A98A}"/>
    <dgm:cxn modelId="{F86802D4-66E8-4743-B6BD-789E6CB16374}" type="presOf" srcId="{8E2788D5-E75A-494B-993C-4407CB43E714}" destId="{6A74D9F1-84CC-4A40-A09C-63E7798AF299}" srcOrd="1" destOrd="0" presId="urn:microsoft.com/office/officeart/2005/8/layout/radial1"/>
    <dgm:cxn modelId="{F4075D71-9B45-4CAD-A710-756336A25CEF}" type="presOf" srcId="{F1DC3EAF-C3A5-42A2-A4FC-2C662F8838C7}" destId="{C686DBEC-9430-4026-8B73-4C598AA6024E}" srcOrd="1" destOrd="0" presId="urn:microsoft.com/office/officeart/2005/8/layout/radial1"/>
    <dgm:cxn modelId="{AFCCED08-3992-4E8B-8653-7B6A35386235}" type="presOf" srcId="{C672EAA6-6D8A-4333-AE32-0C5249F895E0}" destId="{7E34F6DE-4F5A-46AF-84C9-B15A64CE8A36}" srcOrd="1" destOrd="0" presId="urn:microsoft.com/office/officeart/2005/8/layout/radial1"/>
    <dgm:cxn modelId="{A2ADBF17-12F4-450B-9E38-1B6FF1A2ECD3}" type="presOf" srcId="{B42150DD-8208-4DB1-8EDB-36C3301876EC}" destId="{DC2097E1-2E4C-479D-B2DA-2F17980C2595}" srcOrd="0" destOrd="0" presId="urn:microsoft.com/office/officeart/2005/8/layout/radial1"/>
    <dgm:cxn modelId="{35B2C962-1727-4CA1-8AAA-140E623E53A9}" type="presOf" srcId="{FACA4BE1-19E1-4ED6-84AF-75002DE8BD3F}" destId="{CF40CF9F-C32F-4DAE-92C6-356BA3CE8949}" srcOrd="0" destOrd="0" presId="urn:microsoft.com/office/officeart/2005/8/layout/radial1"/>
    <dgm:cxn modelId="{C8E00639-38A9-41EF-A6E9-0627CEA5D539}" type="presOf" srcId="{F1DC3EAF-C3A5-42A2-A4FC-2C662F8838C7}" destId="{11A6FE27-E216-4575-A3CA-D9EB72AD4AAE}" srcOrd="0" destOrd="0" presId="urn:microsoft.com/office/officeart/2005/8/layout/radial1"/>
    <dgm:cxn modelId="{7DE264C5-C0CB-4BC0-9565-643653174A2E}" type="presOf" srcId="{9AE3F60A-3BB6-4DCF-A32B-5122A4C42FAA}" destId="{A39EFC55-B6F1-4178-AF84-3C5D89404887}" srcOrd="0" destOrd="0" presId="urn:microsoft.com/office/officeart/2005/8/layout/radial1"/>
    <dgm:cxn modelId="{2C863F91-2B92-450F-A2DA-FB7E1BF99D95}" srcId="{FE9AA425-4399-47D4-B218-7B3E031FB7AA}" destId="{B42150DD-8208-4DB1-8EDB-36C3301876EC}" srcOrd="1" destOrd="0" parTransId="{C672EAA6-6D8A-4333-AE32-0C5249F895E0}" sibTransId="{EEE9BC9C-CFBD-4B4D-8ADD-FFDC15FED8A4}"/>
    <dgm:cxn modelId="{25ECA005-AC65-4ECD-B620-4B08DF2A4966}" srcId="{FE9AA425-4399-47D4-B218-7B3E031FB7AA}" destId="{4FC7211B-1FF3-4FD6-8BAC-C26E0824884D}" srcOrd="0" destOrd="0" parTransId="{8E2788D5-E75A-494B-993C-4407CB43E714}" sibTransId="{7535AEEB-046B-42C1-B744-324FA0BC4254}"/>
    <dgm:cxn modelId="{4825C425-7CD2-4DDA-A8BB-1A5F4CE31DC7}" type="presOf" srcId="{FE9AA425-4399-47D4-B218-7B3E031FB7AA}" destId="{C5B0F6CB-5F2A-4F18-88CE-57C8C41CE6CB}" srcOrd="0" destOrd="0" presId="urn:microsoft.com/office/officeart/2005/8/layout/radial1"/>
    <dgm:cxn modelId="{E1DF93FA-71EB-4401-821E-2ADF432C9E5D}" type="presOf" srcId="{2E3F6150-FE58-4DF7-A2ED-2DF4D49F4163}" destId="{07BC4DAB-1E57-441F-829D-6D2AE84A07AB}" srcOrd="1" destOrd="0" presId="urn:microsoft.com/office/officeart/2005/8/layout/radial1"/>
    <dgm:cxn modelId="{917E81B2-B325-4897-AB94-D7AC0FB8BDD5}" type="presOf" srcId="{C672EAA6-6D8A-4333-AE32-0C5249F895E0}" destId="{26676B01-D9EB-40D5-A76D-FDCA14DF99B2}" srcOrd="0" destOrd="0" presId="urn:microsoft.com/office/officeart/2005/8/layout/radial1"/>
    <dgm:cxn modelId="{457D6523-9F51-4477-95C2-7E4039ADB2FB}" srcId="{FE9AA425-4399-47D4-B218-7B3E031FB7AA}" destId="{FACA4BE1-19E1-4ED6-84AF-75002DE8BD3F}" srcOrd="3" destOrd="0" parTransId="{2E3F6150-FE58-4DF7-A2ED-2DF4D49F4163}" sibTransId="{2178DBA8-9E48-43FD-8857-7519FE1AFD25}"/>
    <dgm:cxn modelId="{889061E6-74CF-4B62-96F4-6BD616CE1B59}" srcId="{FE9AA425-4399-47D4-B218-7B3E031FB7AA}" destId="{FCDD3F85-3AE0-4B61-9606-CF7107A9F6D8}" srcOrd="2" destOrd="0" parTransId="{F1DC3EAF-C3A5-42A2-A4FC-2C662F8838C7}" sibTransId="{A796C7C8-B883-497B-998A-574FE36DE55E}"/>
    <dgm:cxn modelId="{BE302672-7D87-4A8D-95C2-7504222BED20}" type="presParOf" srcId="{A39EFC55-B6F1-4178-AF84-3C5D89404887}" destId="{C5B0F6CB-5F2A-4F18-88CE-57C8C41CE6CB}" srcOrd="0" destOrd="0" presId="urn:microsoft.com/office/officeart/2005/8/layout/radial1"/>
    <dgm:cxn modelId="{07966C7C-5325-4282-9050-C6FCA2E0CF94}" type="presParOf" srcId="{A39EFC55-B6F1-4178-AF84-3C5D89404887}" destId="{4D7728E3-4066-41EF-968F-93579ACFE1FB}" srcOrd="1" destOrd="0" presId="urn:microsoft.com/office/officeart/2005/8/layout/radial1"/>
    <dgm:cxn modelId="{9B8303C1-5E74-4D8A-89A5-F829CBB6CE72}" type="presParOf" srcId="{4D7728E3-4066-41EF-968F-93579ACFE1FB}" destId="{6A74D9F1-84CC-4A40-A09C-63E7798AF299}" srcOrd="0" destOrd="0" presId="urn:microsoft.com/office/officeart/2005/8/layout/radial1"/>
    <dgm:cxn modelId="{1B583018-D846-41DD-B27D-E190AD856C1F}" type="presParOf" srcId="{A39EFC55-B6F1-4178-AF84-3C5D89404887}" destId="{AD63B841-0F7A-4A02-AB64-401AB5791717}" srcOrd="2" destOrd="0" presId="urn:microsoft.com/office/officeart/2005/8/layout/radial1"/>
    <dgm:cxn modelId="{D70D4647-594C-4F8B-B646-85539239CC30}" type="presParOf" srcId="{A39EFC55-B6F1-4178-AF84-3C5D89404887}" destId="{26676B01-D9EB-40D5-A76D-FDCA14DF99B2}" srcOrd="3" destOrd="0" presId="urn:microsoft.com/office/officeart/2005/8/layout/radial1"/>
    <dgm:cxn modelId="{EC2BD643-0641-4E9B-846F-E343CED6053B}" type="presParOf" srcId="{26676B01-D9EB-40D5-A76D-FDCA14DF99B2}" destId="{7E34F6DE-4F5A-46AF-84C9-B15A64CE8A36}" srcOrd="0" destOrd="0" presId="urn:microsoft.com/office/officeart/2005/8/layout/radial1"/>
    <dgm:cxn modelId="{F730D9E6-8E46-4205-8902-A29FDC0C1625}" type="presParOf" srcId="{A39EFC55-B6F1-4178-AF84-3C5D89404887}" destId="{DC2097E1-2E4C-479D-B2DA-2F17980C2595}" srcOrd="4" destOrd="0" presId="urn:microsoft.com/office/officeart/2005/8/layout/radial1"/>
    <dgm:cxn modelId="{34987EF3-1113-41FF-9596-8B856BF3ABF5}" type="presParOf" srcId="{A39EFC55-B6F1-4178-AF84-3C5D89404887}" destId="{11A6FE27-E216-4575-A3CA-D9EB72AD4AAE}" srcOrd="5" destOrd="0" presId="urn:microsoft.com/office/officeart/2005/8/layout/radial1"/>
    <dgm:cxn modelId="{9E92F1A0-9431-4AA2-85D3-106B62FBD578}" type="presParOf" srcId="{11A6FE27-E216-4575-A3CA-D9EB72AD4AAE}" destId="{C686DBEC-9430-4026-8B73-4C598AA6024E}" srcOrd="0" destOrd="0" presId="urn:microsoft.com/office/officeart/2005/8/layout/radial1"/>
    <dgm:cxn modelId="{0A7DE534-F0DF-4B91-8468-6C46094B4466}" type="presParOf" srcId="{A39EFC55-B6F1-4178-AF84-3C5D89404887}" destId="{B2583D9B-1A2C-4576-9FC8-DD6C5CBD4EBF}" srcOrd="6" destOrd="0" presId="urn:microsoft.com/office/officeart/2005/8/layout/radial1"/>
    <dgm:cxn modelId="{8FA5852B-089E-43ED-8EA5-B0DF076DEEB0}" type="presParOf" srcId="{A39EFC55-B6F1-4178-AF84-3C5D89404887}" destId="{B6F5A25D-4739-4DA7-8CFF-203D1E559A02}" srcOrd="7" destOrd="0" presId="urn:microsoft.com/office/officeart/2005/8/layout/radial1"/>
    <dgm:cxn modelId="{07A02E7A-FEE5-4E69-8BD7-A9E866CD6B8D}" type="presParOf" srcId="{B6F5A25D-4739-4DA7-8CFF-203D1E559A02}" destId="{07BC4DAB-1E57-441F-829D-6D2AE84A07AB}" srcOrd="0" destOrd="0" presId="urn:microsoft.com/office/officeart/2005/8/layout/radial1"/>
    <dgm:cxn modelId="{9E3935F3-D4F9-4689-98EA-834E8114BA11}" type="presParOf" srcId="{A39EFC55-B6F1-4178-AF84-3C5D89404887}" destId="{CF40CF9F-C32F-4DAE-92C6-356BA3CE894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0F6CB-5F2A-4F18-88CE-57C8C41CE6CB}">
      <dsp:nvSpPr>
        <dsp:cNvPr id="0" name=""/>
        <dsp:cNvSpPr/>
      </dsp:nvSpPr>
      <dsp:spPr>
        <a:xfrm>
          <a:off x="2851838" y="1684107"/>
          <a:ext cx="2388877" cy="2011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400" kern="1200" dirty="0"/>
            <a:t>রাষ্ট্র</a:t>
          </a:r>
          <a:endParaRPr lang="en-US" sz="6400" kern="1200" dirty="0"/>
        </a:p>
      </dsp:txBody>
      <dsp:txXfrm>
        <a:off x="3201681" y="1978747"/>
        <a:ext cx="1689191" cy="1422646"/>
      </dsp:txXfrm>
    </dsp:sp>
    <dsp:sp modelId="{4D7728E3-4066-41EF-968F-93579ACFE1FB}">
      <dsp:nvSpPr>
        <dsp:cNvPr id="0" name=""/>
        <dsp:cNvSpPr/>
      </dsp:nvSpPr>
      <dsp:spPr>
        <a:xfrm rot="5420739">
          <a:off x="4026795" y="1692992"/>
          <a:ext cx="507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0795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50923" y="1708247"/>
        <a:ext cx="2539" cy="2539"/>
      </dsp:txXfrm>
    </dsp:sp>
    <dsp:sp modelId="{AD63B841-0F7A-4A02-AB64-401AB5791717}">
      <dsp:nvSpPr>
        <dsp:cNvPr id="0" name=""/>
        <dsp:cNvSpPr/>
      </dsp:nvSpPr>
      <dsp:spPr>
        <a:xfrm>
          <a:off x="2638196" y="-242125"/>
          <a:ext cx="2839613" cy="197704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solidFill>
                <a:srgbClr val="002060"/>
              </a:solidFill>
            </a:rPr>
            <a:t>জনসমষ্টি</a:t>
          </a:r>
          <a:endParaRPr lang="en-US" sz="3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4048" y="47407"/>
        <a:ext cx="2007909" cy="1397984"/>
      </dsp:txXfrm>
    </dsp:sp>
    <dsp:sp modelId="{26676B01-D9EB-40D5-A76D-FDCA14DF99B2}">
      <dsp:nvSpPr>
        <dsp:cNvPr id="0" name=""/>
        <dsp:cNvSpPr/>
      </dsp:nvSpPr>
      <dsp:spPr>
        <a:xfrm rot="21502179">
          <a:off x="5240021" y="2638597"/>
          <a:ext cx="6822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68227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72429" y="2653416"/>
        <a:ext cx="3411" cy="3411"/>
      </dsp:txXfrm>
    </dsp:sp>
    <dsp:sp modelId="{DC2097E1-2E4C-479D-B2DA-2F17980C2595}">
      <dsp:nvSpPr>
        <dsp:cNvPr id="0" name=""/>
        <dsp:cNvSpPr/>
      </dsp:nvSpPr>
      <dsp:spPr>
        <a:xfrm>
          <a:off x="5307650" y="1511905"/>
          <a:ext cx="2419681" cy="2215654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solidFill>
                <a:srgbClr val="7030A0"/>
              </a:solidFill>
            </a:rPr>
            <a:t>নির্দিষ্ট</a:t>
          </a:r>
          <a:r>
            <a:rPr lang="en-US" sz="4400" kern="1200" dirty="0">
              <a:solidFill>
                <a:srgbClr val="7030A0"/>
              </a:solidFill>
            </a:rPr>
            <a:t> –</a:t>
          </a:r>
          <a:r>
            <a:rPr lang="en-US" sz="4400" kern="1200" dirty="0" err="1">
              <a:solidFill>
                <a:srgbClr val="7030A0"/>
              </a:solidFill>
            </a:rPr>
            <a:t>ভূ</a:t>
          </a:r>
          <a:r>
            <a:rPr lang="en-US" sz="4400" kern="1200" dirty="0">
              <a:solidFill>
                <a:srgbClr val="7030A0"/>
              </a:solidFill>
            </a:rPr>
            <a:t> </a:t>
          </a:r>
          <a:r>
            <a:rPr lang="en-US" sz="4400" kern="1200" dirty="0" err="1">
              <a:solidFill>
                <a:srgbClr val="7030A0"/>
              </a:solidFill>
            </a:rPr>
            <a:t>খণ্ড</a:t>
          </a:r>
          <a:endParaRPr lang="en-US" sz="4400" kern="1200" dirty="0">
            <a:solidFill>
              <a:srgbClr val="7030A0"/>
            </a:solidFill>
          </a:endParaRPr>
        </a:p>
      </dsp:txBody>
      <dsp:txXfrm>
        <a:off x="5662004" y="1836380"/>
        <a:ext cx="1710973" cy="1566704"/>
      </dsp:txXfrm>
    </dsp:sp>
    <dsp:sp modelId="{11A6FE27-E216-4575-A3CA-D9EB72AD4AAE}">
      <dsp:nvSpPr>
        <dsp:cNvPr id="0" name=""/>
        <dsp:cNvSpPr/>
      </dsp:nvSpPr>
      <dsp:spPr>
        <a:xfrm rot="16054944">
          <a:off x="4042816" y="3634864"/>
          <a:ext cx="880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88095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84662" y="3649186"/>
        <a:ext cx="4404" cy="4404"/>
      </dsp:txXfrm>
    </dsp:sp>
    <dsp:sp modelId="{B2583D9B-1A2C-4576-9FC8-DD6C5CBD4EBF}">
      <dsp:nvSpPr>
        <dsp:cNvPr id="0" name=""/>
        <dsp:cNvSpPr/>
      </dsp:nvSpPr>
      <dsp:spPr>
        <a:xfrm>
          <a:off x="2945631" y="3606691"/>
          <a:ext cx="2365417" cy="205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>
              <a:solidFill>
                <a:srgbClr val="FF0000"/>
              </a:solidFill>
            </a:rPr>
            <a:t>সরকার</a:t>
          </a:r>
          <a:endParaRPr lang="en-US" sz="3600" kern="1200" dirty="0"/>
        </a:p>
      </dsp:txBody>
      <dsp:txXfrm>
        <a:off x="3292038" y="3907507"/>
        <a:ext cx="1672603" cy="1452469"/>
      </dsp:txXfrm>
    </dsp:sp>
    <dsp:sp modelId="{B6F5A25D-4739-4DA7-8CFF-203D1E559A02}">
      <dsp:nvSpPr>
        <dsp:cNvPr id="0" name=""/>
        <dsp:cNvSpPr/>
      </dsp:nvSpPr>
      <dsp:spPr>
        <a:xfrm rot="10720350">
          <a:off x="2690484" y="2703088"/>
          <a:ext cx="16182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61828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67352" y="2715567"/>
        <a:ext cx="8091" cy="8091"/>
      </dsp:txXfrm>
    </dsp:sp>
    <dsp:sp modelId="{CF40CF9F-C32F-4DAE-92C6-356BA3CE8949}">
      <dsp:nvSpPr>
        <dsp:cNvPr id="0" name=""/>
        <dsp:cNvSpPr/>
      </dsp:nvSpPr>
      <dsp:spPr>
        <a:xfrm>
          <a:off x="342056" y="1621070"/>
          <a:ext cx="2348791" cy="225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/>
            <a:t>সার্বভৌম</a:t>
          </a:r>
          <a:r>
            <a:rPr lang="en-US" sz="2800" kern="1200" dirty="0" err="1" smtClean="0"/>
            <a:t>ত্ব</a:t>
          </a:r>
          <a:endParaRPr lang="en-US" sz="2800" kern="1200" dirty="0"/>
        </a:p>
      </dsp:txBody>
      <dsp:txXfrm>
        <a:off x="686028" y="1951343"/>
        <a:ext cx="1660847" cy="159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26214-C491-472E-BDB6-29B6232A4F00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3CBCA-A9AE-4300-8B9C-427F30241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2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9F96A7-0578-4C0A-B701-3EBEEA2A6E3F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Picture\Picture\Nature\tttttt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32" y="0"/>
            <a:ext cx="10704789" cy="674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School\MMC presentation\3D Animation\GIF Animated Pictures\Welcome\welcome re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7809">
            <a:off x="3210135" y="2163290"/>
            <a:ext cx="5591175" cy="298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20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School\MMC presentation\3D Animation\GIF Animated Pictures\Thank You\animated-thank-you-image-002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62" y="706983"/>
            <a:ext cx="11076838" cy="569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3502" y="244708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7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8648" y="1671145"/>
            <a:ext cx="8350594" cy="4619297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শ্রেণি – </a:t>
            </a:r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দশম</a:t>
            </a:r>
            <a:endParaRPr lang="bn-BD" sz="4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buNone/>
            </a:pPr>
            <a:r>
              <a:rPr lang="bn-BD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বিষয় –</a:t>
            </a:r>
            <a:r>
              <a:rPr lang="bn-BD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পৌরনীতি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নাররিকতা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4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buNone/>
            </a:pPr>
            <a:r>
              <a:rPr lang="bn-BD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 – ৫ম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সময়-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৫০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মিনিট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4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553148" y="3859634"/>
            <a:ext cx="5361821" cy="239927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তাপস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কুমার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মন্ডল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সহকারি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r>
              <a:rPr lang="en-US" sz="32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2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খোনা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মাধ্যমিক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বিদ্যালয়</a:t>
            </a:r>
            <a:r>
              <a:rPr lang="bn-BD" sz="32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দাকোপ</a:t>
            </a:r>
            <a:r>
              <a:rPr lang="en-US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খুলনা</a:t>
            </a:r>
            <a:r>
              <a:rPr lang="bn-BD" sz="32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:\Picture\Picture\Picture\1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291" y="1274249"/>
            <a:ext cx="3319847" cy="25410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26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uiExpand="1" build="p" animBg="1"/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9" y="193633"/>
            <a:ext cx="5990492" cy="352015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9" y="3989688"/>
            <a:ext cx="5638800" cy="27884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745" y="504901"/>
            <a:ext cx="5441274" cy="3208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76" y="3909849"/>
            <a:ext cx="5504857" cy="268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0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2" y="286603"/>
            <a:ext cx="11734016" cy="631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90299" y="286603"/>
            <a:ext cx="18677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</a:t>
            </a:r>
            <a:r>
              <a:rPr lang="bn-BD" sz="6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17443" y="365125"/>
            <a:ext cx="7276563" cy="1674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143" y="2602390"/>
            <a:ext cx="10406743" cy="38027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 কাকে বলে বলতে পারবে।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ষ্ট্রের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bn-BD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541248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4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0F6CB-5F2A-4F18-88CE-57C8C41CE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5B0F6CB-5F2A-4F18-88CE-57C8C41CE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728E3-4066-41EF-968F-93579ACFE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4D7728E3-4066-41EF-968F-93579ACFE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63B841-0F7A-4A02-AB64-401AB5791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D63B841-0F7A-4A02-AB64-401AB5791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676B01-D9EB-40D5-A76D-FDCA14DF9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26676B01-D9EB-40D5-A76D-FDCA14DF9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2097E1-2E4C-479D-B2DA-2F17980C2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DC2097E1-2E4C-479D-B2DA-2F17980C2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A6FE27-E216-4575-A3CA-D9EB72AD4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1A6FE27-E216-4575-A3CA-D9EB72AD4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83D9B-1A2C-4576-9FC8-DD6C5CBD4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2583D9B-1A2C-4576-9FC8-DD6C5CBD4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F5A25D-4739-4DA7-8CFF-203D1E559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B6F5A25D-4739-4DA7-8CFF-203D1E559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40CF9F-C32F-4DAE-92C6-356BA3CE8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F40CF9F-C32F-4DAE-92C6-356BA3CE8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061" y="515155"/>
            <a:ext cx="2137892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22007" y="1429555"/>
            <a:ext cx="0" cy="1197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01720" y="3483735"/>
            <a:ext cx="1719328" cy="63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-ভ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ূখণ্ড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10481" y="3438659"/>
            <a:ext cx="171932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সা</a:t>
            </a:r>
            <a:r>
              <a:rPr lang="en-US" dirty="0" err="1" smtClean="0">
                <a:solidFill>
                  <a:schemeClr val="tx1"/>
                </a:solidFill>
              </a:rPr>
              <a:t>র্ব</a:t>
            </a:r>
            <a:r>
              <a:rPr lang="bn-BD" dirty="0" smtClean="0">
                <a:solidFill>
                  <a:schemeClr val="tx1"/>
                </a:solidFill>
              </a:rPr>
              <a:t>ভৌম</a:t>
            </a:r>
            <a:r>
              <a:rPr lang="en-US" dirty="0" err="1" smtClean="0">
                <a:solidFill>
                  <a:schemeClr val="tx1"/>
                </a:solidFill>
              </a:rPr>
              <a:t>ত্ব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8674" y="3451538"/>
            <a:ext cx="1719328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সরকার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686910" y="2711002"/>
            <a:ext cx="8983235" cy="193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675143" y="2723881"/>
            <a:ext cx="22539" cy="7727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92742" y="2730321"/>
            <a:ext cx="0" cy="7534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655482" y="2768958"/>
            <a:ext cx="24352" cy="682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625891" y="2730321"/>
            <a:ext cx="16502" cy="7083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33078" y="3483735"/>
            <a:ext cx="1719328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জনসমষ্টি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26858" y="4833080"/>
            <a:ext cx="61278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C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রাষ্ট্রের উপাদান ৪টি </a:t>
            </a:r>
            <a:endParaRPr lang="en-US" sz="4800" dirty="0">
              <a:solidFill>
                <a:srgbClr val="FFC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871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6703" y="3583213"/>
            <a:ext cx="10378966" cy="198334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রাষ্ট্র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গঠণের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উপাদান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bn-BD" sz="6000" dirty="0" smtClean="0">
                <a:solidFill>
                  <a:srgbClr val="00B050"/>
                </a:solidFill>
              </a:rPr>
              <a:t>উল্লেখ </a:t>
            </a:r>
            <a:r>
              <a:rPr lang="bn-BD" sz="6000" dirty="0">
                <a:solidFill>
                  <a:srgbClr val="00B050"/>
                </a:solidFill>
              </a:rPr>
              <a:t>কর। </a:t>
            </a:r>
            <a:r>
              <a:rPr lang="bn-BD" sz="4400" dirty="0">
                <a:solidFill>
                  <a:srgbClr val="00B050"/>
                </a:solidFill>
              </a:rPr>
              <a:t>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85" y="7821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n-BD" sz="88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বাড়ীর কাজ</a:t>
            </a:r>
            <a:endParaRPr lang="en-US" sz="88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78772"/>
            <a:ext cx="10515600" cy="1623849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bn-BD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“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সার্বভৌমত্ব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রাষ্ট্র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গঠণের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অন্যতম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উপাদান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”</a:t>
            </a:r>
            <a:r>
              <a:rPr lang="bn-BD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ব্যাখা</a:t>
            </a:r>
            <a:r>
              <a:rPr lang="en-US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r>
              <a:rPr lang="bn-BD" sz="5400" b="1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 </a:t>
            </a:r>
            <a:endParaRPr lang="en-US" sz="5400" b="1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7E29A0C-34B7-4007-938F-CAE46C07F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189" y="2053936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1658</TotalTime>
  <Words>96</Words>
  <Application>Microsoft Office PowerPoint</Application>
  <PresentationFormat>Custom</PresentationFormat>
  <Paragraphs>32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3</vt:i4>
      </vt:variant>
    </vt:vector>
  </HeadingPairs>
  <TitlesOfParts>
    <vt:vector size="14" baseType="lpstr">
      <vt:lpstr>Solstice</vt:lpstr>
      <vt:lpstr>PowerPoint Presentation</vt:lpstr>
      <vt:lpstr>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বাড়ীর কাজ</vt:lpstr>
      <vt:lpstr>PowerPoint Presentation</vt:lpstr>
      <vt:lpstr>Custom Show 1</vt:lpstr>
      <vt:lpstr>Custom Show 2</vt:lpstr>
      <vt:lpstr>Custom Show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পরিচয়</dc:title>
  <dc:creator>Md Khalilur Rahman</dc:creator>
  <cp:lastModifiedBy>HelloW</cp:lastModifiedBy>
  <cp:revision>218</cp:revision>
  <dcterms:created xsi:type="dcterms:W3CDTF">2014-12-18T02:50:29Z</dcterms:created>
  <dcterms:modified xsi:type="dcterms:W3CDTF">2021-12-16T04:34:57Z</dcterms:modified>
</cp:coreProperties>
</file>