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82" r:id="rId3"/>
    <p:sldId id="287" r:id="rId4"/>
    <p:sldId id="313" r:id="rId5"/>
    <p:sldId id="292" r:id="rId6"/>
    <p:sldId id="327" r:id="rId7"/>
    <p:sldId id="328" r:id="rId8"/>
    <p:sldId id="315" r:id="rId9"/>
    <p:sldId id="326" r:id="rId10"/>
    <p:sldId id="295" r:id="rId11"/>
    <p:sldId id="329" r:id="rId12"/>
    <p:sldId id="330" r:id="rId13"/>
    <p:sldId id="332" r:id="rId14"/>
    <p:sldId id="321" r:id="rId15"/>
    <p:sldId id="333" r:id="rId16"/>
    <p:sldId id="331" r:id="rId17"/>
    <p:sldId id="334" r:id="rId18"/>
    <p:sldId id="335" r:id="rId19"/>
    <p:sldId id="336" r:id="rId20"/>
    <p:sldId id="308" r:id="rId21"/>
    <p:sldId id="337" r:id="rId22"/>
    <p:sldId id="338" r:id="rId23"/>
    <p:sldId id="310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>
        <p:scale>
          <a:sx n="73" d="100"/>
          <a:sy n="73" d="100"/>
        </p:scale>
        <p:origin x="-8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7DF2-DBA9-40FC-BCBE-BDA636A6C4C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9FB5-621C-41B1-88FD-79FBE794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5230-7025-4051-9770-6696AE69908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04800"/>
            <a:ext cx="12093262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9" y="3685510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5"/>
            <a:ext cx="6379358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4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28"/>
            <a:ext cx="1269843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8662" y="4485319"/>
            <a:ext cx="813395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C2E770-8FF0-4C97-BEC9-BF649BC2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52" y="1615232"/>
            <a:ext cx="3689211" cy="27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1" y="-59065"/>
            <a:ext cx="723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94" y="954028"/>
            <a:ext cx="3568024" cy="596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CBFB74-3EBB-4881-A579-44AEECA9C4FD}"/>
              </a:ext>
            </a:extLst>
          </p:cNvPr>
          <p:cNvSpPr/>
          <p:nvPr/>
        </p:nvSpPr>
        <p:spPr>
          <a:xfrm>
            <a:off x="142106" y="5512743"/>
            <a:ext cx="4137180" cy="74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315C7-638F-4A7C-AC05-E791A50CB5CE}"/>
              </a:ext>
            </a:extLst>
          </p:cNvPr>
          <p:cNvSpPr/>
          <p:nvPr/>
        </p:nvSpPr>
        <p:spPr>
          <a:xfrm>
            <a:off x="8467573" y="5608143"/>
            <a:ext cx="3582321" cy="1040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পেইন্টিং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2F39B3-89A4-4B5F-8586-D9C87E459C7D}"/>
              </a:ext>
            </a:extLst>
          </p:cNvPr>
          <p:cNvSpPr/>
          <p:nvPr/>
        </p:nvSpPr>
        <p:spPr>
          <a:xfrm>
            <a:off x="4449026" y="5608143"/>
            <a:ext cx="3582321" cy="74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CB60C2-B066-485F-8E33-88F84DC22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6" y="1961481"/>
            <a:ext cx="4301584" cy="3024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8F133E-EE5A-493B-9221-A8FF7757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2" y="1961481"/>
            <a:ext cx="2799589" cy="3135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296C7C-8E24-4D30-BC1B-762CCF0F7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75" y="1961482"/>
            <a:ext cx="3036697" cy="30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7DD0AD-0EAE-440B-B476-02636BDA03D4}"/>
              </a:ext>
            </a:extLst>
          </p:cNvPr>
          <p:cNvSpPr/>
          <p:nvPr/>
        </p:nvSpPr>
        <p:spPr>
          <a:xfrm>
            <a:off x="2696705" y="209764"/>
            <a:ext cx="6364637" cy="1014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মাধ্যমসমূহ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40FE38-BB97-4CE3-ACBD-E5EF541A34D5}"/>
              </a:ext>
            </a:extLst>
          </p:cNvPr>
          <p:cNvSpPr/>
          <p:nvPr/>
        </p:nvSpPr>
        <p:spPr>
          <a:xfrm>
            <a:off x="3642102" y="3204631"/>
            <a:ext cx="4479009" cy="12915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EE46660-44E1-4DA1-BB73-8B5120358901}"/>
              </a:ext>
            </a:extLst>
          </p:cNvPr>
          <p:cNvGrpSpPr/>
          <p:nvPr/>
        </p:nvGrpSpPr>
        <p:grpSpPr>
          <a:xfrm>
            <a:off x="1025469" y="1502564"/>
            <a:ext cx="2616633" cy="1702067"/>
            <a:chOff x="1025469" y="1502564"/>
            <a:chExt cx="2616633" cy="1702067"/>
          </a:xfrm>
        </p:grpSpPr>
        <p:sp>
          <p:nvSpPr>
            <p:cNvPr id="5" name="Flowchart: Terminator 4">
              <a:extLst>
                <a:ext uri="{FF2B5EF4-FFF2-40B4-BE49-F238E27FC236}">
                  <a16:creationId xmlns="" xmlns:a16="http://schemas.microsoft.com/office/drawing/2014/main" id="{6769FE1D-58B0-4083-956E-3A72DEDA6C27}"/>
                </a:ext>
              </a:extLst>
            </p:cNvPr>
            <p:cNvSpPr/>
            <p:nvPr/>
          </p:nvSpPr>
          <p:spPr>
            <a:xfrm>
              <a:off x="1025469" y="1502564"/>
              <a:ext cx="2014780" cy="635430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টেক্সট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9914AE07-D531-4929-8E08-6558A78C34F3}"/>
                </a:ext>
              </a:extLst>
            </p:cNvPr>
            <p:cNvCxnSpPr/>
            <p:nvPr/>
          </p:nvCxnSpPr>
          <p:spPr>
            <a:xfrm>
              <a:off x="2696705" y="2137994"/>
              <a:ext cx="945397" cy="10666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0687564-9A43-463A-9A5B-DEFAC6099914}"/>
              </a:ext>
            </a:extLst>
          </p:cNvPr>
          <p:cNvGrpSpPr/>
          <p:nvPr/>
        </p:nvGrpSpPr>
        <p:grpSpPr>
          <a:xfrm>
            <a:off x="8121111" y="4496209"/>
            <a:ext cx="3243021" cy="1703289"/>
            <a:chOff x="8121111" y="4496209"/>
            <a:chExt cx="3243021" cy="1703289"/>
          </a:xfrm>
        </p:grpSpPr>
        <p:sp>
          <p:nvSpPr>
            <p:cNvPr id="8" name="Flowchart: Terminator 7">
              <a:extLst>
                <a:ext uri="{FF2B5EF4-FFF2-40B4-BE49-F238E27FC236}">
                  <a16:creationId xmlns="" xmlns:a16="http://schemas.microsoft.com/office/drawing/2014/main" id="{2E10203B-AA60-4498-9C02-0A230CA317D6}"/>
                </a:ext>
              </a:extLst>
            </p:cNvPr>
            <p:cNvSpPr/>
            <p:nvPr/>
          </p:nvSpPr>
          <p:spPr>
            <a:xfrm>
              <a:off x="8804325" y="5355436"/>
              <a:ext cx="2559807" cy="844062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ইন্টার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অ্যাকটিভ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কম্পিউটিং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375466B-D051-40BF-87B4-C646FBBC5C97}"/>
                </a:ext>
              </a:extLst>
            </p:cNvPr>
            <p:cNvCxnSpPr>
              <a:cxnSpLocks/>
            </p:cNvCxnSpPr>
            <p:nvPr/>
          </p:nvCxnSpPr>
          <p:spPr>
            <a:xfrm>
              <a:off x="8121111" y="4496209"/>
              <a:ext cx="1301858" cy="8592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03130E9-4B7F-458D-83ED-E4127711215D}"/>
              </a:ext>
            </a:extLst>
          </p:cNvPr>
          <p:cNvGrpSpPr/>
          <p:nvPr/>
        </p:nvGrpSpPr>
        <p:grpSpPr>
          <a:xfrm>
            <a:off x="8121111" y="1502564"/>
            <a:ext cx="2500394" cy="1702067"/>
            <a:chOff x="8121111" y="1502564"/>
            <a:chExt cx="2500394" cy="1702067"/>
          </a:xfrm>
        </p:grpSpPr>
        <p:sp>
          <p:nvSpPr>
            <p:cNvPr id="11" name="Flowchart: Terminator 10">
              <a:extLst>
                <a:ext uri="{FF2B5EF4-FFF2-40B4-BE49-F238E27FC236}">
                  <a16:creationId xmlns="" xmlns:a16="http://schemas.microsoft.com/office/drawing/2014/main" id="{0FB12E29-23D2-4003-AA85-E88AAAE4BA82}"/>
                </a:ext>
              </a:extLst>
            </p:cNvPr>
            <p:cNvSpPr/>
            <p:nvPr/>
          </p:nvSpPr>
          <p:spPr>
            <a:xfrm>
              <a:off x="8606725" y="1502564"/>
              <a:ext cx="2014780" cy="635430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C661C85-EF9D-4A33-B33C-534ADACF7432}"/>
                </a:ext>
              </a:extLst>
            </p:cNvPr>
            <p:cNvCxnSpPr/>
            <p:nvPr/>
          </p:nvCxnSpPr>
          <p:spPr>
            <a:xfrm flipH="1">
              <a:off x="8121111" y="2151792"/>
              <a:ext cx="852408" cy="1052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1D623E7-9445-4602-922E-1EABAB8A688C}"/>
              </a:ext>
            </a:extLst>
          </p:cNvPr>
          <p:cNvGrpSpPr/>
          <p:nvPr/>
        </p:nvGrpSpPr>
        <p:grpSpPr>
          <a:xfrm>
            <a:off x="1025469" y="4496209"/>
            <a:ext cx="2616633" cy="1494657"/>
            <a:chOff x="1025469" y="4496209"/>
            <a:chExt cx="2616633" cy="1494657"/>
          </a:xfrm>
        </p:grpSpPr>
        <p:sp>
          <p:nvSpPr>
            <p:cNvPr id="14" name="Flowchart: Terminator 13">
              <a:extLst>
                <a:ext uri="{FF2B5EF4-FFF2-40B4-BE49-F238E27FC236}">
                  <a16:creationId xmlns="" xmlns:a16="http://schemas.microsoft.com/office/drawing/2014/main" id="{6E411958-309C-425F-BCDC-0BC435DEABD9}"/>
                </a:ext>
              </a:extLst>
            </p:cNvPr>
            <p:cNvSpPr/>
            <p:nvPr/>
          </p:nvSpPr>
          <p:spPr>
            <a:xfrm>
              <a:off x="1025469" y="5355436"/>
              <a:ext cx="2014780" cy="635430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3DA9235-EE65-467A-9178-BFF92CEF3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8217" y="4496209"/>
              <a:ext cx="1053885" cy="843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A9CE8FE-C48F-49D0-B478-93FB02181818}"/>
              </a:ext>
            </a:extLst>
          </p:cNvPr>
          <p:cNvGrpSpPr/>
          <p:nvPr/>
        </p:nvGrpSpPr>
        <p:grpSpPr>
          <a:xfrm>
            <a:off x="4816097" y="1516362"/>
            <a:ext cx="2014780" cy="1688269"/>
            <a:chOff x="4816097" y="1516362"/>
            <a:chExt cx="2014780" cy="1688269"/>
          </a:xfrm>
        </p:grpSpPr>
        <p:sp>
          <p:nvSpPr>
            <p:cNvPr id="17" name="Flowchart: Terminator 16">
              <a:extLst>
                <a:ext uri="{FF2B5EF4-FFF2-40B4-BE49-F238E27FC236}">
                  <a16:creationId xmlns="" xmlns:a16="http://schemas.microsoft.com/office/drawing/2014/main" id="{4DF1BFA1-7037-41B8-83D4-C765B8934B14}"/>
                </a:ext>
              </a:extLst>
            </p:cNvPr>
            <p:cNvSpPr/>
            <p:nvPr/>
          </p:nvSpPr>
          <p:spPr>
            <a:xfrm>
              <a:off x="4816097" y="1516362"/>
              <a:ext cx="2014780" cy="635430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গ্রাফিক্স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F1948E7-E407-44D3-9B28-4B8A484B9AB9}"/>
                </a:ext>
              </a:extLst>
            </p:cNvPr>
            <p:cNvCxnSpPr>
              <a:cxnSpLocks/>
            </p:cNvCxnSpPr>
            <p:nvPr/>
          </p:nvCxnSpPr>
          <p:spPr>
            <a:xfrm>
              <a:off x="5823487" y="2151792"/>
              <a:ext cx="0" cy="1052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7618ACE-8727-483E-91D0-E2BADD9DC13C}"/>
              </a:ext>
            </a:extLst>
          </p:cNvPr>
          <p:cNvGrpSpPr/>
          <p:nvPr/>
        </p:nvGrpSpPr>
        <p:grpSpPr>
          <a:xfrm>
            <a:off x="5001109" y="4496209"/>
            <a:ext cx="2014780" cy="1494657"/>
            <a:chOff x="5001109" y="4496209"/>
            <a:chExt cx="2014780" cy="1494657"/>
          </a:xfrm>
        </p:grpSpPr>
        <p:sp>
          <p:nvSpPr>
            <p:cNvPr id="20" name="Flowchart: Terminator 19">
              <a:extLst>
                <a:ext uri="{FF2B5EF4-FFF2-40B4-BE49-F238E27FC236}">
                  <a16:creationId xmlns="" xmlns:a16="http://schemas.microsoft.com/office/drawing/2014/main" id="{79C6DFF5-C58A-4589-B622-8E40B82D9BBF}"/>
                </a:ext>
              </a:extLst>
            </p:cNvPr>
            <p:cNvSpPr/>
            <p:nvPr/>
          </p:nvSpPr>
          <p:spPr>
            <a:xfrm>
              <a:off x="5001109" y="5355436"/>
              <a:ext cx="2014780" cy="635430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এনিমেশন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6EBB97CA-9ADB-449B-8215-B9C5CEB61426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5881607" y="4496209"/>
              <a:ext cx="29060" cy="843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5" y="1551792"/>
            <a:ext cx="5544339" cy="4061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52" y="1551792"/>
            <a:ext cx="4799884" cy="406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615" y="5607890"/>
            <a:ext cx="10988134" cy="16004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AU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AU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AU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6811" y="-59065"/>
            <a:ext cx="723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94" y="954028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59899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623" y="4739387"/>
            <a:ext cx="914399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25315C7-638F-4A7C-AC05-E791A50CB5CE}"/>
              </a:ext>
            </a:extLst>
          </p:cNvPr>
          <p:cNvSpPr/>
          <p:nvPr/>
        </p:nvSpPr>
        <p:spPr>
          <a:xfrm>
            <a:off x="6105512" y="731315"/>
            <a:ext cx="5253789" cy="898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D6E25A-89B1-4E48-9212-5DA7B342C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568582"/>
            <a:ext cx="10489474" cy="5147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811" y="-59065"/>
            <a:ext cx="723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91" y="784209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25315C7-638F-4A7C-AC05-E791A50CB5CE}"/>
              </a:ext>
            </a:extLst>
          </p:cNvPr>
          <p:cNvSpPr/>
          <p:nvPr/>
        </p:nvSpPr>
        <p:spPr>
          <a:xfrm>
            <a:off x="2262576" y="492037"/>
            <a:ext cx="7362687" cy="1101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5D5A3E-2675-40F4-A31C-8A1FE3C7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" y="1345104"/>
            <a:ext cx="9800703" cy="55128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CF3887-B540-4DFC-8A18-38C086BD4D78}"/>
              </a:ext>
            </a:extLst>
          </p:cNvPr>
          <p:cNvSpPr/>
          <p:nvPr/>
        </p:nvSpPr>
        <p:spPr>
          <a:xfrm>
            <a:off x="-209081" y="-143694"/>
            <a:ext cx="6638280" cy="105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95" y="104933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CF3887-B540-4DFC-8A18-38C086BD4D78}"/>
              </a:ext>
            </a:extLst>
          </p:cNvPr>
          <p:cNvSpPr/>
          <p:nvPr/>
        </p:nvSpPr>
        <p:spPr>
          <a:xfrm>
            <a:off x="-209081" y="-143694"/>
            <a:ext cx="6638280" cy="105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95" y="104933"/>
            <a:ext cx="3568024" cy="596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5315C7-638F-4A7C-AC05-E791A50CB5CE}"/>
              </a:ext>
            </a:extLst>
          </p:cNvPr>
          <p:cNvSpPr/>
          <p:nvPr/>
        </p:nvSpPr>
        <p:spPr>
          <a:xfrm>
            <a:off x="1533746" y="645549"/>
            <a:ext cx="7833171" cy="757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C1D1FF-1242-4B4B-B979-2364BBC92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" y="1484453"/>
            <a:ext cx="11194869" cy="5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843931-D93E-4DC5-B340-D90FBE16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2" y="1932824"/>
            <a:ext cx="8099599" cy="2992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25315C7-638F-4A7C-AC05-E791A50CB5CE}"/>
              </a:ext>
            </a:extLst>
          </p:cNvPr>
          <p:cNvSpPr/>
          <p:nvPr/>
        </p:nvSpPr>
        <p:spPr>
          <a:xfrm>
            <a:off x="3187314" y="1378270"/>
            <a:ext cx="5394960" cy="99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8DF9B8-ED9C-489A-8A38-55876E8C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655" y="1734630"/>
            <a:ext cx="3000583" cy="4938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6476D65-7CB7-4449-A446-1698A1CF8C74}"/>
              </a:ext>
            </a:extLst>
          </p:cNvPr>
          <p:cNvSpPr/>
          <p:nvPr/>
        </p:nvSpPr>
        <p:spPr>
          <a:xfrm>
            <a:off x="115995" y="4998506"/>
            <a:ext cx="8397131" cy="16745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আকর্ষণীয়ভাবে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CF3887-B540-4DFC-8A18-38C086BD4D78}"/>
              </a:ext>
            </a:extLst>
          </p:cNvPr>
          <p:cNvSpPr/>
          <p:nvPr/>
        </p:nvSpPr>
        <p:spPr>
          <a:xfrm>
            <a:off x="-209081" y="-143694"/>
            <a:ext cx="6638280" cy="105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95" y="104933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25315C7-638F-4A7C-AC05-E791A50CB5CE}"/>
              </a:ext>
            </a:extLst>
          </p:cNvPr>
          <p:cNvSpPr/>
          <p:nvPr/>
        </p:nvSpPr>
        <p:spPr>
          <a:xfrm>
            <a:off x="0" y="1802667"/>
            <a:ext cx="4088674" cy="259950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3BE4D5-320F-4C85-85DD-88A9834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62" y="798628"/>
            <a:ext cx="7335572" cy="4114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CF3887-B540-4DFC-8A18-38C086BD4D78}"/>
              </a:ext>
            </a:extLst>
          </p:cNvPr>
          <p:cNvSpPr/>
          <p:nvPr/>
        </p:nvSpPr>
        <p:spPr>
          <a:xfrm>
            <a:off x="-209081" y="-143694"/>
            <a:ext cx="6638280" cy="105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95" y="104933"/>
            <a:ext cx="3568024" cy="596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476D65-7CB7-4449-A446-1698A1CF8C74}"/>
              </a:ext>
            </a:extLst>
          </p:cNvPr>
          <p:cNvSpPr/>
          <p:nvPr/>
        </p:nvSpPr>
        <p:spPr>
          <a:xfrm>
            <a:off x="260888" y="4781000"/>
            <a:ext cx="11670224" cy="22206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গেমসগুলোতে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20643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10/30/2021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26CCB5-2BDD-4A15-9394-7C569C3AE722}"/>
              </a:ext>
            </a:extLst>
          </p:cNvPr>
          <p:cNvSpPr/>
          <p:nvPr/>
        </p:nvSpPr>
        <p:spPr>
          <a:xfrm>
            <a:off x="7125219" y="3960480"/>
            <a:ext cx="4941277" cy="309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পাঠের বিষয়ঃ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28DDDC-25C3-4FA8-AA5B-0E5C03CCE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16" y="91440"/>
            <a:ext cx="3244744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3" y="359471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9" y="1664128"/>
            <a:ext cx="4267735" cy="319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74" y="5090942"/>
            <a:ext cx="1079013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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45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C5853BA-1316-426E-9F98-AC50BC9A5E7D}"/>
              </a:ext>
            </a:extLst>
          </p:cNvPr>
          <p:cNvSpPr/>
          <p:nvPr/>
        </p:nvSpPr>
        <p:spPr>
          <a:xfrm>
            <a:off x="3622109" y="14066"/>
            <a:ext cx="4445391" cy="123795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7BD125E-24A9-4C24-9BAC-769FEC67C8DB}"/>
              </a:ext>
            </a:extLst>
          </p:cNvPr>
          <p:cNvSpPr/>
          <p:nvPr/>
        </p:nvSpPr>
        <p:spPr>
          <a:xfrm>
            <a:off x="302667" y="1346711"/>
            <a:ext cx="11609826" cy="80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72F8A4F-620E-40A3-91A7-C202FB2ADB36}"/>
              </a:ext>
            </a:extLst>
          </p:cNvPr>
          <p:cNvSpPr/>
          <p:nvPr/>
        </p:nvSpPr>
        <p:spPr>
          <a:xfrm>
            <a:off x="291704" y="2474773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838FC2-D9C2-41FE-AB19-63956A1E4BF7}"/>
              </a:ext>
            </a:extLst>
          </p:cNvPr>
          <p:cNvSpPr/>
          <p:nvPr/>
        </p:nvSpPr>
        <p:spPr>
          <a:xfrm>
            <a:off x="3095273" y="253313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CF74083-1A8E-445E-93FB-851AAC2E07AA}"/>
              </a:ext>
            </a:extLst>
          </p:cNvPr>
          <p:cNvSpPr/>
          <p:nvPr/>
        </p:nvSpPr>
        <p:spPr>
          <a:xfrm>
            <a:off x="6091458" y="2463884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F092EF1-3BE5-478D-A882-C041024F1D94}"/>
              </a:ext>
            </a:extLst>
          </p:cNvPr>
          <p:cNvSpPr/>
          <p:nvPr/>
        </p:nvSpPr>
        <p:spPr>
          <a:xfrm>
            <a:off x="10038724" y="244736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5A46594-87EE-4E43-8343-B97CAB0DA25A}"/>
              </a:ext>
            </a:extLst>
          </p:cNvPr>
          <p:cNvSpPr/>
          <p:nvPr/>
        </p:nvSpPr>
        <p:spPr>
          <a:xfrm>
            <a:off x="792959" y="2432862"/>
            <a:ext cx="1306796" cy="4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0C54670-1B86-4252-9F97-2049002218EB}"/>
              </a:ext>
            </a:extLst>
          </p:cNvPr>
          <p:cNvSpPr/>
          <p:nvPr/>
        </p:nvSpPr>
        <p:spPr>
          <a:xfrm>
            <a:off x="6627482" y="2390951"/>
            <a:ext cx="1713822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C45B3E3-7187-4DD4-AC3D-4CAE35EA5AA6}"/>
              </a:ext>
            </a:extLst>
          </p:cNvPr>
          <p:cNvSpPr/>
          <p:nvPr/>
        </p:nvSpPr>
        <p:spPr>
          <a:xfrm>
            <a:off x="10526327" y="2367122"/>
            <a:ext cx="1142582" cy="50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61B3389-996B-420E-B82B-42B878FF3677}"/>
              </a:ext>
            </a:extLst>
          </p:cNvPr>
          <p:cNvSpPr/>
          <p:nvPr/>
        </p:nvSpPr>
        <p:spPr>
          <a:xfrm>
            <a:off x="3563420" y="2421733"/>
            <a:ext cx="1306796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49AC7A-2B4A-4A0C-AE39-31282BB3A22D}"/>
              </a:ext>
            </a:extLst>
          </p:cNvPr>
          <p:cNvSpPr/>
          <p:nvPr/>
        </p:nvSpPr>
        <p:spPr>
          <a:xfrm>
            <a:off x="289815" y="3333633"/>
            <a:ext cx="11831879" cy="734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মাল্টিমিডায়ার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5E81609-63E8-49E5-A39D-BC6A9BF9B347}"/>
              </a:ext>
            </a:extLst>
          </p:cNvPr>
          <p:cNvSpPr/>
          <p:nvPr/>
        </p:nvSpPr>
        <p:spPr>
          <a:xfrm>
            <a:off x="263570" y="426940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C0D6C4-8374-4BF2-BE58-BFBB9D045587}"/>
              </a:ext>
            </a:extLst>
          </p:cNvPr>
          <p:cNvSpPr/>
          <p:nvPr/>
        </p:nvSpPr>
        <p:spPr>
          <a:xfrm>
            <a:off x="3066000" y="421672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E3023DD-874D-4130-BBCD-F66AED3582AB}"/>
              </a:ext>
            </a:extLst>
          </p:cNvPr>
          <p:cNvSpPr/>
          <p:nvPr/>
        </p:nvSpPr>
        <p:spPr>
          <a:xfrm>
            <a:off x="6107580" y="4266251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A5D5B6-A078-45E8-BC02-D7F5C8BB4C2F}"/>
              </a:ext>
            </a:extLst>
          </p:cNvPr>
          <p:cNvSpPr/>
          <p:nvPr/>
        </p:nvSpPr>
        <p:spPr>
          <a:xfrm>
            <a:off x="10065051" y="4305812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23F89E-B115-458F-B760-A522DA6B6389}"/>
              </a:ext>
            </a:extLst>
          </p:cNvPr>
          <p:cNvSpPr/>
          <p:nvPr/>
        </p:nvSpPr>
        <p:spPr>
          <a:xfrm>
            <a:off x="263570" y="5254765"/>
            <a:ext cx="11786530" cy="810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E11A943-D357-44C4-A213-525FD1D173AE}"/>
              </a:ext>
            </a:extLst>
          </p:cNvPr>
          <p:cNvSpPr/>
          <p:nvPr/>
        </p:nvSpPr>
        <p:spPr>
          <a:xfrm>
            <a:off x="220623" y="6176089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ক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E67F707-41CA-456C-BEAB-B1388055FB61}"/>
              </a:ext>
            </a:extLst>
          </p:cNvPr>
          <p:cNvSpPr/>
          <p:nvPr/>
        </p:nvSpPr>
        <p:spPr>
          <a:xfrm>
            <a:off x="2844712" y="6144290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খ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EB5C00E-A4BE-47AF-A544-E4750D8DD548}"/>
              </a:ext>
            </a:extLst>
          </p:cNvPr>
          <p:cNvSpPr/>
          <p:nvPr/>
        </p:nvSpPr>
        <p:spPr>
          <a:xfrm>
            <a:off x="7012107" y="6107777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গ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4C01F60-34A7-4271-B5D1-503DCBFB99AF}"/>
              </a:ext>
            </a:extLst>
          </p:cNvPr>
          <p:cNvSpPr/>
          <p:nvPr/>
        </p:nvSpPr>
        <p:spPr>
          <a:xfrm>
            <a:off x="10038724" y="6160456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ঘ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E12F9AC-97EF-4C91-AC2A-A4313095A170}"/>
              </a:ext>
            </a:extLst>
          </p:cNvPr>
          <p:cNvSpPr/>
          <p:nvPr/>
        </p:nvSpPr>
        <p:spPr>
          <a:xfrm>
            <a:off x="-971630" y="1000493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B88FE21-984D-4C23-9EB6-AE856CF6E5DE}"/>
              </a:ext>
            </a:extLst>
          </p:cNvPr>
          <p:cNvSpPr/>
          <p:nvPr/>
        </p:nvSpPr>
        <p:spPr>
          <a:xfrm>
            <a:off x="-971630" y="2030142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9684189-E8F4-4DA2-A679-F16820BA15C5}"/>
              </a:ext>
            </a:extLst>
          </p:cNvPr>
          <p:cNvSpPr/>
          <p:nvPr/>
        </p:nvSpPr>
        <p:spPr>
          <a:xfrm>
            <a:off x="-1183843" y="4195921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39DD70C-2089-4BB4-B78A-15F5E622F1AA}"/>
              </a:ext>
            </a:extLst>
          </p:cNvPr>
          <p:cNvSpPr/>
          <p:nvPr/>
        </p:nvSpPr>
        <p:spPr>
          <a:xfrm>
            <a:off x="833910" y="4230136"/>
            <a:ext cx="1116220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53D539B-90CB-4B57-A8B1-EAB7C6690EFF}"/>
              </a:ext>
            </a:extLst>
          </p:cNvPr>
          <p:cNvSpPr/>
          <p:nvPr/>
        </p:nvSpPr>
        <p:spPr>
          <a:xfrm>
            <a:off x="10582355" y="4277391"/>
            <a:ext cx="1032084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E6964D-297C-4BED-8A2C-135F20A4D1AD}"/>
              </a:ext>
            </a:extLst>
          </p:cNvPr>
          <p:cNvSpPr/>
          <p:nvPr/>
        </p:nvSpPr>
        <p:spPr>
          <a:xfrm>
            <a:off x="6627482" y="4230135"/>
            <a:ext cx="811676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57957A6-1E83-49CB-8D9B-05B4C1A7B87B}"/>
              </a:ext>
            </a:extLst>
          </p:cNvPr>
          <p:cNvSpPr/>
          <p:nvPr/>
        </p:nvSpPr>
        <p:spPr>
          <a:xfrm>
            <a:off x="3604769" y="4164036"/>
            <a:ext cx="908640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47DB345-5704-4FB4-B05D-B8F9E3A99DF6}"/>
              </a:ext>
            </a:extLst>
          </p:cNvPr>
          <p:cNvSpPr/>
          <p:nvPr/>
        </p:nvSpPr>
        <p:spPr>
          <a:xfrm>
            <a:off x="761070" y="6176089"/>
            <a:ext cx="1554945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F4D7174-3E6B-4C9D-8A6A-E21EE87A4224}"/>
              </a:ext>
            </a:extLst>
          </p:cNvPr>
          <p:cNvSpPr/>
          <p:nvPr/>
        </p:nvSpPr>
        <p:spPr>
          <a:xfrm>
            <a:off x="3381044" y="6144290"/>
            <a:ext cx="3472896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BADA1E9-CD01-44C3-B595-993835319403}"/>
              </a:ext>
            </a:extLst>
          </p:cNvPr>
          <p:cNvSpPr/>
          <p:nvPr/>
        </p:nvSpPr>
        <p:spPr>
          <a:xfrm>
            <a:off x="7593343" y="6144289"/>
            <a:ext cx="1983367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12A59C3-44C2-465E-A051-1E3F4A84DDDA}"/>
              </a:ext>
            </a:extLst>
          </p:cNvPr>
          <p:cNvSpPr/>
          <p:nvPr/>
        </p:nvSpPr>
        <p:spPr>
          <a:xfrm>
            <a:off x="10596634" y="6168126"/>
            <a:ext cx="1525060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662E477-2109-4911-9F57-2326A8FAD058}"/>
              </a:ext>
            </a:extLst>
          </p:cNvPr>
          <p:cNvSpPr/>
          <p:nvPr/>
        </p:nvSpPr>
        <p:spPr>
          <a:xfrm>
            <a:off x="1" y="14066"/>
            <a:ext cx="12192000" cy="68298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57565 0.2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671 L 0.9026 0.3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9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2917 0.27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C5853BA-1316-426E-9F98-AC50BC9A5E7D}"/>
              </a:ext>
            </a:extLst>
          </p:cNvPr>
          <p:cNvSpPr/>
          <p:nvPr/>
        </p:nvSpPr>
        <p:spPr>
          <a:xfrm>
            <a:off x="3622109" y="14066"/>
            <a:ext cx="4445391" cy="123795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7BD125E-24A9-4C24-9BAC-769FEC67C8DB}"/>
              </a:ext>
            </a:extLst>
          </p:cNvPr>
          <p:cNvSpPr/>
          <p:nvPr/>
        </p:nvSpPr>
        <p:spPr>
          <a:xfrm>
            <a:off x="302667" y="1346711"/>
            <a:ext cx="11609826" cy="80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72F8A4F-620E-40A3-91A7-C202FB2ADB36}"/>
              </a:ext>
            </a:extLst>
          </p:cNvPr>
          <p:cNvSpPr/>
          <p:nvPr/>
        </p:nvSpPr>
        <p:spPr>
          <a:xfrm>
            <a:off x="291704" y="2474773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838FC2-D9C2-41FE-AB19-63956A1E4BF7}"/>
              </a:ext>
            </a:extLst>
          </p:cNvPr>
          <p:cNvSpPr/>
          <p:nvPr/>
        </p:nvSpPr>
        <p:spPr>
          <a:xfrm>
            <a:off x="3095273" y="253313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CF74083-1A8E-445E-93FB-851AAC2E07AA}"/>
              </a:ext>
            </a:extLst>
          </p:cNvPr>
          <p:cNvSpPr/>
          <p:nvPr/>
        </p:nvSpPr>
        <p:spPr>
          <a:xfrm>
            <a:off x="6091458" y="2463884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F092EF1-3BE5-478D-A882-C041024F1D94}"/>
              </a:ext>
            </a:extLst>
          </p:cNvPr>
          <p:cNvSpPr/>
          <p:nvPr/>
        </p:nvSpPr>
        <p:spPr>
          <a:xfrm>
            <a:off x="10038724" y="244736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5A46594-87EE-4E43-8343-B97CAB0DA25A}"/>
              </a:ext>
            </a:extLst>
          </p:cNvPr>
          <p:cNvSpPr/>
          <p:nvPr/>
        </p:nvSpPr>
        <p:spPr>
          <a:xfrm>
            <a:off x="792959" y="2432862"/>
            <a:ext cx="1306796" cy="4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0C54670-1B86-4252-9F97-2049002218EB}"/>
              </a:ext>
            </a:extLst>
          </p:cNvPr>
          <p:cNvSpPr/>
          <p:nvPr/>
        </p:nvSpPr>
        <p:spPr>
          <a:xfrm>
            <a:off x="6627482" y="2390951"/>
            <a:ext cx="1713822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C45B3E3-7187-4DD4-AC3D-4CAE35EA5AA6}"/>
              </a:ext>
            </a:extLst>
          </p:cNvPr>
          <p:cNvSpPr/>
          <p:nvPr/>
        </p:nvSpPr>
        <p:spPr>
          <a:xfrm>
            <a:off x="10526327" y="2367122"/>
            <a:ext cx="1386166" cy="50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61B3389-996B-420E-B82B-42B878FF3677}"/>
              </a:ext>
            </a:extLst>
          </p:cNvPr>
          <p:cNvSpPr/>
          <p:nvPr/>
        </p:nvSpPr>
        <p:spPr>
          <a:xfrm>
            <a:off x="3594382" y="2447367"/>
            <a:ext cx="1647079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49AC7A-2B4A-4A0C-AE39-31282BB3A22D}"/>
              </a:ext>
            </a:extLst>
          </p:cNvPr>
          <p:cNvSpPr/>
          <p:nvPr/>
        </p:nvSpPr>
        <p:spPr>
          <a:xfrm>
            <a:off x="289815" y="3333633"/>
            <a:ext cx="11831879" cy="734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5E81609-63E8-49E5-A39D-BC6A9BF9B347}"/>
              </a:ext>
            </a:extLst>
          </p:cNvPr>
          <p:cNvSpPr/>
          <p:nvPr/>
        </p:nvSpPr>
        <p:spPr>
          <a:xfrm>
            <a:off x="263570" y="426940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C0D6C4-8374-4BF2-BE58-BFBB9D045587}"/>
              </a:ext>
            </a:extLst>
          </p:cNvPr>
          <p:cNvSpPr/>
          <p:nvPr/>
        </p:nvSpPr>
        <p:spPr>
          <a:xfrm>
            <a:off x="3066000" y="421672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E3023DD-874D-4130-BBCD-F66AED3582AB}"/>
              </a:ext>
            </a:extLst>
          </p:cNvPr>
          <p:cNvSpPr/>
          <p:nvPr/>
        </p:nvSpPr>
        <p:spPr>
          <a:xfrm>
            <a:off x="6107580" y="4266251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A5D5B6-A078-45E8-BC02-D7F5C8BB4C2F}"/>
              </a:ext>
            </a:extLst>
          </p:cNvPr>
          <p:cNvSpPr/>
          <p:nvPr/>
        </p:nvSpPr>
        <p:spPr>
          <a:xfrm>
            <a:off x="10065051" y="4305812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23F89E-B115-458F-B760-A522DA6B6389}"/>
              </a:ext>
            </a:extLst>
          </p:cNvPr>
          <p:cNvSpPr/>
          <p:nvPr/>
        </p:nvSpPr>
        <p:spPr>
          <a:xfrm>
            <a:off x="263570" y="5254765"/>
            <a:ext cx="11786530" cy="810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E11A943-D357-44C4-A213-525FD1D173AE}"/>
              </a:ext>
            </a:extLst>
          </p:cNvPr>
          <p:cNvSpPr/>
          <p:nvPr/>
        </p:nvSpPr>
        <p:spPr>
          <a:xfrm>
            <a:off x="220623" y="6176089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ক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E67F707-41CA-456C-BEAB-B1388055FB61}"/>
              </a:ext>
            </a:extLst>
          </p:cNvPr>
          <p:cNvSpPr/>
          <p:nvPr/>
        </p:nvSpPr>
        <p:spPr>
          <a:xfrm>
            <a:off x="3080084" y="6273570"/>
            <a:ext cx="464217" cy="4016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খ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EB5C00E-A4BE-47AF-A544-E4750D8DD548}"/>
              </a:ext>
            </a:extLst>
          </p:cNvPr>
          <p:cNvSpPr/>
          <p:nvPr/>
        </p:nvSpPr>
        <p:spPr>
          <a:xfrm>
            <a:off x="7012107" y="6107777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গ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4C01F60-34A7-4271-B5D1-503DCBFB99AF}"/>
              </a:ext>
            </a:extLst>
          </p:cNvPr>
          <p:cNvSpPr/>
          <p:nvPr/>
        </p:nvSpPr>
        <p:spPr>
          <a:xfrm>
            <a:off x="10038724" y="6160456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ঘ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E12F9AC-97EF-4C91-AC2A-A4313095A170}"/>
              </a:ext>
            </a:extLst>
          </p:cNvPr>
          <p:cNvSpPr/>
          <p:nvPr/>
        </p:nvSpPr>
        <p:spPr>
          <a:xfrm>
            <a:off x="-971630" y="1000493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B88FE21-984D-4C23-9EB6-AE856CF6E5DE}"/>
              </a:ext>
            </a:extLst>
          </p:cNvPr>
          <p:cNvSpPr/>
          <p:nvPr/>
        </p:nvSpPr>
        <p:spPr>
          <a:xfrm>
            <a:off x="-971630" y="2030142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9684189-E8F4-4DA2-A679-F16820BA15C5}"/>
              </a:ext>
            </a:extLst>
          </p:cNvPr>
          <p:cNvSpPr/>
          <p:nvPr/>
        </p:nvSpPr>
        <p:spPr>
          <a:xfrm>
            <a:off x="-1183843" y="4195921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39DD70C-2089-4BB4-B78A-15F5E622F1AA}"/>
              </a:ext>
            </a:extLst>
          </p:cNvPr>
          <p:cNvSpPr/>
          <p:nvPr/>
        </p:nvSpPr>
        <p:spPr>
          <a:xfrm>
            <a:off x="833910" y="4230136"/>
            <a:ext cx="1116220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53D539B-90CB-4B57-A8B1-EAB7C6690EFF}"/>
              </a:ext>
            </a:extLst>
          </p:cNvPr>
          <p:cNvSpPr/>
          <p:nvPr/>
        </p:nvSpPr>
        <p:spPr>
          <a:xfrm>
            <a:off x="10582355" y="4277391"/>
            <a:ext cx="1208592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E6964D-297C-4BED-8A2C-135F20A4D1AD}"/>
              </a:ext>
            </a:extLst>
          </p:cNvPr>
          <p:cNvSpPr/>
          <p:nvPr/>
        </p:nvSpPr>
        <p:spPr>
          <a:xfrm>
            <a:off x="6627481" y="4230135"/>
            <a:ext cx="1032083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57957A6-1E83-49CB-8D9B-05B4C1A7B87B}"/>
              </a:ext>
            </a:extLst>
          </p:cNvPr>
          <p:cNvSpPr/>
          <p:nvPr/>
        </p:nvSpPr>
        <p:spPr>
          <a:xfrm>
            <a:off x="3604769" y="4164036"/>
            <a:ext cx="1055402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47DB345-5704-4FB4-B05D-B8F9E3A99DF6}"/>
              </a:ext>
            </a:extLst>
          </p:cNvPr>
          <p:cNvSpPr/>
          <p:nvPr/>
        </p:nvSpPr>
        <p:spPr>
          <a:xfrm>
            <a:off x="761070" y="6176089"/>
            <a:ext cx="1554945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F4D7174-3E6B-4C9D-8A6A-E21EE87A4224}"/>
              </a:ext>
            </a:extLst>
          </p:cNvPr>
          <p:cNvSpPr/>
          <p:nvPr/>
        </p:nvSpPr>
        <p:spPr>
          <a:xfrm>
            <a:off x="3582872" y="6227718"/>
            <a:ext cx="2333287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BADA1E9-CD01-44C3-B595-993835319403}"/>
              </a:ext>
            </a:extLst>
          </p:cNvPr>
          <p:cNvSpPr/>
          <p:nvPr/>
        </p:nvSpPr>
        <p:spPr>
          <a:xfrm>
            <a:off x="7593343" y="6144289"/>
            <a:ext cx="1983367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12A59C3-44C2-465E-A051-1E3F4A84DDDA}"/>
              </a:ext>
            </a:extLst>
          </p:cNvPr>
          <p:cNvSpPr/>
          <p:nvPr/>
        </p:nvSpPr>
        <p:spPr>
          <a:xfrm>
            <a:off x="10596634" y="6168126"/>
            <a:ext cx="1525060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এইচপি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662E477-2109-4911-9F57-2326A8FAD058}"/>
              </a:ext>
            </a:extLst>
          </p:cNvPr>
          <p:cNvSpPr/>
          <p:nvPr/>
        </p:nvSpPr>
        <p:spPr>
          <a:xfrm>
            <a:off x="1" y="14066"/>
            <a:ext cx="12192000" cy="68298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2969 0.2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671 L 0.9026 0.3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9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4557 0.2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77880"/>
            <a:ext cx="12192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দিনগুলোতে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33" y="3828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4" y="1025150"/>
            <a:ext cx="5904410" cy="41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0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9" y="0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8" y="-110663"/>
            <a:ext cx="7369412" cy="13555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172901A-D226-4FB5-BD5A-8328C1E0EB6C}"/>
              </a:ext>
            </a:extLst>
          </p:cNvPr>
          <p:cNvGrpSpPr/>
          <p:nvPr/>
        </p:nvGrpSpPr>
        <p:grpSpPr>
          <a:xfrm>
            <a:off x="340964" y="4768234"/>
            <a:ext cx="3370904" cy="1529994"/>
            <a:chOff x="-64293" y="4723097"/>
            <a:chExt cx="3271669" cy="152999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DD41AFF-F2FB-4372-8BF4-66F1C4155673}"/>
                </a:ext>
              </a:extLst>
            </p:cNvPr>
            <p:cNvSpPr/>
            <p:nvPr/>
          </p:nvSpPr>
          <p:spPr>
            <a:xfrm>
              <a:off x="-64293" y="5490427"/>
              <a:ext cx="3271669" cy="762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করাচ্ছেন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16" name="Arrow: Up 9">
              <a:extLst>
                <a:ext uri="{FF2B5EF4-FFF2-40B4-BE49-F238E27FC236}">
                  <a16:creationId xmlns="" xmlns:a16="http://schemas.microsoft.com/office/drawing/2014/main" id="{5083563B-74C2-41F2-BA22-403E74BB43E8}"/>
                </a:ext>
              </a:extLst>
            </p:cNvPr>
            <p:cNvSpPr/>
            <p:nvPr/>
          </p:nvSpPr>
          <p:spPr>
            <a:xfrm>
              <a:off x="1137823" y="4723097"/>
              <a:ext cx="633046" cy="73554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043C9C2-2E9D-4AE7-8E22-DF780FEAFFE8}"/>
              </a:ext>
            </a:extLst>
          </p:cNvPr>
          <p:cNvGrpSpPr/>
          <p:nvPr/>
        </p:nvGrpSpPr>
        <p:grpSpPr>
          <a:xfrm>
            <a:off x="4363453" y="4688147"/>
            <a:ext cx="4092370" cy="1935552"/>
            <a:chOff x="3477447" y="4791422"/>
            <a:chExt cx="4303758" cy="149821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ED7DE68-3171-4D8E-9E80-954DF0AFBC97}"/>
                </a:ext>
              </a:extLst>
            </p:cNvPr>
            <p:cNvSpPr/>
            <p:nvPr/>
          </p:nvSpPr>
          <p:spPr>
            <a:xfrm>
              <a:off x="3477447" y="5759237"/>
              <a:ext cx="4303758" cy="5303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মাউথ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স্পিকার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বলছেন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9" name="Arrow: Up 14">
              <a:extLst>
                <a:ext uri="{FF2B5EF4-FFF2-40B4-BE49-F238E27FC236}">
                  <a16:creationId xmlns="" xmlns:a16="http://schemas.microsoft.com/office/drawing/2014/main" id="{BA7B8448-7F97-4AD8-8F80-DA6848028F89}"/>
                </a:ext>
              </a:extLst>
            </p:cNvPr>
            <p:cNvSpPr/>
            <p:nvPr/>
          </p:nvSpPr>
          <p:spPr>
            <a:xfrm>
              <a:off x="5041553" y="4791422"/>
              <a:ext cx="633046" cy="735547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C445DF4-51FD-4A8C-8069-EB9D497C74DD}"/>
              </a:ext>
            </a:extLst>
          </p:cNvPr>
          <p:cNvGrpSpPr/>
          <p:nvPr/>
        </p:nvGrpSpPr>
        <p:grpSpPr>
          <a:xfrm>
            <a:off x="8574187" y="4768234"/>
            <a:ext cx="3271669" cy="1786256"/>
            <a:chOff x="8574187" y="4768234"/>
            <a:chExt cx="3271669" cy="148485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E41594C-75A7-48B6-B879-B78621F3470F}"/>
                </a:ext>
              </a:extLst>
            </p:cNvPr>
            <p:cNvSpPr/>
            <p:nvPr/>
          </p:nvSpPr>
          <p:spPr>
            <a:xfrm>
              <a:off x="8574187" y="5490427"/>
              <a:ext cx="3271669" cy="762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করাচ্ছেন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 </a:t>
              </a:r>
            </a:p>
          </p:txBody>
        </p:sp>
        <p:sp>
          <p:nvSpPr>
            <p:cNvPr id="22" name="Arrow: Up 16">
              <a:extLst>
                <a:ext uri="{FF2B5EF4-FFF2-40B4-BE49-F238E27FC236}">
                  <a16:creationId xmlns="" xmlns:a16="http://schemas.microsoft.com/office/drawing/2014/main" id="{A5C792DB-E335-431A-AA1F-F64F32201CA0}"/>
                </a:ext>
              </a:extLst>
            </p:cNvPr>
            <p:cNvSpPr/>
            <p:nvPr/>
          </p:nvSpPr>
          <p:spPr>
            <a:xfrm>
              <a:off x="9893498" y="4768234"/>
              <a:ext cx="633046" cy="73554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3CCD06A-D6C4-40CF-B91C-1013B25CC491}"/>
              </a:ext>
            </a:extLst>
          </p:cNvPr>
          <p:cNvGrpSpPr/>
          <p:nvPr/>
        </p:nvGrpSpPr>
        <p:grpSpPr>
          <a:xfrm>
            <a:off x="8217249" y="1855065"/>
            <a:ext cx="3463960" cy="2791009"/>
            <a:chOff x="8217249" y="1855065"/>
            <a:chExt cx="3463960" cy="2791009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304F522-62A6-4E38-8604-AFBAB183A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869" y="2003014"/>
              <a:ext cx="3042719" cy="249094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E6B854-96B3-47BC-8B08-ABAFB164FE79}"/>
                </a:ext>
              </a:extLst>
            </p:cNvPr>
            <p:cNvSpPr/>
            <p:nvPr/>
          </p:nvSpPr>
          <p:spPr>
            <a:xfrm>
              <a:off x="8217249" y="1855065"/>
              <a:ext cx="3463960" cy="279100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F5C6515-FEA5-40CD-9C99-A5C3B9A438B4}"/>
              </a:ext>
            </a:extLst>
          </p:cNvPr>
          <p:cNvGrpSpPr/>
          <p:nvPr/>
        </p:nvGrpSpPr>
        <p:grpSpPr>
          <a:xfrm>
            <a:off x="206354" y="1908828"/>
            <a:ext cx="4050869" cy="2791009"/>
            <a:chOff x="249925" y="1836130"/>
            <a:chExt cx="4050869" cy="2791009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37A11F69-8AB5-4128-B9D1-51DB727EF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15" y="1958050"/>
              <a:ext cx="3943079" cy="261532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43319E3-2ECD-4521-BE43-F979E9103323}"/>
                </a:ext>
              </a:extLst>
            </p:cNvPr>
            <p:cNvSpPr/>
            <p:nvPr/>
          </p:nvSpPr>
          <p:spPr>
            <a:xfrm>
              <a:off x="249925" y="1836130"/>
              <a:ext cx="4050869" cy="279100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D5A8921-F009-421F-9B37-BD1956C592A2}"/>
              </a:ext>
            </a:extLst>
          </p:cNvPr>
          <p:cNvGrpSpPr/>
          <p:nvPr/>
        </p:nvGrpSpPr>
        <p:grpSpPr>
          <a:xfrm>
            <a:off x="4437752" y="1852980"/>
            <a:ext cx="3642539" cy="2791009"/>
            <a:chOff x="4437752" y="1852980"/>
            <a:chExt cx="3642539" cy="2791009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5BEA389D-1872-4448-B4ED-5614C729F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480" y="1908828"/>
              <a:ext cx="3470661" cy="26804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B7FD6EEC-2383-406F-821B-0A0FD3F1EFC2}"/>
                </a:ext>
              </a:extLst>
            </p:cNvPr>
            <p:cNvSpPr/>
            <p:nvPr/>
          </p:nvSpPr>
          <p:spPr>
            <a:xfrm>
              <a:off x="4437752" y="1852980"/>
              <a:ext cx="3642539" cy="279100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: Rounded Corners 27">
            <a:extLst>
              <a:ext uri="{FF2B5EF4-FFF2-40B4-BE49-F238E27FC236}">
                <a16:creationId xmlns="" xmlns:a16="http://schemas.microsoft.com/office/drawing/2014/main" id="{E4FAB708-1CCA-49B5-B270-61ECE7B419E0}"/>
              </a:ext>
            </a:extLst>
          </p:cNvPr>
          <p:cNvSpPr/>
          <p:nvPr/>
        </p:nvSpPr>
        <p:spPr>
          <a:xfrm>
            <a:off x="2761899" y="954028"/>
            <a:ext cx="6779623" cy="706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Rectangle: Rounded Corners 28">
            <a:extLst>
              <a:ext uri="{FF2B5EF4-FFF2-40B4-BE49-F238E27FC236}">
                <a16:creationId xmlns="" xmlns:a16="http://schemas.microsoft.com/office/drawing/2014/main" id="{C5FB8868-90B8-4691-98BD-B33A2A28361E}"/>
              </a:ext>
            </a:extLst>
          </p:cNvPr>
          <p:cNvSpPr/>
          <p:nvPr/>
        </p:nvSpPr>
        <p:spPr>
          <a:xfrm>
            <a:off x="3145219" y="939008"/>
            <a:ext cx="6614938" cy="6852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62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766" y="156755"/>
            <a:ext cx="10737669" cy="6765420"/>
            <a:chOff x="2123024" y="572496"/>
            <a:chExt cx="7369028" cy="5922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4" b="8598"/>
            <a:stretch/>
          </p:blipFill>
          <p:spPr>
            <a:xfrm>
              <a:off x="3228705" y="4145688"/>
              <a:ext cx="5157663" cy="23493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23024" y="572496"/>
              <a:ext cx="7369028" cy="36848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12725" cmpd="thickThin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2332" y="1240975"/>
            <a:ext cx="106331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  <a:cs typeface="SutonnyMJ" pitchFamily="2" charset="0"/>
              </a:rPr>
              <a:t>cvVt</a:t>
            </a:r>
            <a:r>
              <a:rPr lang="en-US" sz="8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84" y="570724"/>
            <a:ext cx="4163929" cy="2115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117" y="2443218"/>
            <a:ext cx="11056511" cy="338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মাধ্যমসমূহ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endParaRPr lang="en-US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D41AFF-F2FB-4372-8BF4-66F1C4155673}"/>
              </a:ext>
            </a:extLst>
          </p:cNvPr>
          <p:cNvSpPr/>
          <p:nvPr/>
        </p:nvSpPr>
        <p:spPr>
          <a:xfrm>
            <a:off x="2797974" y="310589"/>
            <a:ext cx="5719009" cy="73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CD4169-CD8F-4E99-B62A-5A13EDB6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316888"/>
            <a:ext cx="6010975" cy="3646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A34AEE-24B1-47BA-97D7-16AC481D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64" y="1272127"/>
            <a:ext cx="5400379" cy="37831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8F18B5-F16A-4BF3-AF73-C5B254D507CA}"/>
              </a:ext>
            </a:extLst>
          </p:cNvPr>
          <p:cNvSpPr/>
          <p:nvPr/>
        </p:nvSpPr>
        <p:spPr>
          <a:xfrm>
            <a:off x="648734" y="5394960"/>
            <a:ext cx="10974746" cy="97496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835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8F18B5-F16A-4BF3-AF73-C5B254D507CA}"/>
              </a:ext>
            </a:extLst>
          </p:cNvPr>
          <p:cNvSpPr/>
          <p:nvPr/>
        </p:nvSpPr>
        <p:spPr>
          <a:xfrm>
            <a:off x="227654" y="5434149"/>
            <a:ext cx="11311118" cy="988967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টেলিভিশন-ভিডিও-সিনেমাকে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CD4EC7-D36B-490F-BFE3-AB4EFA3F9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2" y="1016644"/>
            <a:ext cx="5245104" cy="3601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58944F-9C23-4D28-A224-744074033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10" y="1111377"/>
            <a:ext cx="6040119" cy="34124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D41AFF-F2FB-4372-8BF4-66F1C4155673}"/>
              </a:ext>
            </a:extLst>
          </p:cNvPr>
          <p:cNvSpPr/>
          <p:nvPr/>
        </p:nvSpPr>
        <p:spPr>
          <a:xfrm>
            <a:off x="2797974" y="310589"/>
            <a:ext cx="5719009" cy="73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3977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6811" y="-59065"/>
            <a:ext cx="723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A6939B0-A016-4398-AF63-F4B854B5C189}"/>
              </a:ext>
            </a:extLst>
          </p:cNvPr>
          <p:cNvGrpSpPr/>
          <p:nvPr/>
        </p:nvGrpSpPr>
        <p:grpSpPr>
          <a:xfrm>
            <a:off x="200550" y="1662123"/>
            <a:ext cx="11708037" cy="4934620"/>
            <a:chOff x="318117" y="1244107"/>
            <a:chExt cx="11708037" cy="374508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8FB7866-A339-40D7-B3D8-03DA4080C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17" y="1397527"/>
              <a:ext cx="2814016" cy="17517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DDD3110-AE68-4F02-A578-4C711825F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83" y="1244107"/>
              <a:ext cx="2814017" cy="2110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A96507B-DC19-4615-8D71-65808873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44" y="1351673"/>
              <a:ext cx="2882155" cy="20773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639ED2F-DD88-4076-9BE3-1A9C8C46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999" y="1546888"/>
              <a:ext cx="2882155" cy="16283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A4CAE1C-7C55-496F-A794-80A0C119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47" y="3514706"/>
              <a:ext cx="2608306" cy="14671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E48C351-9737-45A4-B949-71B795929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83" y="3490636"/>
              <a:ext cx="3198244" cy="14985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D281819-7EFF-47EB-8CBB-BFC2C546D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3606150"/>
              <a:ext cx="2283173" cy="12842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80FEDA3-85A7-4F9F-90E2-C6DFDE0F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013" y="3454050"/>
              <a:ext cx="2334126" cy="143638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94" y="954028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7" y="13061"/>
            <a:ext cx="11594991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378</Words>
  <Application>Microsoft Office PowerPoint</Application>
  <PresentationFormat>Custom</PresentationFormat>
  <Paragraphs>128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kri</cp:lastModifiedBy>
  <cp:revision>355</cp:revision>
  <dcterms:created xsi:type="dcterms:W3CDTF">2017-08-03T23:15:03Z</dcterms:created>
  <dcterms:modified xsi:type="dcterms:W3CDTF">2021-10-31T00:27:35Z</dcterms:modified>
</cp:coreProperties>
</file>