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Default Extension="wdp" ContentType="image/vnd.ms-photo"/>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6" r:id="rId20"/>
    <p:sldId id="277" r:id="rId21"/>
    <p:sldId id="274" r:id="rId22"/>
    <p:sldId id="275" r:id="rId23"/>
  </p:sldIdLst>
  <p:sldSz cx="14630400" cy="8229600"/>
  <p:notesSz cx="6858000" cy="9144000"/>
  <p:defaultTextStyle>
    <a:defPPr>
      <a:defRPr lang="en-US"/>
    </a:defPPr>
    <a:lvl1pPr marL="0" algn="l" defTabSz="1306220" rtl="0" eaLnBrk="1" latinLnBrk="0" hangingPunct="1">
      <a:defRPr sz="2600" kern="1200">
        <a:solidFill>
          <a:schemeClr val="tx1"/>
        </a:solidFill>
        <a:latin typeface="+mn-lt"/>
        <a:ea typeface="+mn-ea"/>
        <a:cs typeface="+mn-cs"/>
      </a:defRPr>
    </a:lvl1pPr>
    <a:lvl2pPr marL="653110" algn="l" defTabSz="1306220" rtl="0" eaLnBrk="1" latinLnBrk="0" hangingPunct="1">
      <a:defRPr sz="2600" kern="1200">
        <a:solidFill>
          <a:schemeClr val="tx1"/>
        </a:solidFill>
        <a:latin typeface="+mn-lt"/>
        <a:ea typeface="+mn-ea"/>
        <a:cs typeface="+mn-cs"/>
      </a:defRPr>
    </a:lvl2pPr>
    <a:lvl3pPr marL="1306220" algn="l" defTabSz="1306220" rtl="0" eaLnBrk="1" latinLnBrk="0" hangingPunct="1">
      <a:defRPr sz="2600" kern="1200">
        <a:solidFill>
          <a:schemeClr val="tx1"/>
        </a:solidFill>
        <a:latin typeface="+mn-lt"/>
        <a:ea typeface="+mn-ea"/>
        <a:cs typeface="+mn-cs"/>
      </a:defRPr>
    </a:lvl3pPr>
    <a:lvl4pPr marL="1959331" algn="l" defTabSz="1306220" rtl="0" eaLnBrk="1" latinLnBrk="0" hangingPunct="1">
      <a:defRPr sz="2600" kern="1200">
        <a:solidFill>
          <a:schemeClr val="tx1"/>
        </a:solidFill>
        <a:latin typeface="+mn-lt"/>
        <a:ea typeface="+mn-ea"/>
        <a:cs typeface="+mn-cs"/>
      </a:defRPr>
    </a:lvl4pPr>
    <a:lvl5pPr marL="2612441" algn="l" defTabSz="1306220" rtl="0" eaLnBrk="1" latinLnBrk="0" hangingPunct="1">
      <a:defRPr sz="2600" kern="1200">
        <a:solidFill>
          <a:schemeClr val="tx1"/>
        </a:solidFill>
        <a:latin typeface="+mn-lt"/>
        <a:ea typeface="+mn-ea"/>
        <a:cs typeface="+mn-cs"/>
      </a:defRPr>
    </a:lvl5pPr>
    <a:lvl6pPr marL="3265551" algn="l" defTabSz="1306220" rtl="0" eaLnBrk="1" latinLnBrk="0" hangingPunct="1">
      <a:defRPr sz="2600" kern="1200">
        <a:solidFill>
          <a:schemeClr val="tx1"/>
        </a:solidFill>
        <a:latin typeface="+mn-lt"/>
        <a:ea typeface="+mn-ea"/>
        <a:cs typeface="+mn-cs"/>
      </a:defRPr>
    </a:lvl6pPr>
    <a:lvl7pPr marL="3918661" algn="l" defTabSz="1306220" rtl="0" eaLnBrk="1" latinLnBrk="0" hangingPunct="1">
      <a:defRPr sz="2600" kern="1200">
        <a:solidFill>
          <a:schemeClr val="tx1"/>
        </a:solidFill>
        <a:latin typeface="+mn-lt"/>
        <a:ea typeface="+mn-ea"/>
        <a:cs typeface="+mn-cs"/>
      </a:defRPr>
    </a:lvl7pPr>
    <a:lvl8pPr marL="4571771" algn="l" defTabSz="1306220" rtl="0" eaLnBrk="1" latinLnBrk="0" hangingPunct="1">
      <a:defRPr sz="2600" kern="1200">
        <a:solidFill>
          <a:schemeClr val="tx1"/>
        </a:solidFill>
        <a:latin typeface="+mn-lt"/>
        <a:ea typeface="+mn-ea"/>
        <a:cs typeface="+mn-cs"/>
      </a:defRPr>
    </a:lvl8pPr>
    <a:lvl9pPr marL="5224882" algn="l" defTabSz="1306220" rtl="0" eaLnBrk="1" latinLnBrk="0" hangingPunct="1">
      <a:defRPr sz="26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4660"/>
  </p:normalViewPr>
  <p:slideViewPr>
    <p:cSldViewPr>
      <p:cViewPr varScale="1">
        <p:scale>
          <a:sx n="57" d="100"/>
          <a:sy n="57" d="100"/>
        </p:scale>
        <p:origin x="-756" y="-78"/>
      </p:cViewPr>
      <p:guideLst>
        <p:guide orient="horz" pos="2592"/>
        <p:guide pos="4608"/>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097280" y="2556511"/>
            <a:ext cx="12435840" cy="1764030"/>
          </a:xfrm>
        </p:spPr>
        <p:txBody>
          <a:bodyPr/>
          <a:lstStyle/>
          <a:p>
            <a:r>
              <a:rPr lang="en-US" smtClean="0"/>
              <a:t>Click to edit Master title style</a:t>
            </a:r>
            <a:endParaRPr lang="en-US"/>
          </a:p>
        </p:txBody>
      </p:sp>
      <p:sp>
        <p:nvSpPr>
          <p:cNvPr id="3" name="Subtitle 2"/>
          <p:cNvSpPr>
            <a:spLocks noGrp="1"/>
          </p:cNvSpPr>
          <p:nvPr>
            <p:ph type="subTitle" idx="1"/>
          </p:nvPr>
        </p:nvSpPr>
        <p:spPr>
          <a:xfrm>
            <a:off x="2194560" y="4663440"/>
            <a:ext cx="10241280" cy="2103120"/>
          </a:xfrm>
        </p:spPr>
        <p:txBody>
          <a:bodyPr/>
          <a:lstStyle>
            <a:lvl1pPr marL="0" indent="0" algn="ctr">
              <a:buNone/>
              <a:defRPr>
                <a:solidFill>
                  <a:schemeClr val="tx1">
                    <a:tint val="75000"/>
                  </a:schemeClr>
                </a:solidFill>
              </a:defRPr>
            </a:lvl1pPr>
            <a:lvl2pPr marL="653110" indent="0" algn="ctr">
              <a:buNone/>
              <a:defRPr>
                <a:solidFill>
                  <a:schemeClr val="tx1">
                    <a:tint val="75000"/>
                  </a:schemeClr>
                </a:solidFill>
              </a:defRPr>
            </a:lvl2pPr>
            <a:lvl3pPr marL="1306220" indent="0" algn="ctr">
              <a:buNone/>
              <a:defRPr>
                <a:solidFill>
                  <a:schemeClr val="tx1">
                    <a:tint val="75000"/>
                  </a:schemeClr>
                </a:solidFill>
              </a:defRPr>
            </a:lvl3pPr>
            <a:lvl4pPr marL="1959331" indent="0" algn="ctr">
              <a:buNone/>
              <a:defRPr>
                <a:solidFill>
                  <a:schemeClr val="tx1">
                    <a:tint val="75000"/>
                  </a:schemeClr>
                </a:solidFill>
              </a:defRPr>
            </a:lvl4pPr>
            <a:lvl5pPr marL="2612441" indent="0" algn="ctr">
              <a:buNone/>
              <a:defRPr>
                <a:solidFill>
                  <a:schemeClr val="tx1">
                    <a:tint val="75000"/>
                  </a:schemeClr>
                </a:solidFill>
              </a:defRPr>
            </a:lvl5pPr>
            <a:lvl6pPr marL="3265551" indent="0" algn="ctr">
              <a:buNone/>
              <a:defRPr>
                <a:solidFill>
                  <a:schemeClr val="tx1">
                    <a:tint val="75000"/>
                  </a:schemeClr>
                </a:solidFill>
              </a:defRPr>
            </a:lvl6pPr>
            <a:lvl7pPr marL="3918661" indent="0" algn="ctr">
              <a:buNone/>
              <a:defRPr>
                <a:solidFill>
                  <a:schemeClr val="tx1">
                    <a:tint val="75000"/>
                  </a:schemeClr>
                </a:solidFill>
              </a:defRPr>
            </a:lvl7pPr>
            <a:lvl8pPr marL="4571771" indent="0" algn="ctr">
              <a:buNone/>
              <a:defRPr>
                <a:solidFill>
                  <a:schemeClr val="tx1">
                    <a:tint val="75000"/>
                  </a:schemeClr>
                </a:solidFill>
              </a:defRPr>
            </a:lvl8pPr>
            <a:lvl9pPr marL="5224882"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12/17/2021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12/17/2021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0607040" y="329566"/>
            <a:ext cx="3291840" cy="702183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731520" y="329566"/>
            <a:ext cx="9631680" cy="702183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12/17/2021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12/17/2021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155701" y="5288281"/>
            <a:ext cx="12435840" cy="1634490"/>
          </a:xfrm>
        </p:spPr>
        <p:txBody>
          <a:bodyPr anchor="t"/>
          <a:lstStyle>
            <a:lvl1pPr algn="l">
              <a:defRPr sz="5700" b="1" cap="all"/>
            </a:lvl1pPr>
          </a:lstStyle>
          <a:p>
            <a:r>
              <a:rPr lang="en-US" smtClean="0"/>
              <a:t>Click to edit Master title style</a:t>
            </a:r>
            <a:endParaRPr lang="en-US"/>
          </a:p>
        </p:txBody>
      </p:sp>
      <p:sp>
        <p:nvSpPr>
          <p:cNvPr id="3" name="Text Placeholder 2"/>
          <p:cNvSpPr>
            <a:spLocks noGrp="1"/>
          </p:cNvSpPr>
          <p:nvPr>
            <p:ph type="body" idx="1"/>
          </p:nvPr>
        </p:nvSpPr>
        <p:spPr>
          <a:xfrm>
            <a:off x="1155701" y="3488056"/>
            <a:ext cx="12435840" cy="1800224"/>
          </a:xfrm>
        </p:spPr>
        <p:txBody>
          <a:bodyPr anchor="b"/>
          <a:lstStyle>
            <a:lvl1pPr marL="0" indent="0">
              <a:buNone/>
              <a:defRPr sz="2900">
                <a:solidFill>
                  <a:schemeClr val="tx1">
                    <a:tint val="75000"/>
                  </a:schemeClr>
                </a:solidFill>
              </a:defRPr>
            </a:lvl1pPr>
            <a:lvl2pPr marL="653110" indent="0">
              <a:buNone/>
              <a:defRPr sz="2600">
                <a:solidFill>
                  <a:schemeClr val="tx1">
                    <a:tint val="75000"/>
                  </a:schemeClr>
                </a:solidFill>
              </a:defRPr>
            </a:lvl2pPr>
            <a:lvl3pPr marL="1306220" indent="0">
              <a:buNone/>
              <a:defRPr sz="2300">
                <a:solidFill>
                  <a:schemeClr val="tx1">
                    <a:tint val="75000"/>
                  </a:schemeClr>
                </a:solidFill>
              </a:defRPr>
            </a:lvl3pPr>
            <a:lvl4pPr marL="1959331" indent="0">
              <a:buNone/>
              <a:defRPr sz="2000">
                <a:solidFill>
                  <a:schemeClr val="tx1">
                    <a:tint val="75000"/>
                  </a:schemeClr>
                </a:solidFill>
              </a:defRPr>
            </a:lvl4pPr>
            <a:lvl5pPr marL="2612441" indent="0">
              <a:buNone/>
              <a:defRPr sz="2000">
                <a:solidFill>
                  <a:schemeClr val="tx1">
                    <a:tint val="75000"/>
                  </a:schemeClr>
                </a:solidFill>
              </a:defRPr>
            </a:lvl5pPr>
            <a:lvl6pPr marL="3265551" indent="0">
              <a:buNone/>
              <a:defRPr sz="2000">
                <a:solidFill>
                  <a:schemeClr val="tx1">
                    <a:tint val="75000"/>
                  </a:schemeClr>
                </a:solidFill>
              </a:defRPr>
            </a:lvl6pPr>
            <a:lvl7pPr marL="3918661" indent="0">
              <a:buNone/>
              <a:defRPr sz="2000">
                <a:solidFill>
                  <a:schemeClr val="tx1">
                    <a:tint val="75000"/>
                  </a:schemeClr>
                </a:solidFill>
              </a:defRPr>
            </a:lvl7pPr>
            <a:lvl8pPr marL="4571771" indent="0">
              <a:buNone/>
              <a:defRPr sz="2000">
                <a:solidFill>
                  <a:schemeClr val="tx1">
                    <a:tint val="75000"/>
                  </a:schemeClr>
                </a:solidFill>
              </a:defRPr>
            </a:lvl8pPr>
            <a:lvl9pPr marL="5224882" indent="0">
              <a:buNone/>
              <a:defRPr sz="20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12/17/2021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731520" y="1920240"/>
            <a:ext cx="6461760" cy="5431156"/>
          </a:xfrm>
        </p:spPr>
        <p:txBody>
          <a:bodyPr/>
          <a:lstStyle>
            <a:lvl1pPr>
              <a:defRPr sz="4000"/>
            </a:lvl1pPr>
            <a:lvl2pPr>
              <a:defRPr sz="3400"/>
            </a:lvl2pPr>
            <a:lvl3pPr>
              <a:defRPr sz="2900"/>
            </a:lvl3pPr>
            <a:lvl4pPr>
              <a:defRPr sz="2600"/>
            </a:lvl4pPr>
            <a:lvl5pPr>
              <a:defRPr sz="2600"/>
            </a:lvl5pPr>
            <a:lvl6pPr>
              <a:defRPr sz="2600"/>
            </a:lvl6pPr>
            <a:lvl7pPr>
              <a:defRPr sz="2600"/>
            </a:lvl7pPr>
            <a:lvl8pPr>
              <a:defRPr sz="2600"/>
            </a:lvl8pPr>
            <a:lvl9pPr>
              <a:defRPr sz="2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7437120" y="1920240"/>
            <a:ext cx="6461760" cy="5431156"/>
          </a:xfrm>
        </p:spPr>
        <p:txBody>
          <a:bodyPr/>
          <a:lstStyle>
            <a:lvl1pPr>
              <a:defRPr sz="4000"/>
            </a:lvl1pPr>
            <a:lvl2pPr>
              <a:defRPr sz="3400"/>
            </a:lvl2pPr>
            <a:lvl3pPr>
              <a:defRPr sz="2900"/>
            </a:lvl3pPr>
            <a:lvl4pPr>
              <a:defRPr sz="2600"/>
            </a:lvl4pPr>
            <a:lvl5pPr>
              <a:defRPr sz="2600"/>
            </a:lvl5pPr>
            <a:lvl6pPr>
              <a:defRPr sz="2600"/>
            </a:lvl6pPr>
            <a:lvl7pPr>
              <a:defRPr sz="2600"/>
            </a:lvl7pPr>
            <a:lvl8pPr>
              <a:defRPr sz="2600"/>
            </a:lvl8pPr>
            <a:lvl9pPr>
              <a:defRPr sz="2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12/17/2021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731520" y="1842136"/>
            <a:ext cx="6464301" cy="767714"/>
          </a:xfrm>
        </p:spPr>
        <p:txBody>
          <a:bodyPr anchor="b"/>
          <a:lstStyle>
            <a:lvl1pPr marL="0" indent="0">
              <a:buNone/>
              <a:defRPr sz="3400" b="1"/>
            </a:lvl1pPr>
            <a:lvl2pPr marL="653110" indent="0">
              <a:buNone/>
              <a:defRPr sz="2900" b="1"/>
            </a:lvl2pPr>
            <a:lvl3pPr marL="1306220" indent="0">
              <a:buNone/>
              <a:defRPr sz="2600" b="1"/>
            </a:lvl3pPr>
            <a:lvl4pPr marL="1959331" indent="0">
              <a:buNone/>
              <a:defRPr sz="2300" b="1"/>
            </a:lvl4pPr>
            <a:lvl5pPr marL="2612441" indent="0">
              <a:buNone/>
              <a:defRPr sz="2300" b="1"/>
            </a:lvl5pPr>
            <a:lvl6pPr marL="3265551" indent="0">
              <a:buNone/>
              <a:defRPr sz="2300" b="1"/>
            </a:lvl6pPr>
            <a:lvl7pPr marL="3918661" indent="0">
              <a:buNone/>
              <a:defRPr sz="2300" b="1"/>
            </a:lvl7pPr>
            <a:lvl8pPr marL="4571771" indent="0">
              <a:buNone/>
              <a:defRPr sz="2300" b="1"/>
            </a:lvl8pPr>
            <a:lvl9pPr marL="5224882" indent="0">
              <a:buNone/>
              <a:defRPr sz="2300" b="1"/>
            </a:lvl9pPr>
          </a:lstStyle>
          <a:p>
            <a:pPr lvl="0"/>
            <a:r>
              <a:rPr lang="en-US" smtClean="0"/>
              <a:t>Click to edit Master text styles</a:t>
            </a:r>
          </a:p>
        </p:txBody>
      </p:sp>
      <p:sp>
        <p:nvSpPr>
          <p:cNvPr id="4" name="Content Placeholder 3"/>
          <p:cNvSpPr>
            <a:spLocks noGrp="1"/>
          </p:cNvSpPr>
          <p:nvPr>
            <p:ph sz="half" idx="2"/>
          </p:nvPr>
        </p:nvSpPr>
        <p:spPr>
          <a:xfrm>
            <a:off x="731520" y="2609850"/>
            <a:ext cx="6464301" cy="4741546"/>
          </a:xfrm>
        </p:spPr>
        <p:txBody>
          <a:bodyPr/>
          <a:lstStyle>
            <a:lvl1pPr>
              <a:defRPr sz="3400"/>
            </a:lvl1pPr>
            <a:lvl2pPr>
              <a:defRPr sz="2900"/>
            </a:lvl2pPr>
            <a:lvl3pPr>
              <a:defRPr sz="2600"/>
            </a:lvl3pPr>
            <a:lvl4pPr>
              <a:defRPr sz="2300"/>
            </a:lvl4pPr>
            <a:lvl5pPr>
              <a:defRPr sz="2300"/>
            </a:lvl5pPr>
            <a:lvl6pPr>
              <a:defRPr sz="2300"/>
            </a:lvl6pPr>
            <a:lvl7pPr>
              <a:defRPr sz="2300"/>
            </a:lvl7pPr>
            <a:lvl8pPr>
              <a:defRPr sz="2300"/>
            </a:lvl8pPr>
            <a:lvl9pPr>
              <a:defRPr sz="23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7432041" y="1842136"/>
            <a:ext cx="6466840" cy="767714"/>
          </a:xfrm>
        </p:spPr>
        <p:txBody>
          <a:bodyPr anchor="b"/>
          <a:lstStyle>
            <a:lvl1pPr marL="0" indent="0">
              <a:buNone/>
              <a:defRPr sz="3400" b="1"/>
            </a:lvl1pPr>
            <a:lvl2pPr marL="653110" indent="0">
              <a:buNone/>
              <a:defRPr sz="2900" b="1"/>
            </a:lvl2pPr>
            <a:lvl3pPr marL="1306220" indent="0">
              <a:buNone/>
              <a:defRPr sz="2600" b="1"/>
            </a:lvl3pPr>
            <a:lvl4pPr marL="1959331" indent="0">
              <a:buNone/>
              <a:defRPr sz="2300" b="1"/>
            </a:lvl4pPr>
            <a:lvl5pPr marL="2612441" indent="0">
              <a:buNone/>
              <a:defRPr sz="2300" b="1"/>
            </a:lvl5pPr>
            <a:lvl6pPr marL="3265551" indent="0">
              <a:buNone/>
              <a:defRPr sz="2300" b="1"/>
            </a:lvl6pPr>
            <a:lvl7pPr marL="3918661" indent="0">
              <a:buNone/>
              <a:defRPr sz="2300" b="1"/>
            </a:lvl7pPr>
            <a:lvl8pPr marL="4571771" indent="0">
              <a:buNone/>
              <a:defRPr sz="2300" b="1"/>
            </a:lvl8pPr>
            <a:lvl9pPr marL="5224882" indent="0">
              <a:buNone/>
              <a:defRPr sz="2300" b="1"/>
            </a:lvl9pPr>
          </a:lstStyle>
          <a:p>
            <a:pPr lvl="0"/>
            <a:r>
              <a:rPr lang="en-US" smtClean="0"/>
              <a:t>Click to edit Master text styles</a:t>
            </a:r>
          </a:p>
        </p:txBody>
      </p:sp>
      <p:sp>
        <p:nvSpPr>
          <p:cNvPr id="6" name="Content Placeholder 5"/>
          <p:cNvSpPr>
            <a:spLocks noGrp="1"/>
          </p:cNvSpPr>
          <p:nvPr>
            <p:ph sz="quarter" idx="4"/>
          </p:nvPr>
        </p:nvSpPr>
        <p:spPr>
          <a:xfrm>
            <a:off x="7432041" y="2609850"/>
            <a:ext cx="6466840" cy="4741546"/>
          </a:xfrm>
        </p:spPr>
        <p:txBody>
          <a:bodyPr/>
          <a:lstStyle>
            <a:lvl1pPr>
              <a:defRPr sz="3400"/>
            </a:lvl1pPr>
            <a:lvl2pPr>
              <a:defRPr sz="2900"/>
            </a:lvl2pPr>
            <a:lvl3pPr>
              <a:defRPr sz="2600"/>
            </a:lvl3pPr>
            <a:lvl4pPr>
              <a:defRPr sz="2300"/>
            </a:lvl4pPr>
            <a:lvl5pPr>
              <a:defRPr sz="2300"/>
            </a:lvl5pPr>
            <a:lvl6pPr>
              <a:defRPr sz="2300"/>
            </a:lvl6pPr>
            <a:lvl7pPr>
              <a:defRPr sz="2300"/>
            </a:lvl7pPr>
            <a:lvl8pPr>
              <a:defRPr sz="2300"/>
            </a:lvl8pPr>
            <a:lvl9pPr>
              <a:defRPr sz="23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12/17/2021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12/17/2021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12/17/2021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31521" y="327660"/>
            <a:ext cx="4813301" cy="1394460"/>
          </a:xfrm>
        </p:spPr>
        <p:txBody>
          <a:bodyPr anchor="b"/>
          <a:lstStyle>
            <a:lvl1pPr algn="l">
              <a:defRPr sz="2900" b="1"/>
            </a:lvl1pPr>
          </a:lstStyle>
          <a:p>
            <a:r>
              <a:rPr lang="en-US" smtClean="0"/>
              <a:t>Click to edit Master title style</a:t>
            </a:r>
            <a:endParaRPr lang="en-US"/>
          </a:p>
        </p:txBody>
      </p:sp>
      <p:sp>
        <p:nvSpPr>
          <p:cNvPr id="3" name="Content Placeholder 2"/>
          <p:cNvSpPr>
            <a:spLocks noGrp="1"/>
          </p:cNvSpPr>
          <p:nvPr>
            <p:ph idx="1"/>
          </p:nvPr>
        </p:nvSpPr>
        <p:spPr>
          <a:xfrm>
            <a:off x="5720080" y="327660"/>
            <a:ext cx="8178800" cy="7023736"/>
          </a:xfrm>
        </p:spPr>
        <p:txBody>
          <a:bodyPr/>
          <a:lstStyle>
            <a:lvl1pPr>
              <a:defRPr sz="4600"/>
            </a:lvl1pPr>
            <a:lvl2pPr>
              <a:defRPr sz="4000"/>
            </a:lvl2pPr>
            <a:lvl3pPr>
              <a:defRPr sz="3400"/>
            </a:lvl3pPr>
            <a:lvl4pPr>
              <a:defRPr sz="2900"/>
            </a:lvl4pPr>
            <a:lvl5pPr>
              <a:defRPr sz="2900"/>
            </a:lvl5pPr>
            <a:lvl6pPr>
              <a:defRPr sz="2900"/>
            </a:lvl6pPr>
            <a:lvl7pPr>
              <a:defRPr sz="2900"/>
            </a:lvl7pPr>
            <a:lvl8pPr>
              <a:defRPr sz="2900"/>
            </a:lvl8pPr>
            <a:lvl9pPr>
              <a:defRPr sz="29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731521" y="1722120"/>
            <a:ext cx="4813301" cy="5629276"/>
          </a:xfrm>
        </p:spPr>
        <p:txBody>
          <a:bodyPr/>
          <a:lstStyle>
            <a:lvl1pPr marL="0" indent="0">
              <a:buNone/>
              <a:defRPr sz="2000"/>
            </a:lvl1pPr>
            <a:lvl2pPr marL="653110" indent="0">
              <a:buNone/>
              <a:defRPr sz="1700"/>
            </a:lvl2pPr>
            <a:lvl3pPr marL="1306220" indent="0">
              <a:buNone/>
              <a:defRPr sz="1400"/>
            </a:lvl3pPr>
            <a:lvl4pPr marL="1959331" indent="0">
              <a:buNone/>
              <a:defRPr sz="1300"/>
            </a:lvl4pPr>
            <a:lvl5pPr marL="2612441" indent="0">
              <a:buNone/>
              <a:defRPr sz="1300"/>
            </a:lvl5pPr>
            <a:lvl6pPr marL="3265551" indent="0">
              <a:buNone/>
              <a:defRPr sz="1300"/>
            </a:lvl6pPr>
            <a:lvl7pPr marL="3918661" indent="0">
              <a:buNone/>
              <a:defRPr sz="1300"/>
            </a:lvl7pPr>
            <a:lvl8pPr marL="4571771" indent="0">
              <a:buNone/>
              <a:defRPr sz="1300"/>
            </a:lvl8pPr>
            <a:lvl9pPr marL="5224882" indent="0">
              <a:buNone/>
              <a:defRPr sz="13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12/17/2021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867661" y="5760720"/>
            <a:ext cx="8778240" cy="680086"/>
          </a:xfrm>
        </p:spPr>
        <p:txBody>
          <a:bodyPr anchor="b"/>
          <a:lstStyle>
            <a:lvl1pPr algn="l">
              <a:defRPr sz="2900" b="1"/>
            </a:lvl1pPr>
          </a:lstStyle>
          <a:p>
            <a:r>
              <a:rPr lang="en-US" smtClean="0"/>
              <a:t>Click to edit Master title style</a:t>
            </a:r>
            <a:endParaRPr lang="en-US"/>
          </a:p>
        </p:txBody>
      </p:sp>
      <p:sp>
        <p:nvSpPr>
          <p:cNvPr id="3" name="Picture Placeholder 2"/>
          <p:cNvSpPr>
            <a:spLocks noGrp="1"/>
          </p:cNvSpPr>
          <p:nvPr>
            <p:ph type="pic" idx="1"/>
          </p:nvPr>
        </p:nvSpPr>
        <p:spPr>
          <a:xfrm>
            <a:off x="2867661" y="735330"/>
            <a:ext cx="8778240" cy="4937760"/>
          </a:xfrm>
        </p:spPr>
        <p:txBody>
          <a:bodyPr/>
          <a:lstStyle>
            <a:lvl1pPr marL="0" indent="0">
              <a:buNone/>
              <a:defRPr sz="4600"/>
            </a:lvl1pPr>
            <a:lvl2pPr marL="653110" indent="0">
              <a:buNone/>
              <a:defRPr sz="4000"/>
            </a:lvl2pPr>
            <a:lvl3pPr marL="1306220" indent="0">
              <a:buNone/>
              <a:defRPr sz="3400"/>
            </a:lvl3pPr>
            <a:lvl4pPr marL="1959331" indent="0">
              <a:buNone/>
              <a:defRPr sz="2900"/>
            </a:lvl4pPr>
            <a:lvl5pPr marL="2612441" indent="0">
              <a:buNone/>
              <a:defRPr sz="2900"/>
            </a:lvl5pPr>
            <a:lvl6pPr marL="3265551" indent="0">
              <a:buNone/>
              <a:defRPr sz="2900"/>
            </a:lvl6pPr>
            <a:lvl7pPr marL="3918661" indent="0">
              <a:buNone/>
              <a:defRPr sz="2900"/>
            </a:lvl7pPr>
            <a:lvl8pPr marL="4571771" indent="0">
              <a:buNone/>
              <a:defRPr sz="2900"/>
            </a:lvl8pPr>
            <a:lvl9pPr marL="5224882" indent="0">
              <a:buNone/>
              <a:defRPr sz="2900"/>
            </a:lvl9pPr>
          </a:lstStyle>
          <a:p>
            <a:endParaRPr lang="en-US"/>
          </a:p>
        </p:txBody>
      </p:sp>
      <p:sp>
        <p:nvSpPr>
          <p:cNvPr id="4" name="Text Placeholder 3"/>
          <p:cNvSpPr>
            <a:spLocks noGrp="1"/>
          </p:cNvSpPr>
          <p:nvPr>
            <p:ph type="body" sz="half" idx="2"/>
          </p:nvPr>
        </p:nvSpPr>
        <p:spPr>
          <a:xfrm>
            <a:off x="2867661" y="6440806"/>
            <a:ext cx="8778240" cy="965834"/>
          </a:xfrm>
        </p:spPr>
        <p:txBody>
          <a:bodyPr/>
          <a:lstStyle>
            <a:lvl1pPr marL="0" indent="0">
              <a:buNone/>
              <a:defRPr sz="2000"/>
            </a:lvl1pPr>
            <a:lvl2pPr marL="653110" indent="0">
              <a:buNone/>
              <a:defRPr sz="1700"/>
            </a:lvl2pPr>
            <a:lvl3pPr marL="1306220" indent="0">
              <a:buNone/>
              <a:defRPr sz="1400"/>
            </a:lvl3pPr>
            <a:lvl4pPr marL="1959331" indent="0">
              <a:buNone/>
              <a:defRPr sz="1300"/>
            </a:lvl4pPr>
            <a:lvl5pPr marL="2612441" indent="0">
              <a:buNone/>
              <a:defRPr sz="1300"/>
            </a:lvl5pPr>
            <a:lvl6pPr marL="3265551" indent="0">
              <a:buNone/>
              <a:defRPr sz="1300"/>
            </a:lvl6pPr>
            <a:lvl7pPr marL="3918661" indent="0">
              <a:buNone/>
              <a:defRPr sz="1300"/>
            </a:lvl7pPr>
            <a:lvl8pPr marL="4571771" indent="0">
              <a:buNone/>
              <a:defRPr sz="1300"/>
            </a:lvl8pPr>
            <a:lvl9pPr marL="5224882" indent="0">
              <a:buNone/>
              <a:defRPr sz="13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12/17/2021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l="-3000" r="-3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731520" y="329566"/>
            <a:ext cx="13167360" cy="1371600"/>
          </a:xfrm>
          <a:prstGeom prst="rect">
            <a:avLst/>
          </a:prstGeom>
        </p:spPr>
        <p:txBody>
          <a:bodyPr vert="horz" lIns="130622" tIns="65311" rIns="130622" bIns="65311"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731520" y="1920240"/>
            <a:ext cx="13167360" cy="5431156"/>
          </a:xfrm>
          <a:prstGeom prst="rect">
            <a:avLst/>
          </a:prstGeom>
        </p:spPr>
        <p:txBody>
          <a:bodyPr vert="horz" lIns="130622" tIns="65311" rIns="130622" bIns="65311"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731520" y="7627621"/>
            <a:ext cx="3413760" cy="438150"/>
          </a:xfrm>
          <a:prstGeom prst="rect">
            <a:avLst/>
          </a:prstGeom>
        </p:spPr>
        <p:txBody>
          <a:bodyPr vert="horz" lIns="130622" tIns="65311" rIns="130622" bIns="65311" rtlCol="0" anchor="ctr"/>
          <a:lstStyle>
            <a:lvl1pPr algn="l">
              <a:defRPr sz="1700">
                <a:solidFill>
                  <a:schemeClr val="tx1">
                    <a:tint val="75000"/>
                  </a:schemeClr>
                </a:solidFill>
              </a:defRPr>
            </a:lvl1pPr>
          </a:lstStyle>
          <a:p>
            <a:fld id="{1D8BD707-D9CF-40AE-B4C6-C98DA3205C09}" type="datetimeFigureOut">
              <a:rPr lang="en-US" smtClean="0"/>
              <a:pPr/>
              <a:t>12/17/2021</a:t>
            </a:fld>
            <a:endParaRPr lang="en-US"/>
          </a:p>
        </p:txBody>
      </p:sp>
      <p:sp>
        <p:nvSpPr>
          <p:cNvPr id="5" name="Footer Placeholder 4"/>
          <p:cNvSpPr>
            <a:spLocks noGrp="1"/>
          </p:cNvSpPr>
          <p:nvPr>
            <p:ph type="ftr" sz="quarter" idx="3"/>
          </p:nvPr>
        </p:nvSpPr>
        <p:spPr>
          <a:xfrm>
            <a:off x="4998720" y="7627621"/>
            <a:ext cx="4632960" cy="438150"/>
          </a:xfrm>
          <a:prstGeom prst="rect">
            <a:avLst/>
          </a:prstGeom>
        </p:spPr>
        <p:txBody>
          <a:bodyPr vert="horz" lIns="130622" tIns="65311" rIns="130622" bIns="65311" rtlCol="0" anchor="ctr"/>
          <a:lstStyle>
            <a:lvl1pPr algn="ctr">
              <a:defRPr sz="17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10485120" y="7627621"/>
            <a:ext cx="3413760" cy="438150"/>
          </a:xfrm>
          <a:prstGeom prst="rect">
            <a:avLst/>
          </a:prstGeom>
        </p:spPr>
        <p:txBody>
          <a:bodyPr vert="horz" lIns="130622" tIns="65311" rIns="130622" bIns="65311" rtlCol="0" anchor="ctr"/>
          <a:lstStyle>
            <a:lvl1pPr algn="r">
              <a:defRPr sz="17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1306220" rtl="0" eaLnBrk="1" latinLnBrk="0" hangingPunct="1">
        <a:spcBef>
          <a:spcPct val="0"/>
        </a:spcBef>
        <a:buNone/>
        <a:defRPr sz="6300" kern="1200">
          <a:solidFill>
            <a:schemeClr val="tx1"/>
          </a:solidFill>
          <a:latin typeface="+mj-lt"/>
          <a:ea typeface="+mj-ea"/>
          <a:cs typeface="+mj-cs"/>
        </a:defRPr>
      </a:lvl1pPr>
    </p:titleStyle>
    <p:bodyStyle>
      <a:lvl1pPr marL="489833" indent="-489833" algn="l" defTabSz="1306220" rtl="0" eaLnBrk="1" latinLnBrk="0" hangingPunct="1">
        <a:spcBef>
          <a:spcPct val="20000"/>
        </a:spcBef>
        <a:buFont typeface="Arial" pitchFamily="34" charset="0"/>
        <a:buChar char="•"/>
        <a:defRPr sz="4600" kern="1200">
          <a:solidFill>
            <a:schemeClr val="tx1"/>
          </a:solidFill>
          <a:latin typeface="+mn-lt"/>
          <a:ea typeface="+mn-ea"/>
          <a:cs typeface="+mn-cs"/>
        </a:defRPr>
      </a:lvl1pPr>
      <a:lvl2pPr marL="1061304" indent="-408194" algn="l" defTabSz="1306220" rtl="0" eaLnBrk="1" latinLnBrk="0" hangingPunct="1">
        <a:spcBef>
          <a:spcPct val="20000"/>
        </a:spcBef>
        <a:buFont typeface="Arial" pitchFamily="34" charset="0"/>
        <a:buChar char="–"/>
        <a:defRPr sz="4000" kern="1200">
          <a:solidFill>
            <a:schemeClr val="tx1"/>
          </a:solidFill>
          <a:latin typeface="+mn-lt"/>
          <a:ea typeface="+mn-ea"/>
          <a:cs typeface="+mn-cs"/>
        </a:defRPr>
      </a:lvl2pPr>
      <a:lvl3pPr marL="1632776" indent="-326555" algn="l" defTabSz="1306220" rtl="0" eaLnBrk="1" latinLnBrk="0" hangingPunct="1">
        <a:spcBef>
          <a:spcPct val="20000"/>
        </a:spcBef>
        <a:buFont typeface="Arial" pitchFamily="34" charset="0"/>
        <a:buChar char="•"/>
        <a:defRPr sz="3400" kern="1200">
          <a:solidFill>
            <a:schemeClr val="tx1"/>
          </a:solidFill>
          <a:latin typeface="+mn-lt"/>
          <a:ea typeface="+mn-ea"/>
          <a:cs typeface="+mn-cs"/>
        </a:defRPr>
      </a:lvl3pPr>
      <a:lvl4pPr marL="2285886" indent="-326555" algn="l" defTabSz="1306220" rtl="0" eaLnBrk="1" latinLnBrk="0" hangingPunct="1">
        <a:spcBef>
          <a:spcPct val="20000"/>
        </a:spcBef>
        <a:buFont typeface="Arial" pitchFamily="34" charset="0"/>
        <a:buChar char="–"/>
        <a:defRPr sz="2900" kern="1200">
          <a:solidFill>
            <a:schemeClr val="tx1"/>
          </a:solidFill>
          <a:latin typeface="+mn-lt"/>
          <a:ea typeface="+mn-ea"/>
          <a:cs typeface="+mn-cs"/>
        </a:defRPr>
      </a:lvl4pPr>
      <a:lvl5pPr marL="2938996" indent="-326555" algn="l" defTabSz="1306220" rtl="0" eaLnBrk="1" latinLnBrk="0" hangingPunct="1">
        <a:spcBef>
          <a:spcPct val="20000"/>
        </a:spcBef>
        <a:buFont typeface="Arial" pitchFamily="34" charset="0"/>
        <a:buChar char="»"/>
        <a:defRPr sz="2900" kern="1200">
          <a:solidFill>
            <a:schemeClr val="tx1"/>
          </a:solidFill>
          <a:latin typeface="+mn-lt"/>
          <a:ea typeface="+mn-ea"/>
          <a:cs typeface="+mn-cs"/>
        </a:defRPr>
      </a:lvl5pPr>
      <a:lvl6pPr marL="3592106" indent="-326555" algn="l" defTabSz="1306220" rtl="0" eaLnBrk="1" latinLnBrk="0" hangingPunct="1">
        <a:spcBef>
          <a:spcPct val="20000"/>
        </a:spcBef>
        <a:buFont typeface="Arial" pitchFamily="34" charset="0"/>
        <a:buChar char="•"/>
        <a:defRPr sz="2900" kern="1200">
          <a:solidFill>
            <a:schemeClr val="tx1"/>
          </a:solidFill>
          <a:latin typeface="+mn-lt"/>
          <a:ea typeface="+mn-ea"/>
          <a:cs typeface="+mn-cs"/>
        </a:defRPr>
      </a:lvl6pPr>
      <a:lvl7pPr marL="4245216" indent="-326555" algn="l" defTabSz="1306220" rtl="0" eaLnBrk="1" latinLnBrk="0" hangingPunct="1">
        <a:spcBef>
          <a:spcPct val="20000"/>
        </a:spcBef>
        <a:buFont typeface="Arial" pitchFamily="34" charset="0"/>
        <a:buChar char="•"/>
        <a:defRPr sz="2900" kern="1200">
          <a:solidFill>
            <a:schemeClr val="tx1"/>
          </a:solidFill>
          <a:latin typeface="+mn-lt"/>
          <a:ea typeface="+mn-ea"/>
          <a:cs typeface="+mn-cs"/>
        </a:defRPr>
      </a:lvl7pPr>
      <a:lvl8pPr marL="4898327" indent="-326555" algn="l" defTabSz="1306220" rtl="0" eaLnBrk="1" latinLnBrk="0" hangingPunct="1">
        <a:spcBef>
          <a:spcPct val="20000"/>
        </a:spcBef>
        <a:buFont typeface="Arial" pitchFamily="34" charset="0"/>
        <a:buChar char="•"/>
        <a:defRPr sz="2900" kern="1200">
          <a:solidFill>
            <a:schemeClr val="tx1"/>
          </a:solidFill>
          <a:latin typeface="+mn-lt"/>
          <a:ea typeface="+mn-ea"/>
          <a:cs typeface="+mn-cs"/>
        </a:defRPr>
      </a:lvl8pPr>
      <a:lvl9pPr marL="5551437" indent="-326555" algn="l" defTabSz="1306220" rtl="0" eaLnBrk="1" latinLnBrk="0" hangingPunct="1">
        <a:spcBef>
          <a:spcPct val="20000"/>
        </a:spcBef>
        <a:buFont typeface="Arial" pitchFamily="34" charset="0"/>
        <a:buChar char="•"/>
        <a:defRPr sz="2900" kern="1200">
          <a:solidFill>
            <a:schemeClr val="tx1"/>
          </a:solidFill>
          <a:latin typeface="+mn-lt"/>
          <a:ea typeface="+mn-ea"/>
          <a:cs typeface="+mn-cs"/>
        </a:defRPr>
      </a:lvl9pPr>
    </p:bodyStyle>
    <p:otherStyle>
      <a:defPPr>
        <a:defRPr lang="en-US"/>
      </a:defPPr>
      <a:lvl1pPr marL="0" algn="l" defTabSz="1306220" rtl="0" eaLnBrk="1" latinLnBrk="0" hangingPunct="1">
        <a:defRPr sz="2600" kern="1200">
          <a:solidFill>
            <a:schemeClr val="tx1"/>
          </a:solidFill>
          <a:latin typeface="+mn-lt"/>
          <a:ea typeface="+mn-ea"/>
          <a:cs typeface="+mn-cs"/>
        </a:defRPr>
      </a:lvl1pPr>
      <a:lvl2pPr marL="653110" algn="l" defTabSz="1306220" rtl="0" eaLnBrk="1" latinLnBrk="0" hangingPunct="1">
        <a:defRPr sz="2600" kern="1200">
          <a:solidFill>
            <a:schemeClr val="tx1"/>
          </a:solidFill>
          <a:latin typeface="+mn-lt"/>
          <a:ea typeface="+mn-ea"/>
          <a:cs typeface="+mn-cs"/>
        </a:defRPr>
      </a:lvl2pPr>
      <a:lvl3pPr marL="1306220" algn="l" defTabSz="1306220" rtl="0" eaLnBrk="1" latinLnBrk="0" hangingPunct="1">
        <a:defRPr sz="2600" kern="1200">
          <a:solidFill>
            <a:schemeClr val="tx1"/>
          </a:solidFill>
          <a:latin typeface="+mn-lt"/>
          <a:ea typeface="+mn-ea"/>
          <a:cs typeface="+mn-cs"/>
        </a:defRPr>
      </a:lvl3pPr>
      <a:lvl4pPr marL="1959331" algn="l" defTabSz="1306220" rtl="0" eaLnBrk="1" latinLnBrk="0" hangingPunct="1">
        <a:defRPr sz="2600" kern="1200">
          <a:solidFill>
            <a:schemeClr val="tx1"/>
          </a:solidFill>
          <a:latin typeface="+mn-lt"/>
          <a:ea typeface="+mn-ea"/>
          <a:cs typeface="+mn-cs"/>
        </a:defRPr>
      </a:lvl4pPr>
      <a:lvl5pPr marL="2612441" algn="l" defTabSz="1306220" rtl="0" eaLnBrk="1" latinLnBrk="0" hangingPunct="1">
        <a:defRPr sz="2600" kern="1200">
          <a:solidFill>
            <a:schemeClr val="tx1"/>
          </a:solidFill>
          <a:latin typeface="+mn-lt"/>
          <a:ea typeface="+mn-ea"/>
          <a:cs typeface="+mn-cs"/>
        </a:defRPr>
      </a:lvl5pPr>
      <a:lvl6pPr marL="3265551" algn="l" defTabSz="1306220" rtl="0" eaLnBrk="1" latinLnBrk="0" hangingPunct="1">
        <a:defRPr sz="2600" kern="1200">
          <a:solidFill>
            <a:schemeClr val="tx1"/>
          </a:solidFill>
          <a:latin typeface="+mn-lt"/>
          <a:ea typeface="+mn-ea"/>
          <a:cs typeface="+mn-cs"/>
        </a:defRPr>
      </a:lvl6pPr>
      <a:lvl7pPr marL="3918661" algn="l" defTabSz="1306220" rtl="0" eaLnBrk="1" latinLnBrk="0" hangingPunct="1">
        <a:defRPr sz="2600" kern="1200">
          <a:solidFill>
            <a:schemeClr val="tx1"/>
          </a:solidFill>
          <a:latin typeface="+mn-lt"/>
          <a:ea typeface="+mn-ea"/>
          <a:cs typeface="+mn-cs"/>
        </a:defRPr>
      </a:lvl7pPr>
      <a:lvl8pPr marL="4571771" algn="l" defTabSz="1306220" rtl="0" eaLnBrk="1" latinLnBrk="0" hangingPunct="1">
        <a:defRPr sz="2600" kern="1200">
          <a:solidFill>
            <a:schemeClr val="tx1"/>
          </a:solidFill>
          <a:latin typeface="+mn-lt"/>
          <a:ea typeface="+mn-ea"/>
          <a:cs typeface="+mn-cs"/>
        </a:defRPr>
      </a:lvl8pPr>
      <a:lvl9pPr marL="5224882" algn="l" defTabSz="1306220" rtl="0" eaLnBrk="1" latinLnBrk="0" hangingPunct="1">
        <a:defRPr sz="26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2.png"/><Relationship Id="rId1" Type="http://schemas.openxmlformats.org/officeDocument/2006/relationships/slideLayout" Target="../slideLayouts/slideLayout7.xml"/><Relationship Id="rId5" Type="http://schemas.openxmlformats.org/officeDocument/2006/relationships/image" Target="../media/image25.jpeg"/><Relationship Id="rId4" Type="http://schemas.openxmlformats.org/officeDocument/2006/relationships/image" Target="../media/image24.jpe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image" Target="../media/image28.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image" Target="../media/image31.jpe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image" Target="../media/image33.jpe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17" Type="http://schemas.openxmlformats.org/officeDocument/2006/relationships/image" Target="../media/image6.jpeg"/><Relationship Id="rId2" Type="http://schemas.openxmlformats.org/officeDocument/2006/relationships/image" Target="../media/image3.png"/><Relationship Id="rId16" Type="http://schemas.openxmlformats.org/officeDocument/2006/relationships/image" Target="../media/image5.jpeg"/><Relationship Id="rId1" Type="http://schemas.openxmlformats.org/officeDocument/2006/relationships/slideLayout" Target="../slideLayouts/slideLayout7.xml"/><Relationship Id="rId15" Type="http://schemas.microsoft.com/office/2007/relationships/hdphoto" Target="../media/hdphoto6.wdp"/></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image" Target="../media/image37.jpe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3" Type="http://schemas.openxmlformats.org/officeDocument/2006/relationships/image" Target="../media/image14.jpeg"/><Relationship Id="rId3" Type="http://schemas.openxmlformats.org/officeDocument/2006/relationships/image" Target="../media/image12.png"/><Relationship Id="rId12" Type="http://schemas.microsoft.com/office/2007/relationships/hdphoto" Target="../media/hdphoto9.wdp"/><Relationship Id="rId2" Type="http://schemas.openxmlformats.org/officeDocument/2006/relationships/image" Target="../media/image11.png"/><Relationship Id="rId1" Type="http://schemas.openxmlformats.org/officeDocument/2006/relationships/slideLayout" Target="../slideLayouts/slideLayout7.xml"/><Relationship Id="rId4" Type="http://schemas.openxmlformats.org/officeDocument/2006/relationships/image" Target="../media/image13.png"/></Relationships>
</file>

<file path=ppt/slides/_rels/slide7.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slideLayout" Target="../slideLayouts/slideLayout7.xml"/><Relationship Id="rId1" Type="http://schemas.openxmlformats.org/officeDocument/2006/relationships/video" Target="file:///C:\Users\hp\Downloads\&#2486;&#2507;&#2472;&#2507;%20&#2447;&#2453;&#2463;&#2495;%20&#2478;&#2497;&#2460;&#2495;&#2476;&#2480;&#2503;&#2480;%20&#2469;&#2503;&#2453;&#2503;%20&#2404;dance&#2404;sadia%20sara&#10084;&#65039;&#128154;&#10084;&#65039;%5b1%5d.mp4" TargetMode="External"/><Relationship Id="rId4" Type="http://schemas.openxmlformats.org/officeDocument/2006/relationships/image" Target="../media/image18.png"/></Relationships>
</file>

<file path=ppt/slides/_rels/slide9.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19.jpeg"/><Relationship Id="rId1" Type="http://schemas.openxmlformats.org/officeDocument/2006/relationships/slideLayout" Target="../slideLayouts/slideLayout7.xml"/><Relationship Id="rId5" Type="http://schemas.openxmlformats.org/officeDocument/2006/relationships/image" Target="../media/image21.jpeg"/><Relationship Id="rId4" Type="http://schemas.openxmlformats.org/officeDocument/2006/relationships/image" Target="../media/image20.jpe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4" name="Rectangle 3"/>
          <p:cNvSpPr/>
          <p:nvPr/>
        </p:nvSpPr>
        <p:spPr>
          <a:xfrm>
            <a:off x="-155643" y="0"/>
            <a:ext cx="14786043" cy="8229600"/>
          </a:xfrm>
          <a:prstGeom prst="rect">
            <a:avLst/>
          </a:prstGeom>
          <a:noFill/>
          <a:ln w="114300">
            <a:solidFill>
              <a:srgbClr val="002060"/>
            </a:solidFill>
          </a:ln>
          <a:effectLst>
            <a:glow rad="228600">
              <a:schemeClr val="accent2">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0" y="152400"/>
            <a:ext cx="14478000" cy="7924800"/>
          </a:xfrm>
          <a:prstGeom prst="rect">
            <a:avLst/>
          </a:prstGeom>
          <a:noFill/>
          <a:ln w="76200" cmpd="sng">
            <a:solidFill>
              <a:schemeClr val="bg1"/>
            </a:solidFill>
            <a:prstDash val="lgDash"/>
          </a:ln>
          <a:effectLst>
            <a:glow rad="228600">
              <a:schemeClr val="accent1">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descr="1536500518_1.jpg"/>
          <p:cNvPicPr>
            <a:picLocks noChangeAspect="1"/>
          </p:cNvPicPr>
          <p:nvPr/>
        </p:nvPicPr>
        <p:blipFill>
          <a:blip r:embed="rId2"/>
          <a:stretch>
            <a:fillRect/>
          </a:stretch>
        </p:blipFill>
        <p:spPr>
          <a:xfrm>
            <a:off x="0" y="152400"/>
            <a:ext cx="14401800" cy="7848600"/>
          </a:xfrm>
          <a:prstGeom prst="rect">
            <a:avLst/>
          </a:prstGeom>
          <a:ln>
            <a:noFill/>
          </a:ln>
          <a:effectLst>
            <a:softEdge rad="112500"/>
          </a:effectLst>
        </p:spPr>
      </p:pic>
      <p:sp>
        <p:nvSpPr>
          <p:cNvPr id="8" name="TextBox 7"/>
          <p:cNvSpPr txBox="1"/>
          <p:nvPr/>
        </p:nvSpPr>
        <p:spPr>
          <a:xfrm>
            <a:off x="381000" y="304800"/>
            <a:ext cx="13716000" cy="2286000"/>
          </a:xfrm>
          <a:prstGeom prst="rect">
            <a:avLst/>
          </a:prstGeom>
          <a:noFill/>
        </p:spPr>
        <p:txBody>
          <a:bodyPr wrap="square" rtlCol="0">
            <a:prstTxWarp prst="textPlain">
              <a:avLst/>
            </a:prstTxWarp>
            <a:spAutoFit/>
          </a:bodyPr>
          <a:lstStyle/>
          <a:p>
            <a:r>
              <a:rPr lang="bn-IN" sz="3600" dirty="0" smtClean="0">
                <a:latin typeface="NikoshBAN" pitchFamily="2" charset="0"/>
                <a:cs typeface="NikoshBAN" pitchFamily="2" charset="0"/>
              </a:rPr>
              <a:t>পাঠে সবাইকে স্বাগত</a:t>
            </a:r>
          </a:p>
          <a:p>
            <a:r>
              <a:rPr lang="bn-IN" sz="3600" dirty="0" smtClean="0">
                <a:latin typeface="NikoshBAN" pitchFamily="2" charset="0"/>
                <a:cs typeface="NikoshBAN" pitchFamily="2" charset="0"/>
              </a:rPr>
              <a:t>কেমন আছো সবাই?</a:t>
            </a:r>
            <a:endParaRPr lang="en-US" sz="3600" dirty="0">
              <a:latin typeface="NikoshBAN" pitchFamily="2" charset="0"/>
              <a:cs typeface="NikoshBAN" pitchFamily="2"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0" presetClass="entr" presetSubtype="0" decel="100000" fill="hold" grpId="0" nodeType="clickEffect">
                                  <p:stCondLst>
                                    <p:cond delay="0"/>
                                  </p:stCondLst>
                                  <p:iterate type="wd">
                                    <p:tmPct val="10000"/>
                                  </p:iterate>
                                  <p:childTnLst>
                                    <p:set>
                                      <p:cBhvr>
                                        <p:cTn id="6" dur="1" fill="hold">
                                          <p:stCondLst>
                                            <p:cond delay="0"/>
                                          </p:stCondLst>
                                        </p:cTn>
                                        <p:tgtEl>
                                          <p:spTgt spid="8"/>
                                        </p:tgtEl>
                                        <p:attrNameLst>
                                          <p:attrName>style.visibility</p:attrName>
                                        </p:attrNameLst>
                                      </p:cBhvr>
                                      <p:to>
                                        <p:strVal val="visible"/>
                                      </p:to>
                                    </p:set>
                                    <p:anim calcmode="lin" valueType="num">
                                      <p:cBhvr>
                                        <p:cTn id="7" dur="1000" fill="hold"/>
                                        <p:tgtEl>
                                          <p:spTgt spid="8"/>
                                        </p:tgtEl>
                                        <p:attrNameLst>
                                          <p:attrName>ppt_w</p:attrName>
                                        </p:attrNameLst>
                                      </p:cBhvr>
                                      <p:tavLst>
                                        <p:tav tm="0">
                                          <p:val>
                                            <p:strVal val="#ppt_w+.3"/>
                                          </p:val>
                                        </p:tav>
                                        <p:tav tm="100000">
                                          <p:val>
                                            <p:strVal val="#ppt_w"/>
                                          </p:val>
                                        </p:tav>
                                      </p:tavLst>
                                    </p:anim>
                                    <p:anim calcmode="lin" valueType="num">
                                      <p:cBhvr>
                                        <p:cTn id="8" dur="1000" fill="hold"/>
                                        <p:tgtEl>
                                          <p:spTgt spid="8"/>
                                        </p:tgtEl>
                                        <p:attrNameLst>
                                          <p:attrName>ppt_h</p:attrName>
                                        </p:attrNameLst>
                                      </p:cBhvr>
                                      <p:tavLst>
                                        <p:tav tm="0">
                                          <p:val>
                                            <p:strVal val="#ppt_h"/>
                                          </p:val>
                                        </p:tav>
                                        <p:tav tm="100000">
                                          <p:val>
                                            <p:strVal val="#ppt_h"/>
                                          </p:val>
                                        </p:tav>
                                      </p:tavLst>
                                    </p:anim>
                                    <p:animEffect transition="in" filter="fade">
                                      <p:cBhvr>
                                        <p:cTn id="9"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55643" y="0"/>
            <a:ext cx="14786043" cy="8229600"/>
          </a:xfrm>
          <a:prstGeom prst="rect">
            <a:avLst/>
          </a:prstGeom>
          <a:noFill/>
          <a:ln w="114300">
            <a:solidFill>
              <a:srgbClr val="002060"/>
            </a:solidFill>
          </a:ln>
          <a:effectLst>
            <a:glow rad="228600">
              <a:schemeClr val="accent2">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p:cNvSpPr/>
          <p:nvPr/>
        </p:nvSpPr>
        <p:spPr>
          <a:xfrm>
            <a:off x="0" y="152400"/>
            <a:ext cx="14478000" cy="7924800"/>
          </a:xfrm>
          <a:prstGeom prst="rect">
            <a:avLst/>
          </a:prstGeom>
          <a:noFill/>
          <a:ln w="76200" cmpd="sng">
            <a:solidFill>
              <a:schemeClr val="bg1"/>
            </a:solidFill>
            <a:prstDash val="lgDash"/>
          </a:ln>
          <a:effectLst>
            <a:glow rad="228600">
              <a:schemeClr val="accent1">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p:cNvSpPr txBox="1"/>
          <p:nvPr/>
        </p:nvSpPr>
        <p:spPr>
          <a:xfrm>
            <a:off x="5029200" y="381000"/>
            <a:ext cx="4419600" cy="1219200"/>
          </a:xfrm>
          <a:prstGeom prst="rect">
            <a:avLst/>
          </a:prstGeom>
          <a:solidFill>
            <a:schemeClr val="accent6">
              <a:lumMod val="60000"/>
              <a:lumOff val="40000"/>
            </a:schemeClr>
          </a:solidFill>
        </p:spPr>
        <p:txBody>
          <a:bodyPr wrap="square" rtlCol="0">
            <a:spAutoFit/>
          </a:bodyPr>
          <a:lstStyle/>
          <a:p>
            <a:r>
              <a:rPr lang="bn-IN" sz="7200" dirty="0" smtClean="0">
                <a:latin typeface="NikoshBAN" pitchFamily="2" charset="0"/>
                <a:cs typeface="NikoshBAN" pitchFamily="2" charset="0"/>
              </a:rPr>
              <a:t>ছবি দেখে পড়</a:t>
            </a:r>
            <a:endParaRPr lang="en-US" sz="7200" dirty="0">
              <a:latin typeface="NikoshBAN" pitchFamily="2" charset="0"/>
              <a:cs typeface="NikoshBAN" pitchFamily="2" charset="0"/>
            </a:endParaRPr>
          </a:p>
        </p:txBody>
      </p:sp>
      <p:sp>
        <p:nvSpPr>
          <p:cNvPr id="5" name="TextBox 4"/>
          <p:cNvSpPr txBox="1"/>
          <p:nvPr/>
        </p:nvSpPr>
        <p:spPr>
          <a:xfrm>
            <a:off x="3505200" y="4724400"/>
            <a:ext cx="6553200" cy="3170099"/>
          </a:xfrm>
          <a:prstGeom prst="rect">
            <a:avLst/>
          </a:prstGeom>
          <a:noFill/>
        </p:spPr>
        <p:txBody>
          <a:bodyPr wrap="square" rtlCol="0">
            <a:spAutoFit/>
          </a:bodyPr>
          <a:lstStyle/>
          <a:p>
            <a:r>
              <a:rPr lang="bn-IN" sz="4000" b="1" dirty="0" smtClean="0">
                <a:latin typeface="NikoshBAN" pitchFamily="2" charset="0"/>
                <a:cs typeface="NikoshBAN" pitchFamily="2" charset="0"/>
              </a:rPr>
              <a:t>সেই সবুজের বুক চেরা মেঠোপথে</a:t>
            </a:r>
          </a:p>
          <a:p>
            <a:r>
              <a:rPr lang="bn-IN" sz="4000" b="1" dirty="0" smtClean="0">
                <a:latin typeface="NikoshBAN" pitchFamily="2" charset="0"/>
                <a:cs typeface="NikoshBAN" pitchFamily="2" charset="0"/>
              </a:rPr>
              <a:t>আবার যে যাব ফিরে, আমার</a:t>
            </a:r>
          </a:p>
          <a:p>
            <a:r>
              <a:rPr lang="bn-IN" sz="4000" b="1" dirty="0" smtClean="0">
                <a:latin typeface="NikoshBAN" pitchFamily="2" charset="0"/>
                <a:cs typeface="NikoshBAN" pitchFamily="2" charset="0"/>
              </a:rPr>
              <a:t>হারানো বাংলাকে আবার তো ফিরে পাব</a:t>
            </a:r>
          </a:p>
          <a:p>
            <a:r>
              <a:rPr lang="bn-IN" sz="4000" b="1" dirty="0" smtClean="0">
                <a:latin typeface="NikoshBAN" pitchFamily="2" charset="0"/>
                <a:cs typeface="NikoshBAN" pitchFamily="2" charset="0"/>
              </a:rPr>
              <a:t>শিল্পে-কাব্যে কোথায় আছে</a:t>
            </a:r>
          </a:p>
          <a:p>
            <a:r>
              <a:rPr lang="bn-IN" sz="4000" b="1" dirty="0" smtClean="0">
                <a:latin typeface="NikoshBAN" pitchFamily="2" charset="0"/>
                <a:cs typeface="NikoshBAN" pitchFamily="2" charset="0"/>
              </a:rPr>
              <a:t>হায়রে এমন সোনার খনি।</a:t>
            </a:r>
            <a:endParaRPr lang="en-US" sz="4000" b="1" dirty="0">
              <a:latin typeface="NikoshBAN" pitchFamily="2" charset="0"/>
              <a:cs typeface="NikoshBAN" pitchFamily="2" charset="0"/>
            </a:endParaRPr>
          </a:p>
        </p:txBody>
      </p:sp>
      <p:pic>
        <p:nvPicPr>
          <p:cNvPr id="7" name="Picture 6" descr="images (4).png"/>
          <p:cNvPicPr>
            <a:picLocks noChangeAspect="1"/>
          </p:cNvPicPr>
          <p:nvPr/>
        </p:nvPicPr>
        <p:blipFill>
          <a:blip r:embed="rId2"/>
          <a:stretch>
            <a:fillRect/>
          </a:stretch>
        </p:blipFill>
        <p:spPr>
          <a:xfrm>
            <a:off x="11506200" y="1524000"/>
            <a:ext cx="2867025" cy="2667000"/>
          </a:xfrm>
          <a:prstGeom prst="rect">
            <a:avLst/>
          </a:prstGeom>
        </p:spPr>
      </p:pic>
      <p:pic>
        <p:nvPicPr>
          <p:cNvPr id="8" name="Picture 7" descr="images (70).jpg"/>
          <p:cNvPicPr>
            <a:picLocks noChangeAspect="1"/>
          </p:cNvPicPr>
          <p:nvPr/>
        </p:nvPicPr>
        <p:blipFill>
          <a:blip r:embed="rId3"/>
          <a:stretch>
            <a:fillRect/>
          </a:stretch>
        </p:blipFill>
        <p:spPr>
          <a:xfrm>
            <a:off x="76200" y="1524000"/>
            <a:ext cx="3657600" cy="2672862"/>
          </a:xfrm>
          <a:prstGeom prst="rect">
            <a:avLst/>
          </a:prstGeom>
        </p:spPr>
      </p:pic>
      <p:pic>
        <p:nvPicPr>
          <p:cNvPr id="9" name="Picture 8" descr="cms-image-000000641.jpg"/>
          <p:cNvPicPr>
            <a:picLocks noChangeAspect="1"/>
          </p:cNvPicPr>
          <p:nvPr/>
        </p:nvPicPr>
        <p:blipFill>
          <a:blip r:embed="rId4"/>
          <a:stretch>
            <a:fillRect/>
          </a:stretch>
        </p:blipFill>
        <p:spPr>
          <a:xfrm>
            <a:off x="3810001" y="1524000"/>
            <a:ext cx="3733800" cy="2667000"/>
          </a:xfrm>
          <a:prstGeom prst="rect">
            <a:avLst/>
          </a:prstGeom>
        </p:spPr>
      </p:pic>
      <p:pic>
        <p:nvPicPr>
          <p:cNvPr id="10" name="Picture 9" descr="EbHAAldU8AA8OZl.jpg"/>
          <p:cNvPicPr>
            <a:picLocks noChangeAspect="1"/>
          </p:cNvPicPr>
          <p:nvPr/>
        </p:nvPicPr>
        <p:blipFill>
          <a:blip r:embed="rId5"/>
          <a:stretch>
            <a:fillRect/>
          </a:stretch>
        </p:blipFill>
        <p:spPr>
          <a:xfrm>
            <a:off x="7620000" y="1524000"/>
            <a:ext cx="3810000" cy="26670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oup 6"/>
          <p:cNvGrpSpPr/>
          <p:nvPr/>
        </p:nvGrpSpPr>
        <p:grpSpPr>
          <a:xfrm>
            <a:off x="-1066800" y="2057400"/>
            <a:ext cx="5181600" cy="4419600"/>
            <a:chOff x="-1066800" y="2057400"/>
            <a:chExt cx="5181600" cy="4419600"/>
          </a:xfrm>
        </p:grpSpPr>
        <p:sp>
          <p:nvSpPr>
            <p:cNvPr id="5" name="Chord 4"/>
            <p:cNvSpPr/>
            <p:nvPr/>
          </p:nvSpPr>
          <p:spPr>
            <a:xfrm flipH="1">
              <a:off x="-1066800" y="2057400"/>
              <a:ext cx="5181600" cy="4419600"/>
            </a:xfrm>
            <a:prstGeom prst="chord">
              <a:avLst>
                <a:gd name="adj1" fmla="val 2684351"/>
                <a:gd name="adj2" fmla="val 18928020"/>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solidFill>
                    <a:srgbClr val="FF0000"/>
                  </a:solidFill>
                </a:ln>
              </a:endParaRPr>
            </a:p>
          </p:txBody>
        </p:sp>
        <p:sp>
          <p:nvSpPr>
            <p:cNvPr id="6" name="TextBox 5"/>
            <p:cNvSpPr txBox="1"/>
            <p:nvPr/>
          </p:nvSpPr>
          <p:spPr>
            <a:xfrm>
              <a:off x="-228600" y="3124200"/>
              <a:ext cx="3733800" cy="2123658"/>
            </a:xfrm>
            <a:prstGeom prst="rect">
              <a:avLst/>
            </a:prstGeom>
            <a:noFill/>
          </p:spPr>
          <p:txBody>
            <a:bodyPr wrap="square" rtlCol="0">
              <a:spAutoFit/>
            </a:bodyPr>
            <a:lstStyle/>
            <a:p>
              <a:pPr algn="ctr"/>
              <a:r>
                <a:rPr lang="bn-IN" sz="6600" dirty="0" smtClean="0">
                  <a:ln>
                    <a:solidFill>
                      <a:schemeClr val="bg1"/>
                    </a:solidFill>
                  </a:ln>
                  <a:solidFill>
                    <a:schemeClr val="bg1"/>
                  </a:solidFill>
                  <a:latin typeface="NikoshBAN" pitchFamily="2" charset="0"/>
                  <a:cs typeface="NikoshBAN" pitchFamily="2" charset="0"/>
                </a:rPr>
                <a:t>শিক্ষকের </a:t>
              </a:r>
            </a:p>
            <a:p>
              <a:pPr algn="ctr"/>
              <a:r>
                <a:rPr lang="bn-IN" sz="6600" dirty="0" smtClean="0">
                  <a:ln>
                    <a:solidFill>
                      <a:schemeClr val="bg1"/>
                    </a:solidFill>
                  </a:ln>
                  <a:solidFill>
                    <a:schemeClr val="bg1"/>
                  </a:solidFill>
                  <a:latin typeface="NikoshBAN" pitchFamily="2" charset="0"/>
                  <a:cs typeface="NikoshBAN" pitchFamily="2" charset="0"/>
                </a:rPr>
                <a:t>পাঠ</a:t>
              </a:r>
              <a:endParaRPr lang="en-US" sz="6600" dirty="0">
                <a:ln>
                  <a:solidFill>
                    <a:schemeClr val="bg1"/>
                  </a:solidFill>
                </a:ln>
                <a:solidFill>
                  <a:schemeClr val="bg1"/>
                </a:solidFill>
                <a:latin typeface="NikoshBAN" pitchFamily="2" charset="0"/>
                <a:cs typeface="NikoshBAN" pitchFamily="2" charset="0"/>
              </a:endParaRPr>
            </a:p>
          </p:txBody>
        </p:sp>
      </p:grpSp>
      <p:sp>
        <p:nvSpPr>
          <p:cNvPr id="2" name="Rectangle 1"/>
          <p:cNvSpPr/>
          <p:nvPr/>
        </p:nvSpPr>
        <p:spPr>
          <a:xfrm>
            <a:off x="-155643" y="0"/>
            <a:ext cx="14786043" cy="8229600"/>
          </a:xfrm>
          <a:prstGeom prst="rect">
            <a:avLst/>
          </a:prstGeom>
          <a:noFill/>
          <a:ln w="114300">
            <a:solidFill>
              <a:srgbClr val="002060"/>
            </a:solidFill>
          </a:ln>
          <a:effectLst>
            <a:glow rad="228600">
              <a:schemeClr val="accent2">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p:cNvSpPr/>
          <p:nvPr/>
        </p:nvSpPr>
        <p:spPr>
          <a:xfrm>
            <a:off x="0" y="152400"/>
            <a:ext cx="14478000" cy="7924800"/>
          </a:xfrm>
          <a:prstGeom prst="rect">
            <a:avLst/>
          </a:prstGeom>
          <a:noFill/>
          <a:ln w="76200" cmpd="sng">
            <a:solidFill>
              <a:schemeClr val="bg1"/>
            </a:solidFill>
            <a:prstDash val="lgDash"/>
          </a:ln>
          <a:effectLst>
            <a:glow rad="228600">
              <a:schemeClr val="accent1">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5867400" y="685800"/>
            <a:ext cx="7467600" cy="6934200"/>
          </a:xfrm>
          <a:prstGeom prst="rect">
            <a:avLst/>
          </a:prstGeom>
          <a:noFill/>
        </p:spPr>
        <p:txBody>
          <a:bodyPr wrap="square" rtlCol="0">
            <a:spAutoFit/>
          </a:bodyPr>
          <a:lstStyle/>
          <a:p>
            <a:r>
              <a:rPr lang="bn-IN" sz="4400" dirty="0" smtClean="0">
                <a:latin typeface="NikoshBAN" pitchFamily="2" charset="0"/>
                <a:cs typeface="NikoshBAN" pitchFamily="2" charset="0"/>
              </a:rPr>
              <a:t>বিশ্বকবির ‘সোনার বাংলা’</a:t>
            </a:r>
          </a:p>
          <a:p>
            <a:r>
              <a:rPr lang="bn-IN" sz="4400" dirty="0" smtClean="0">
                <a:latin typeface="NikoshBAN" pitchFamily="2" charset="0"/>
                <a:cs typeface="NikoshBAN" pitchFamily="2" charset="0"/>
              </a:rPr>
              <a:t>নজরুলের ‘বাংলাদেশ’</a:t>
            </a:r>
          </a:p>
          <a:p>
            <a:r>
              <a:rPr lang="bn-IN" sz="4400" dirty="0" smtClean="0">
                <a:latin typeface="NikoshBAN" pitchFamily="2" charset="0"/>
                <a:cs typeface="NikoshBAN" pitchFamily="2" charset="0"/>
              </a:rPr>
              <a:t>জীবনানন্দের ‘রূপসী বাংলা’</a:t>
            </a:r>
          </a:p>
          <a:p>
            <a:r>
              <a:rPr lang="bn-IN" sz="4400" dirty="0" smtClean="0">
                <a:latin typeface="NikoshBAN" pitchFamily="2" charset="0"/>
                <a:cs typeface="NikoshBAN" pitchFamily="2" charset="0"/>
              </a:rPr>
              <a:t>রূপের যে তার নেইকো শেষ, বাংলাদেশ।</a:t>
            </a:r>
          </a:p>
          <a:p>
            <a:endParaRPr lang="bn-IN" sz="4400" dirty="0" smtClean="0">
              <a:latin typeface="NikoshBAN" pitchFamily="2" charset="0"/>
              <a:cs typeface="NikoshBAN" pitchFamily="2" charset="0"/>
            </a:endParaRPr>
          </a:p>
          <a:p>
            <a:r>
              <a:rPr lang="bn-IN" sz="4400" dirty="0" smtClean="0">
                <a:ln>
                  <a:solidFill>
                    <a:srgbClr val="FF0000"/>
                  </a:solidFill>
                </a:ln>
                <a:solidFill>
                  <a:srgbClr val="FF0000"/>
                </a:solidFill>
                <a:latin typeface="NikoshBAN" pitchFamily="2" charset="0"/>
                <a:cs typeface="NikoshBAN" pitchFamily="2" charset="0"/>
              </a:rPr>
              <a:t>‘জয় বাংলা’ </a:t>
            </a:r>
            <a:r>
              <a:rPr lang="bn-IN" sz="4400" dirty="0" smtClean="0">
                <a:latin typeface="NikoshBAN" pitchFamily="2" charset="0"/>
                <a:cs typeface="NikoshBAN" pitchFamily="2" charset="0"/>
              </a:rPr>
              <a:t>বলতে মনরে আমার</a:t>
            </a:r>
          </a:p>
          <a:p>
            <a:r>
              <a:rPr lang="bn-IN" sz="4400" dirty="0" smtClean="0">
                <a:latin typeface="NikoshBAN" pitchFamily="2" charset="0"/>
                <a:cs typeface="NikoshBAN" pitchFamily="2" charset="0"/>
              </a:rPr>
              <a:t>এখনো কেন ভাব, আমার</a:t>
            </a:r>
          </a:p>
          <a:p>
            <a:r>
              <a:rPr lang="bn-IN" sz="4400" dirty="0" smtClean="0">
                <a:ln>
                  <a:solidFill>
                    <a:srgbClr val="FF0000"/>
                  </a:solidFill>
                </a:ln>
                <a:solidFill>
                  <a:srgbClr val="FF0000"/>
                </a:solidFill>
                <a:latin typeface="NikoshBAN" pitchFamily="2" charset="0"/>
                <a:cs typeface="NikoshBAN" pitchFamily="2" charset="0"/>
              </a:rPr>
              <a:t>হারানো বাংলাকে আবার তো ফিরে পাব</a:t>
            </a:r>
          </a:p>
          <a:p>
            <a:r>
              <a:rPr lang="bn-IN" sz="4400" dirty="0" smtClean="0">
                <a:latin typeface="NikoshBAN" pitchFamily="2" charset="0"/>
                <a:cs typeface="NikoshBAN" pitchFamily="2" charset="0"/>
              </a:rPr>
              <a:t>অন্ধকারে পুব আকাশে</a:t>
            </a:r>
          </a:p>
          <a:p>
            <a:r>
              <a:rPr lang="bn-IN" sz="4400" dirty="0" smtClean="0">
                <a:latin typeface="NikoshBAN" pitchFamily="2" charset="0"/>
                <a:cs typeface="NikoshBAN" pitchFamily="2" charset="0"/>
              </a:rPr>
              <a:t>উঠবে আবার দিনমণি।।</a:t>
            </a:r>
            <a:endParaRPr lang="en-US" sz="4400" dirty="0">
              <a:latin typeface="NikoshBAN" pitchFamily="2" charset="0"/>
              <a:cs typeface="NikoshBAN" pitchFamily="2" charset="0"/>
            </a:endParaRP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p:cNvGrpSpPr/>
          <p:nvPr/>
        </p:nvGrpSpPr>
        <p:grpSpPr>
          <a:xfrm>
            <a:off x="-1066800" y="609600"/>
            <a:ext cx="5181600" cy="4419600"/>
            <a:chOff x="-1066800" y="2057400"/>
            <a:chExt cx="5181600" cy="4419600"/>
          </a:xfrm>
        </p:grpSpPr>
        <p:sp>
          <p:nvSpPr>
            <p:cNvPr id="5" name="Chord 4"/>
            <p:cNvSpPr/>
            <p:nvPr/>
          </p:nvSpPr>
          <p:spPr>
            <a:xfrm flipH="1">
              <a:off x="-1066800" y="2057400"/>
              <a:ext cx="5181600" cy="4419600"/>
            </a:xfrm>
            <a:prstGeom prst="chord">
              <a:avLst>
                <a:gd name="adj1" fmla="val 2684351"/>
                <a:gd name="adj2" fmla="val 18928020"/>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solidFill>
                    <a:srgbClr val="FF0000"/>
                  </a:solidFill>
                </a:ln>
              </a:endParaRPr>
            </a:p>
          </p:txBody>
        </p:sp>
        <p:sp>
          <p:nvSpPr>
            <p:cNvPr id="6" name="TextBox 5"/>
            <p:cNvSpPr txBox="1"/>
            <p:nvPr/>
          </p:nvSpPr>
          <p:spPr>
            <a:xfrm>
              <a:off x="-228600" y="3124200"/>
              <a:ext cx="3733800" cy="2123658"/>
            </a:xfrm>
            <a:prstGeom prst="rect">
              <a:avLst/>
            </a:prstGeom>
            <a:noFill/>
          </p:spPr>
          <p:txBody>
            <a:bodyPr wrap="square" rtlCol="0">
              <a:spAutoFit/>
            </a:bodyPr>
            <a:lstStyle/>
            <a:p>
              <a:pPr algn="ctr"/>
              <a:r>
                <a:rPr lang="bn-IN" sz="6600" dirty="0" smtClean="0">
                  <a:ln>
                    <a:solidFill>
                      <a:schemeClr val="bg1"/>
                    </a:solidFill>
                  </a:ln>
                  <a:solidFill>
                    <a:schemeClr val="bg1"/>
                  </a:solidFill>
                  <a:latin typeface="NikoshBAN" pitchFamily="2" charset="0"/>
                  <a:cs typeface="NikoshBAN" pitchFamily="2" charset="0"/>
                </a:rPr>
                <a:t>শিক্ষার্থীদের </a:t>
              </a:r>
            </a:p>
            <a:p>
              <a:pPr algn="ctr"/>
              <a:r>
                <a:rPr lang="bn-IN" sz="6600" dirty="0" smtClean="0">
                  <a:ln>
                    <a:solidFill>
                      <a:schemeClr val="bg1"/>
                    </a:solidFill>
                  </a:ln>
                  <a:solidFill>
                    <a:schemeClr val="bg1"/>
                  </a:solidFill>
                  <a:latin typeface="NikoshBAN" pitchFamily="2" charset="0"/>
                  <a:cs typeface="NikoshBAN" pitchFamily="2" charset="0"/>
                </a:rPr>
                <a:t>পাঠ</a:t>
              </a:r>
              <a:endParaRPr lang="en-US" sz="6600" dirty="0">
                <a:ln>
                  <a:solidFill>
                    <a:schemeClr val="bg1"/>
                  </a:solidFill>
                </a:ln>
                <a:solidFill>
                  <a:schemeClr val="bg1"/>
                </a:solidFill>
                <a:latin typeface="NikoshBAN" pitchFamily="2" charset="0"/>
                <a:cs typeface="NikoshBAN" pitchFamily="2" charset="0"/>
              </a:endParaRPr>
            </a:p>
          </p:txBody>
        </p:sp>
      </p:grpSp>
      <p:sp>
        <p:nvSpPr>
          <p:cNvPr id="2" name="Rectangle 1"/>
          <p:cNvSpPr/>
          <p:nvPr/>
        </p:nvSpPr>
        <p:spPr>
          <a:xfrm>
            <a:off x="-155643" y="0"/>
            <a:ext cx="14786043" cy="8229600"/>
          </a:xfrm>
          <a:prstGeom prst="rect">
            <a:avLst/>
          </a:prstGeom>
          <a:noFill/>
          <a:ln w="114300">
            <a:solidFill>
              <a:srgbClr val="002060"/>
            </a:solidFill>
          </a:ln>
          <a:effectLst>
            <a:glow rad="228600">
              <a:schemeClr val="accent2">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p:cNvSpPr/>
          <p:nvPr/>
        </p:nvSpPr>
        <p:spPr>
          <a:xfrm>
            <a:off x="0" y="152400"/>
            <a:ext cx="14478000" cy="7924800"/>
          </a:xfrm>
          <a:prstGeom prst="rect">
            <a:avLst/>
          </a:prstGeom>
          <a:noFill/>
          <a:ln w="76200" cmpd="sng">
            <a:solidFill>
              <a:schemeClr val="bg1"/>
            </a:solidFill>
            <a:prstDash val="lgDash"/>
          </a:ln>
          <a:effectLst>
            <a:glow rad="228600">
              <a:schemeClr val="accent1">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5486400" y="762000"/>
            <a:ext cx="7162800" cy="6934200"/>
          </a:xfrm>
          <a:prstGeom prst="rect">
            <a:avLst/>
          </a:prstGeom>
          <a:noFill/>
        </p:spPr>
        <p:txBody>
          <a:bodyPr wrap="square" rtlCol="0">
            <a:spAutoFit/>
          </a:bodyPr>
          <a:lstStyle/>
          <a:p>
            <a:r>
              <a:rPr lang="bn-IN" sz="4400" dirty="0" smtClean="0">
                <a:latin typeface="NikoshBAN" pitchFamily="2" charset="0"/>
                <a:cs typeface="NikoshBAN" pitchFamily="2" charset="0"/>
              </a:rPr>
              <a:t>বিশ্বকবির ‘সোনার বাংলা’</a:t>
            </a:r>
          </a:p>
          <a:p>
            <a:r>
              <a:rPr lang="bn-IN" sz="4400" dirty="0" smtClean="0">
                <a:latin typeface="NikoshBAN" pitchFamily="2" charset="0"/>
                <a:cs typeface="NikoshBAN" pitchFamily="2" charset="0"/>
              </a:rPr>
              <a:t>নজরুলের ‘বাংলাদেশ’</a:t>
            </a:r>
          </a:p>
          <a:p>
            <a:r>
              <a:rPr lang="bn-IN" sz="4400" dirty="0" smtClean="0">
                <a:latin typeface="NikoshBAN" pitchFamily="2" charset="0"/>
                <a:cs typeface="NikoshBAN" pitchFamily="2" charset="0"/>
              </a:rPr>
              <a:t>জীবনানন্দের ‘রূপসী বাংলা’</a:t>
            </a:r>
          </a:p>
          <a:p>
            <a:r>
              <a:rPr lang="bn-IN" sz="4400" dirty="0" smtClean="0">
                <a:latin typeface="NikoshBAN" pitchFamily="2" charset="0"/>
                <a:cs typeface="NikoshBAN" pitchFamily="2" charset="0"/>
              </a:rPr>
              <a:t>রূপের যে তার নেইকো শেষ, বাংলাদেশ।</a:t>
            </a:r>
          </a:p>
          <a:p>
            <a:endParaRPr lang="bn-IN" sz="4400" dirty="0" smtClean="0">
              <a:latin typeface="NikoshBAN" pitchFamily="2" charset="0"/>
              <a:cs typeface="NikoshBAN" pitchFamily="2" charset="0"/>
            </a:endParaRPr>
          </a:p>
          <a:p>
            <a:r>
              <a:rPr lang="bn-IN" sz="4400" dirty="0" smtClean="0">
                <a:latin typeface="NikoshBAN" pitchFamily="2" charset="0"/>
                <a:cs typeface="NikoshBAN" pitchFamily="2" charset="0"/>
              </a:rPr>
              <a:t>‘জয় বাংলা’ বলতে মনরে আমার</a:t>
            </a:r>
          </a:p>
          <a:p>
            <a:r>
              <a:rPr lang="bn-IN" sz="4400" dirty="0" smtClean="0">
                <a:latin typeface="NikoshBAN" pitchFamily="2" charset="0"/>
                <a:cs typeface="NikoshBAN" pitchFamily="2" charset="0"/>
              </a:rPr>
              <a:t>এখনো কেন ভাব, আমার</a:t>
            </a:r>
          </a:p>
          <a:p>
            <a:r>
              <a:rPr lang="bn-IN" sz="4400" dirty="0" smtClean="0">
                <a:latin typeface="NikoshBAN" pitchFamily="2" charset="0"/>
                <a:cs typeface="NikoshBAN" pitchFamily="2" charset="0"/>
              </a:rPr>
              <a:t>হারানো বাংলাকে আবার তো ফিরে পাব</a:t>
            </a:r>
          </a:p>
          <a:p>
            <a:r>
              <a:rPr lang="bn-IN" sz="4400" dirty="0" smtClean="0">
                <a:latin typeface="NikoshBAN" pitchFamily="2" charset="0"/>
                <a:cs typeface="NikoshBAN" pitchFamily="2" charset="0"/>
              </a:rPr>
              <a:t>অন্ধকারে পুব আকাশে</a:t>
            </a:r>
          </a:p>
          <a:p>
            <a:r>
              <a:rPr lang="bn-IN" sz="4400" dirty="0" smtClean="0">
                <a:latin typeface="NikoshBAN" pitchFamily="2" charset="0"/>
                <a:cs typeface="NikoshBAN" pitchFamily="2" charset="0"/>
              </a:rPr>
              <a:t>উঠবে আবার দিনমণি।।</a:t>
            </a:r>
            <a:endParaRPr lang="en-US" sz="4400" dirty="0">
              <a:latin typeface="NikoshBAN" pitchFamily="2" charset="0"/>
              <a:cs typeface="NikoshBAN" pitchFamily="2" charset="0"/>
            </a:endParaRPr>
          </a:p>
        </p:txBody>
      </p:sp>
      <p:pic>
        <p:nvPicPr>
          <p:cNvPr id="8" name="Picture 7" descr="শিক্ষার্থী.jpg"/>
          <p:cNvPicPr>
            <a:picLocks noChangeAspect="1"/>
          </p:cNvPicPr>
          <p:nvPr/>
        </p:nvPicPr>
        <p:blipFill>
          <a:blip r:embed="rId2"/>
          <a:stretch>
            <a:fillRect/>
          </a:stretch>
        </p:blipFill>
        <p:spPr>
          <a:xfrm>
            <a:off x="190500" y="4876800"/>
            <a:ext cx="3848100" cy="2827517"/>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55643" y="0"/>
            <a:ext cx="14786043" cy="8229600"/>
          </a:xfrm>
          <a:prstGeom prst="rect">
            <a:avLst/>
          </a:prstGeom>
          <a:noFill/>
          <a:ln w="114300">
            <a:solidFill>
              <a:srgbClr val="002060"/>
            </a:solidFill>
          </a:ln>
          <a:effectLst>
            <a:glow rad="228600">
              <a:schemeClr val="accent2">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p:cNvSpPr/>
          <p:nvPr/>
        </p:nvSpPr>
        <p:spPr>
          <a:xfrm>
            <a:off x="0" y="152400"/>
            <a:ext cx="14478000" cy="7924800"/>
          </a:xfrm>
          <a:prstGeom prst="rect">
            <a:avLst/>
          </a:prstGeom>
          <a:noFill/>
          <a:ln w="76200" cmpd="sng">
            <a:solidFill>
              <a:schemeClr val="bg1"/>
            </a:solidFill>
            <a:prstDash val="lgDash"/>
          </a:ln>
          <a:effectLst>
            <a:glow rad="228600">
              <a:schemeClr val="accent1">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p:cNvSpPr txBox="1"/>
          <p:nvPr/>
        </p:nvSpPr>
        <p:spPr>
          <a:xfrm>
            <a:off x="5257800" y="152400"/>
            <a:ext cx="3352800" cy="1015663"/>
          </a:xfrm>
          <a:prstGeom prst="rect">
            <a:avLst/>
          </a:prstGeom>
          <a:noFill/>
        </p:spPr>
        <p:txBody>
          <a:bodyPr wrap="square" rtlCol="0">
            <a:spAutoFit/>
          </a:bodyPr>
          <a:lstStyle/>
          <a:p>
            <a:r>
              <a:rPr lang="bn-IN" sz="6000" dirty="0" smtClean="0">
                <a:ln>
                  <a:solidFill>
                    <a:schemeClr val="tx1"/>
                  </a:solidFill>
                </a:ln>
                <a:latin typeface="NikoshBAN" pitchFamily="2" charset="0"/>
                <a:cs typeface="NikoshBAN" pitchFamily="2" charset="0"/>
              </a:rPr>
              <a:t>জোড়ায় কাজ</a:t>
            </a:r>
            <a:endParaRPr lang="en-US" sz="6000" dirty="0">
              <a:ln>
                <a:solidFill>
                  <a:schemeClr val="tx1"/>
                </a:solidFill>
              </a:ln>
              <a:latin typeface="NikoshBAN" pitchFamily="2" charset="0"/>
              <a:cs typeface="NikoshBAN" pitchFamily="2" charset="0"/>
            </a:endParaRPr>
          </a:p>
        </p:txBody>
      </p:sp>
      <p:sp>
        <p:nvSpPr>
          <p:cNvPr id="5" name="TextBox 4"/>
          <p:cNvSpPr txBox="1"/>
          <p:nvPr/>
        </p:nvSpPr>
        <p:spPr>
          <a:xfrm>
            <a:off x="5105400" y="1041737"/>
            <a:ext cx="4114800" cy="1015663"/>
          </a:xfrm>
          <a:prstGeom prst="rect">
            <a:avLst/>
          </a:prstGeom>
          <a:noFill/>
        </p:spPr>
        <p:txBody>
          <a:bodyPr wrap="square" rtlCol="0">
            <a:spAutoFit/>
          </a:bodyPr>
          <a:lstStyle/>
          <a:p>
            <a:r>
              <a:rPr lang="bn-IN" sz="6000" dirty="0" smtClean="0">
                <a:ln>
                  <a:solidFill>
                    <a:schemeClr val="tx1"/>
                  </a:solidFill>
                </a:ln>
                <a:latin typeface="NikoshBAN" pitchFamily="2" charset="0"/>
                <a:cs typeface="NikoshBAN" pitchFamily="2" charset="0"/>
              </a:rPr>
              <a:t>সময়ঃ ৫ মিনিট</a:t>
            </a:r>
            <a:endParaRPr lang="en-US" sz="6000" dirty="0">
              <a:ln>
                <a:solidFill>
                  <a:schemeClr val="tx1"/>
                </a:solidFill>
              </a:ln>
              <a:latin typeface="NikoshBAN" pitchFamily="2" charset="0"/>
              <a:cs typeface="NikoshBAN" pitchFamily="2" charset="0"/>
            </a:endParaRPr>
          </a:p>
        </p:txBody>
      </p:sp>
      <p:sp>
        <p:nvSpPr>
          <p:cNvPr id="6" name="Rectangle 5"/>
          <p:cNvSpPr/>
          <p:nvPr/>
        </p:nvSpPr>
        <p:spPr>
          <a:xfrm>
            <a:off x="1905000" y="6400800"/>
            <a:ext cx="10210800" cy="1066800"/>
          </a:xfrm>
          <a:prstGeom prst="rect">
            <a:avLst/>
          </a:prstGeom>
        </p:spPr>
        <p:txBody>
          <a:bodyPr wrap="none">
            <a:prstTxWarp prst="textPlain">
              <a:avLst/>
            </a:prstTxWarp>
            <a:spAutoFit/>
          </a:bodyPr>
          <a:lstStyle/>
          <a:p>
            <a:r>
              <a:rPr lang="bn-IN" sz="3600" b="1" dirty="0" smtClean="0">
                <a:ln>
                  <a:solidFill>
                    <a:schemeClr val="tx1"/>
                  </a:solidFill>
                </a:ln>
                <a:solidFill>
                  <a:srgbClr val="002060"/>
                </a:solidFill>
                <a:effectLst>
                  <a:glow rad="139700">
                    <a:schemeClr val="accent3">
                      <a:satMod val="175000"/>
                      <a:alpha val="40000"/>
                    </a:schemeClr>
                  </a:glow>
                </a:effectLst>
                <a:latin typeface="NikoshBAN" pitchFamily="2" charset="0"/>
                <a:cs typeface="NikoshBAN" pitchFamily="2" charset="0"/>
              </a:rPr>
              <a:t>লক্ষ মুজিবরের কন্ঠস্বরের ধ্বনি বলতে কি বোঝ- নিজের ভাষায় লিখ।</a:t>
            </a:r>
            <a:r>
              <a:rPr lang="en-US" sz="3600" b="1" dirty="0" smtClean="0">
                <a:ln>
                  <a:solidFill>
                    <a:schemeClr val="tx1"/>
                  </a:solidFill>
                </a:ln>
                <a:solidFill>
                  <a:srgbClr val="002060"/>
                </a:solidFill>
                <a:effectLst>
                  <a:glow rad="139700">
                    <a:schemeClr val="accent3">
                      <a:satMod val="175000"/>
                      <a:alpha val="40000"/>
                    </a:schemeClr>
                  </a:glow>
                </a:effectLst>
                <a:latin typeface="NikoshBAN" pitchFamily="2" charset="0"/>
                <a:cs typeface="NikoshBAN" pitchFamily="2" charset="0"/>
              </a:rPr>
              <a:t> </a:t>
            </a:r>
            <a:endParaRPr lang="bn-IN" sz="3600" b="1" dirty="0" smtClean="0">
              <a:ln>
                <a:solidFill>
                  <a:schemeClr val="tx1"/>
                </a:solidFill>
              </a:ln>
              <a:solidFill>
                <a:srgbClr val="002060"/>
              </a:solidFill>
              <a:effectLst>
                <a:glow rad="139700">
                  <a:schemeClr val="accent3">
                    <a:satMod val="175000"/>
                    <a:alpha val="40000"/>
                  </a:schemeClr>
                </a:glow>
              </a:effectLst>
              <a:latin typeface="NikoshBAN" pitchFamily="2" charset="0"/>
              <a:cs typeface="NikoshBAN" pitchFamily="2" charset="0"/>
            </a:endParaRPr>
          </a:p>
        </p:txBody>
      </p:sp>
      <p:pic>
        <p:nvPicPr>
          <p:cNvPr id="7" name="Picture 6" descr="download (63).jpg"/>
          <p:cNvPicPr>
            <a:picLocks noChangeAspect="1"/>
          </p:cNvPicPr>
          <p:nvPr/>
        </p:nvPicPr>
        <p:blipFill>
          <a:blip r:embed="rId2"/>
          <a:stretch>
            <a:fillRect/>
          </a:stretch>
        </p:blipFill>
        <p:spPr>
          <a:xfrm>
            <a:off x="3657600" y="1905000"/>
            <a:ext cx="7142996" cy="4451797"/>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55643" y="0"/>
            <a:ext cx="14786043" cy="8229600"/>
          </a:xfrm>
          <a:prstGeom prst="rect">
            <a:avLst/>
          </a:prstGeom>
          <a:noFill/>
          <a:ln w="114300">
            <a:solidFill>
              <a:srgbClr val="002060"/>
            </a:solidFill>
          </a:ln>
          <a:effectLst>
            <a:glow rad="228600">
              <a:schemeClr val="accent2">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p:cNvSpPr/>
          <p:nvPr/>
        </p:nvSpPr>
        <p:spPr>
          <a:xfrm>
            <a:off x="0" y="152400"/>
            <a:ext cx="14478000" cy="7924800"/>
          </a:xfrm>
          <a:prstGeom prst="rect">
            <a:avLst/>
          </a:prstGeom>
          <a:noFill/>
          <a:ln w="76200" cmpd="sng">
            <a:solidFill>
              <a:schemeClr val="bg1"/>
            </a:solidFill>
            <a:prstDash val="lgDash"/>
          </a:ln>
          <a:effectLst>
            <a:glow rad="228600">
              <a:schemeClr val="accent1">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p:cNvSpPr/>
          <p:nvPr/>
        </p:nvSpPr>
        <p:spPr>
          <a:xfrm>
            <a:off x="5359333" y="304800"/>
            <a:ext cx="4241867" cy="769441"/>
          </a:xfrm>
          <a:prstGeom prst="rect">
            <a:avLst/>
          </a:prstGeom>
        </p:spPr>
        <p:txBody>
          <a:bodyPr wrap="none">
            <a:spAutoFit/>
          </a:bodyPr>
          <a:lstStyle/>
          <a:p>
            <a:r>
              <a:rPr lang="bn-IN" sz="4400" b="1" dirty="0" smtClean="0">
                <a:ln>
                  <a:solidFill>
                    <a:schemeClr val="tx1"/>
                  </a:solidFill>
                </a:ln>
                <a:latin typeface="NikoshBAN" pitchFamily="2" charset="0"/>
                <a:cs typeface="NikoshBAN" pitchFamily="2" charset="0"/>
              </a:rPr>
              <a:t>ছবিতে কি দেখছ বলো?</a:t>
            </a:r>
          </a:p>
        </p:txBody>
      </p:sp>
      <p:pic>
        <p:nvPicPr>
          <p:cNvPr id="5" name="Picture 4" descr="download (64).jpg"/>
          <p:cNvPicPr>
            <a:picLocks noChangeAspect="1"/>
          </p:cNvPicPr>
          <p:nvPr/>
        </p:nvPicPr>
        <p:blipFill>
          <a:blip r:embed="rId2"/>
          <a:stretch>
            <a:fillRect/>
          </a:stretch>
        </p:blipFill>
        <p:spPr>
          <a:xfrm>
            <a:off x="304800" y="1143000"/>
            <a:ext cx="6629400" cy="4219954"/>
          </a:xfrm>
          <a:prstGeom prst="rect">
            <a:avLst/>
          </a:prstGeom>
        </p:spPr>
      </p:pic>
      <p:sp>
        <p:nvSpPr>
          <p:cNvPr id="6" name="Rectangle 5"/>
          <p:cNvSpPr/>
          <p:nvPr/>
        </p:nvSpPr>
        <p:spPr>
          <a:xfrm>
            <a:off x="762000" y="5791200"/>
            <a:ext cx="12877800" cy="762000"/>
          </a:xfrm>
          <a:prstGeom prst="rect">
            <a:avLst/>
          </a:prstGeom>
        </p:spPr>
        <p:txBody>
          <a:bodyPr wrap="square">
            <a:prstTxWarp prst="textPlain">
              <a:avLst/>
            </a:prstTxWarp>
            <a:spAutoFit/>
          </a:bodyPr>
          <a:lstStyle/>
          <a:p>
            <a:r>
              <a:rPr lang="bn-IN" sz="4000" b="1" dirty="0" smtClean="0">
                <a:ln>
                  <a:solidFill>
                    <a:schemeClr val="tx1"/>
                  </a:solidFill>
                </a:ln>
                <a:effectLst>
                  <a:glow rad="101600">
                    <a:schemeClr val="accent3">
                      <a:satMod val="175000"/>
                      <a:alpha val="40000"/>
                    </a:schemeClr>
                  </a:glow>
                </a:effectLst>
                <a:latin typeface="NikoshBAN" pitchFamily="2" charset="0"/>
                <a:cs typeface="NikoshBAN" pitchFamily="2" charset="0"/>
              </a:rPr>
              <a:t>বাংলাদেশের মুক্তিযুদ্ধের সময়কাল</a:t>
            </a:r>
          </a:p>
        </p:txBody>
      </p:sp>
      <p:sp>
        <p:nvSpPr>
          <p:cNvPr id="7" name="Rectangle 6"/>
          <p:cNvSpPr/>
          <p:nvPr/>
        </p:nvSpPr>
        <p:spPr>
          <a:xfrm>
            <a:off x="5410200" y="381000"/>
            <a:ext cx="5227713" cy="707886"/>
          </a:xfrm>
          <a:prstGeom prst="rect">
            <a:avLst/>
          </a:prstGeom>
        </p:spPr>
        <p:txBody>
          <a:bodyPr wrap="none">
            <a:spAutoFit/>
          </a:bodyPr>
          <a:lstStyle/>
          <a:p>
            <a:r>
              <a:rPr lang="bn-IN" sz="4000" b="1" dirty="0" smtClean="0">
                <a:ln>
                  <a:solidFill>
                    <a:schemeClr val="tx1"/>
                  </a:solidFill>
                </a:ln>
                <a:latin typeface="NikoshBAN" pitchFamily="2" charset="0"/>
                <a:cs typeface="NikoshBAN" pitchFamily="2" charset="0"/>
              </a:rPr>
              <a:t>কতসালে যুদ্ধ হয়েছিলো বলতো?</a:t>
            </a:r>
          </a:p>
        </p:txBody>
      </p:sp>
      <p:sp>
        <p:nvSpPr>
          <p:cNvPr id="8" name="Rectangle 7"/>
          <p:cNvSpPr/>
          <p:nvPr/>
        </p:nvSpPr>
        <p:spPr>
          <a:xfrm>
            <a:off x="3505200" y="6553200"/>
            <a:ext cx="7010400" cy="914400"/>
          </a:xfrm>
          <a:prstGeom prst="rect">
            <a:avLst/>
          </a:prstGeom>
        </p:spPr>
        <p:txBody>
          <a:bodyPr wrap="none">
            <a:prstTxWarp prst="textPlain">
              <a:avLst/>
            </a:prstTxWarp>
            <a:spAutoFit/>
          </a:bodyPr>
          <a:lstStyle/>
          <a:p>
            <a:r>
              <a:rPr lang="bn-IN" sz="4400" b="1" dirty="0" smtClean="0">
                <a:ln>
                  <a:solidFill>
                    <a:schemeClr val="tx1"/>
                  </a:solidFill>
                </a:ln>
                <a:latin typeface="NikoshBAN" pitchFamily="2" charset="0"/>
                <a:cs typeface="NikoshBAN" pitchFamily="2" charset="0"/>
              </a:rPr>
              <a:t>১৯৭১ সালে</a:t>
            </a:r>
          </a:p>
        </p:txBody>
      </p:sp>
      <p:sp>
        <p:nvSpPr>
          <p:cNvPr id="9" name="Rectangle 8"/>
          <p:cNvSpPr/>
          <p:nvPr/>
        </p:nvSpPr>
        <p:spPr>
          <a:xfrm>
            <a:off x="5486400" y="381000"/>
            <a:ext cx="4522392" cy="707886"/>
          </a:xfrm>
          <a:prstGeom prst="rect">
            <a:avLst/>
          </a:prstGeom>
        </p:spPr>
        <p:txBody>
          <a:bodyPr wrap="none">
            <a:spAutoFit/>
          </a:bodyPr>
          <a:lstStyle/>
          <a:p>
            <a:r>
              <a:rPr lang="bn-IN" sz="4000" b="1" dirty="0" smtClean="0">
                <a:ln>
                  <a:solidFill>
                    <a:schemeClr val="tx1"/>
                  </a:solidFill>
                </a:ln>
                <a:latin typeface="NikoshBAN" pitchFamily="2" charset="0"/>
                <a:cs typeface="NikoshBAN" pitchFamily="2" charset="0"/>
              </a:rPr>
              <a:t>বলতো কেন যুদ্ধ হয়েছিলো?</a:t>
            </a:r>
          </a:p>
        </p:txBody>
      </p:sp>
      <p:sp>
        <p:nvSpPr>
          <p:cNvPr id="10" name="Rectangle 9"/>
          <p:cNvSpPr/>
          <p:nvPr/>
        </p:nvSpPr>
        <p:spPr>
          <a:xfrm>
            <a:off x="457200" y="5446455"/>
            <a:ext cx="13716000" cy="2554545"/>
          </a:xfrm>
          <a:prstGeom prst="rect">
            <a:avLst/>
          </a:prstGeom>
        </p:spPr>
        <p:txBody>
          <a:bodyPr wrap="square">
            <a:spAutoFit/>
          </a:bodyPr>
          <a:lstStyle/>
          <a:p>
            <a:pPr algn="just"/>
            <a:r>
              <a:rPr lang="bn-IN" sz="4000" b="1" dirty="0" smtClean="0">
                <a:ln>
                  <a:solidFill>
                    <a:srgbClr val="002060"/>
                  </a:solidFill>
                </a:ln>
                <a:solidFill>
                  <a:srgbClr val="002060"/>
                </a:solidFill>
                <a:latin typeface="NikoshBAN" pitchFamily="2" charset="0"/>
                <a:cs typeface="NikoshBAN" pitchFamily="2" charset="0"/>
              </a:rPr>
              <a:t>বাংলা ও বাঙালি ১৭৫৭ সালে ব্রিটিশদের কাছে স্বাধীনতা হারায়, ১৯৪৭-এ দেশ ভাগের পর আমরা পূর্ব পাকিস্তান নাম পাই। পাকিস্তান তথা পশ্চিম পাকিস্তানের চাপিয়ে দেওয়া অবিচারে আমরা আমাদের অধিকার হারাই। আমাদের বাংলাকে হারাই, সেই হারানো বাংলাকে ফিরে পেতে , নিজেদের অধিকার ও স্বাধীনতা পেতে এই যুদ্ধ হয়েছিলো।</a:t>
            </a:r>
          </a:p>
        </p:txBody>
      </p:sp>
      <p:pic>
        <p:nvPicPr>
          <p:cNvPr id="11" name="Picture 10" descr="unnamed (20).jpg"/>
          <p:cNvPicPr>
            <a:picLocks noChangeAspect="1"/>
          </p:cNvPicPr>
          <p:nvPr/>
        </p:nvPicPr>
        <p:blipFill>
          <a:blip r:embed="rId3"/>
          <a:stretch>
            <a:fillRect/>
          </a:stretch>
        </p:blipFill>
        <p:spPr>
          <a:xfrm>
            <a:off x="7467600" y="1143000"/>
            <a:ext cx="6705600" cy="41910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xit" presetSubtype="4" fill="hold" grpId="1" nodeType="clickEffect">
                                  <p:stCondLst>
                                    <p:cond delay="0"/>
                                  </p:stCondLst>
                                  <p:childTnLst>
                                    <p:anim calcmode="lin" valueType="num">
                                      <p:cBhvr additive="base">
                                        <p:cTn id="12" dur="500"/>
                                        <p:tgtEl>
                                          <p:spTgt spid="6"/>
                                        </p:tgtEl>
                                        <p:attrNameLst>
                                          <p:attrName>ppt_x</p:attrName>
                                        </p:attrNameLst>
                                      </p:cBhvr>
                                      <p:tavLst>
                                        <p:tav tm="0">
                                          <p:val>
                                            <p:strVal val="ppt_x"/>
                                          </p:val>
                                        </p:tav>
                                        <p:tav tm="100000">
                                          <p:val>
                                            <p:strVal val="ppt_x"/>
                                          </p:val>
                                        </p:tav>
                                      </p:tavLst>
                                    </p:anim>
                                    <p:anim calcmode="lin" valueType="num">
                                      <p:cBhvr additive="base">
                                        <p:cTn id="13" dur="500"/>
                                        <p:tgtEl>
                                          <p:spTgt spid="6"/>
                                        </p:tgtEl>
                                        <p:attrNameLst>
                                          <p:attrName>ppt_y</p:attrName>
                                        </p:attrNameLst>
                                      </p:cBhvr>
                                      <p:tavLst>
                                        <p:tav tm="0">
                                          <p:val>
                                            <p:strVal val="ppt_y"/>
                                          </p:val>
                                        </p:tav>
                                        <p:tav tm="100000">
                                          <p:val>
                                            <p:strVal val="1+ppt_h/2"/>
                                          </p:val>
                                        </p:tav>
                                      </p:tavLst>
                                    </p:anim>
                                    <p:set>
                                      <p:cBhvr>
                                        <p:cTn id="14" dur="1" fill="hold">
                                          <p:stCondLst>
                                            <p:cond delay="499"/>
                                          </p:stCondLst>
                                        </p:cTn>
                                        <p:tgtEl>
                                          <p:spTgt spid="6"/>
                                        </p:tgtEl>
                                        <p:attrNameLst>
                                          <p:attrName>style.visibility</p:attrName>
                                        </p:attrNameLst>
                                      </p:cBhvr>
                                      <p:to>
                                        <p:strVal val="hidden"/>
                                      </p:to>
                                    </p:set>
                                  </p:childTnLst>
                                </p:cTn>
                              </p:par>
                              <p:par>
                                <p:cTn id="15" presetID="2" presetClass="exit" presetSubtype="4" fill="hold" grpId="0" nodeType="withEffect">
                                  <p:stCondLst>
                                    <p:cond delay="0"/>
                                  </p:stCondLst>
                                  <p:childTnLst>
                                    <p:anim calcmode="lin" valueType="num">
                                      <p:cBhvr additive="base">
                                        <p:cTn id="16" dur="500"/>
                                        <p:tgtEl>
                                          <p:spTgt spid="4"/>
                                        </p:tgtEl>
                                        <p:attrNameLst>
                                          <p:attrName>ppt_x</p:attrName>
                                        </p:attrNameLst>
                                      </p:cBhvr>
                                      <p:tavLst>
                                        <p:tav tm="0">
                                          <p:val>
                                            <p:strVal val="ppt_x"/>
                                          </p:val>
                                        </p:tav>
                                        <p:tav tm="100000">
                                          <p:val>
                                            <p:strVal val="ppt_x"/>
                                          </p:val>
                                        </p:tav>
                                      </p:tavLst>
                                    </p:anim>
                                    <p:anim calcmode="lin" valueType="num">
                                      <p:cBhvr additive="base">
                                        <p:cTn id="17" dur="500"/>
                                        <p:tgtEl>
                                          <p:spTgt spid="4"/>
                                        </p:tgtEl>
                                        <p:attrNameLst>
                                          <p:attrName>ppt_y</p:attrName>
                                        </p:attrNameLst>
                                      </p:cBhvr>
                                      <p:tavLst>
                                        <p:tav tm="0">
                                          <p:val>
                                            <p:strVal val="ppt_y"/>
                                          </p:val>
                                        </p:tav>
                                        <p:tav tm="100000">
                                          <p:val>
                                            <p:strVal val="1+ppt_h/2"/>
                                          </p:val>
                                        </p:tav>
                                      </p:tavLst>
                                    </p:anim>
                                    <p:set>
                                      <p:cBhvr>
                                        <p:cTn id="18" dur="1" fill="hold">
                                          <p:stCondLst>
                                            <p:cond delay="499"/>
                                          </p:stCondLst>
                                        </p:cTn>
                                        <p:tgtEl>
                                          <p:spTgt spid="4"/>
                                        </p:tgtEl>
                                        <p:attrNameLst>
                                          <p:attrName>style.visibility</p:attrName>
                                        </p:attrNameLst>
                                      </p:cBhvr>
                                      <p:to>
                                        <p:strVal val="hidden"/>
                                      </p:to>
                                    </p:set>
                                  </p:childTnLst>
                                </p:cTn>
                              </p:par>
                            </p:childTnLst>
                          </p:cTn>
                        </p:par>
                      </p:childTnLst>
                    </p:cTn>
                  </p:par>
                  <p:par>
                    <p:cTn id="19" fill="hold">
                      <p:stCondLst>
                        <p:cond delay="indefinite"/>
                      </p:stCondLst>
                      <p:childTnLst>
                        <p:par>
                          <p:cTn id="20" fill="hold">
                            <p:stCondLst>
                              <p:cond delay="0"/>
                            </p:stCondLst>
                            <p:childTnLst>
                              <p:par>
                                <p:cTn id="21" presetID="2" presetClass="entr" presetSubtype="1" fill="hold" grpId="0" nodeType="clickEffect">
                                  <p:stCondLst>
                                    <p:cond delay="0"/>
                                  </p:stCondLst>
                                  <p:childTnLst>
                                    <p:set>
                                      <p:cBhvr>
                                        <p:cTn id="22" dur="1" fill="hold">
                                          <p:stCondLst>
                                            <p:cond delay="0"/>
                                          </p:stCondLst>
                                        </p:cTn>
                                        <p:tgtEl>
                                          <p:spTgt spid="7"/>
                                        </p:tgtEl>
                                        <p:attrNameLst>
                                          <p:attrName>style.visibility</p:attrName>
                                        </p:attrNameLst>
                                      </p:cBhvr>
                                      <p:to>
                                        <p:strVal val="visible"/>
                                      </p:to>
                                    </p:set>
                                    <p:anim calcmode="lin" valueType="num">
                                      <p:cBhvr additive="base">
                                        <p:cTn id="23" dur="500" fill="hold"/>
                                        <p:tgtEl>
                                          <p:spTgt spid="7"/>
                                        </p:tgtEl>
                                        <p:attrNameLst>
                                          <p:attrName>ppt_x</p:attrName>
                                        </p:attrNameLst>
                                      </p:cBhvr>
                                      <p:tavLst>
                                        <p:tav tm="0">
                                          <p:val>
                                            <p:strVal val="#ppt_x"/>
                                          </p:val>
                                        </p:tav>
                                        <p:tav tm="100000">
                                          <p:val>
                                            <p:strVal val="#ppt_x"/>
                                          </p:val>
                                        </p:tav>
                                      </p:tavLst>
                                    </p:anim>
                                    <p:anim calcmode="lin" valueType="num">
                                      <p:cBhvr additive="base">
                                        <p:cTn id="24" dur="500" fill="hold"/>
                                        <p:tgtEl>
                                          <p:spTgt spid="7"/>
                                        </p:tgtEl>
                                        <p:attrNameLst>
                                          <p:attrName>ppt_y</p:attrName>
                                        </p:attrNameLst>
                                      </p:cBhvr>
                                      <p:tavLst>
                                        <p:tav tm="0">
                                          <p:val>
                                            <p:strVal val="0-#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grpId="0" nodeType="clickEffect">
                                  <p:stCondLst>
                                    <p:cond delay="0"/>
                                  </p:stCondLst>
                                  <p:childTnLst>
                                    <p:set>
                                      <p:cBhvr>
                                        <p:cTn id="28" dur="1" fill="hold">
                                          <p:stCondLst>
                                            <p:cond delay="0"/>
                                          </p:stCondLst>
                                        </p:cTn>
                                        <p:tgtEl>
                                          <p:spTgt spid="8"/>
                                        </p:tgtEl>
                                        <p:attrNameLst>
                                          <p:attrName>style.visibility</p:attrName>
                                        </p:attrNameLst>
                                      </p:cBhvr>
                                      <p:to>
                                        <p:strVal val="visible"/>
                                      </p:to>
                                    </p:set>
                                    <p:anim calcmode="lin" valueType="num">
                                      <p:cBhvr additive="base">
                                        <p:cTn id="29" dur="500" fill="hold"/>
                                        <p:tgtEl>
                                          <p:spTgt spid="8"/>
                                        </p:tgtEl>
                                        <p:attrNameLst>
                                          <p:attrName>ppt_x</p:attrName>
                                        </p:attrNameLst>
                                      </p:cBhvr>
                                      <p:tavLst>
                                        <p:tav tm="0">
                                          <p:val>
                                            <p:strVal val="#ppt_x"/>
                                          </p:val>
                                        </p:tav>
                                        <p:tav tm="100000">
                                          <p:val>
                                            <p:strVal val="#ppt_x"/>
                                          </p:val>
                                        </p:tav>
                                      </p:tavLst>
                                    </p:anim>
                                    <p:anim calcmode="lin" valueType="num">
                                      <p:cBhvr additive="base">
                                        <p:cTn id="30"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2" presetClass="exit" presetSubtype="4" fill="hold" grpId="1" nodeType="clickEffect">
                                  <p:stCondLst>
                                    <p:cond delay="0"/>
                                  </p:stCondLst>
                                  <p:childTnLst>
                                    <p:anim calcmode="lin" valueType="num">
                                      <p:cBhvr additive="base">
                                        <p:cTn id="34" dur="500"/>
                                        <p:tgtEl>
                                          <p:spTgt spid="8"/>
                                        </p:tgtEl>
                                        <p:attrNameLst>
                                          <p:attrName>ppt_x</p:attrName>
                                        </p:attrNameLst>
                                      </p:cBhvr>
                                      <p:tavLst>
                                        <p:tav tm="0">
                                          <p:val>
                                            <p:strVal val="ppt_x"/>
                                          </p:val>
                                        </p:tav>
                                        <p:tav tm="100000">
                                          <p:val>
                                            <p:strVal val="ppt_x"/>
                                          </p:val>
                                        </p:tav>
                                      </p:tavLst>
                                    </p:anim>
                                    <p:anim calcmode="lin" valueType="num">
                                      <p:cBhvr additive="base">
                                        <p:cTn id="35" dur="500"/>
                                        <p:tgtEl>
                                          <p:spTgt spid="8"/>
                                        </p:tgtEl>
                                        <p:attrNameLst>
                                          <p:attrName>ppt_y</p:attrName>
                                        </p:attrNameLst>
                                      </p:cBhvr>
                                      <p:tavLst>
                                        <p:tav tm="0">
                                          <p:val>
                                            <p:strVal val="ppt_y"/>
                                          </p:val>
                                        </p:tav>
                                        <p:tav tm="100000">
                                          <p:val>
                                            <p:strVal val="1+ppt_h/2"/>
                                          </p:val>
                                        </p:tav>
                                      </p:tavLst>
                                    </p:anim>
                                    <p:set>
                                      <p:cBhvr>
                                        <p:cTn id="36" dur="1" fill="hold">
                                          <p:stCondLst>
                                            <p:cond delay="499"/>
                                          </p:stCondLst>
                                        </p:cTn>
                                        <p:tgtEl>
                                          <p:spTgt spid="8"/>
                                        </p:tgtEl>
                                        <p:attrNameLst>
                                          <p:attrName>style.visibility</p:attrName>
                                        </p:attrNameLst>
                                      </p:cBhvr>
                                      <p:to>
                                        <p:strVal val="hidden"/>
                                      </p:to>
                                    </p:set>
                                  </p:childTnLst>
                                </p:cTn>
                              </p:par>
                              <p:par>
                                <p:cTn id="37" presetID="2" presetClass="exit" presetSubtype="4" fill="hold" grpId="1" nodeType="withEffect">
                                  <p:stCondLst>
                                    <p:cond delay="0"/>
                                  </p:stCondLst>
                                  <p:childTnLst>
                                    <p:anim calcmode="lin" valueType="num">
                                      <p:cBhvr additive="base">
                                        <p:cTn id="38" dur="500"/>
                                        <p:tgtEl>
                                          <p:spTgt spid="7"/>
                                        </p:tgtEl>
                                        <p:attrNameLst>
                                          <p:attrName>ppt_x</p:attrName>
                                        </p:attrNameLst>
                                      </p:cBhvr>
                                      <p:tavLst>
                                        <p:tav tm="0">
                                          <p:val>
                                            <p:strVal val="ppt_x"/>
                                          </p:val>
                                        </p:tav>
                                        <p:tav tm="100000">
                                          <p:val>
                                            <p:strVal val="ppt_x"/>
                                          </p:val>
                                        </p:tav>
                                      </p:tavLst>
                                    </p:anim>
                                    <p:anim calcmode="lin" valueType="num">
                                      <p:cBhvr additive="base">
                                        <p:cTn id="39" dur="500"/>
                                        <p:tgtEl>
                                          <p:spTgt spid="7"/>
                                        </p:tgtEl>
                                        <p:attrNameLst>
                                          <p:attrName>ppt_y</p:attrName>
                                        </p:attrNameLst>
                                      </p:cBhvr>
                                      <p:tavLst>
                                        <p:tav tm="0">
                                          <p:val>
                                            <p:strVal val="ppt_y"/>
                                          </p:val>
                                        </p:tav>
                                        <p:tav tm="100000">
                                          <p:val>
                                            <p:strVal val="1+ppt_h/2"/>
                                          </p:val>
                                        </p:tav>
                                      </p:tavLst>
                                    </p:anim>
                                    <p:set>
                                      <p:cBhvr>
                                        <p:cTn id="40" dur="1" fill="hold">
                                          <p:stCondLst>
                                            <p:cond delay="499"/>
                                          </p:stCondLst>
                                        </p:cTn>
                                        <p:tgtEl>
                                          <p:spTgt spid="7"/>
                                        </p:tgtEl>
                                        <p:attrNameLst>
                                          <p:attrName>style.visibility</p:attrName>
                                        </p:attrNameLst>
                                      </p:cBhvr>
                                      <p:to>
                                        <p:strVal val="hidden"/>
                                      </p:to>
                                    </p:set>
                                  </p:childTnLst>
                                </p:cTn>
                              </p:par>
                            </p:childTnLst>
                          </p:cTn>
                        </p:par>
                      </p:childTnLst>
                    </p:cTn>
                  </p:par>
                  <p:par>
                    <p:cTn id="41" fill="hold">
                      <p:stCondLst>
                        <p:cond delay="indefinite"/>
                      </p:stCondLst>
                      <p:childTnLst>
                        <p:par>
                          <p:cTn id="42" fill="hold">
                            <p:stCondLst>
                              <p:cond delay="0"/>
                            </p:stCondLst>
                            <p:childTnLst>
                              <p:par>
                                <p:cTn id="43" presetID="2" presetClass="entr" presetSubtype="1" fill="hold" grpId="0" nodeType="clickEffect">
                                  <p:stCondLst>
                                    <p:cond delay="0"/>
                                  </p:stCondLst>
                                  <p:childTnLst>
                                    <p:set>
                                      <p:cBhvr>
                                        <p:cTn id="44" dur="1" fill="hold">
                                          <p:stCondLst>
                                            <p:cond delay="0"/>
                                          </p:stCondLst>
                                        </p:cTn>
                                        <p:tgtEl>
                                          <p:spTgt spid="9"/>
                                        </p:tgtEl>
                                        <p:attrNameLst>
                                          <p:attrName>style.visibility</p:attrName>
                                        </p:attrNameLst>
                                      </p:cBhvr>
                                      <p:to>
                                        <p:strVal val="visible"/>
                                      </p:to>
                                    </p:set>
                                    <p:anim calcmode="lin" valueType="num">
                                      <p:cBhvr additive="base">
                                        <p:cTn id="45" dur="500" fill="hold"/>
                                        <p:tgtEl>
                                          <p:spTgt spid="9"/>
                                        </p:tgtEl>
                                        <p:attrNameLst>
                                          <p:attrName>ppt_x</p:attrName>
                                        </p:attrNameLst>
                                      </p:cBhvr>
                                      <p:tavLst>
                                        <p:tav tm="0">
                                          <p:val>
                                            <p:strVal val="#ppt_x"/>
                                          </p:val>
                                        </p:tav>
                                        <p:tav tm="100000">
                                          <p:val>
                                            <p:strVal val="#ppt_x"/>
                                          </p:val>
                                        </p:tav>
                                      </p:tavLst>
                                    </p:anim>
                                    <p:anim calcmode="lin" valueType="num">
                                      <p:cBhvr additive="base">
                                        <p:cTn id="46" dur="500" fill="hold"/>
                                        <p:tgtEl>
                                          <p:spTgt spid="9"/>
                                        </p:tgtEl>
                                        <p:attrNameLst>
                                          <p:attrName>ppt_y</p:attrName>
                                        </p:attrNameLst>
                                      </p:cBhvr>
                                      <p:tavLst>
                                        <p:tav tm="0">
                                          <p:val>
                                            <p:strVal val="0-#ppt_h/2"/>
                                          </p:val>
                                        </p:tav>
                                        <p:tav tm="100000">
                                          <p:val>
                                            <p:strVal val="#ppt_y"/>
                                          </p:val>
                                        </p:tav>
                                      </p:tavLst>
                                    </p:anim>
                                  </p:childTnLst>
                                </p:cTn>
                              </p:par>
                            </p:childTnLst>
                          </p:cTn>
                        </p:par>
                      </p:childTnLst>
                    </p:cTn>
                  </p:par>
                  <p:par>
                    <p:cTn id="47" fill="hold">
                      <p:stCondLst>
                        <p:cond delay="indefinite"/>
                      </p:stCondLst>
                      <p:childTnLst>
                        <p:par>
                          <p:cTn id="48" fill="hold">
                            <p:stCondLst>
                              <p:cond delay="0"/>
                            </p:stCondLst>
                            <p:childTnLst>
                              <p:par>
                                <p:cTn id="49" presetID="2" presetClass="entr" presetSubtype="4" fill="hold" grpId="0" nodeType="clickEffect">
                                  <p:stCondLst>
                                    <p:cond delay="0"/>
                                  </p:stCondLst>
                                  <p:childTnLst>
                                    <p:set>
                                      <p:cBhvr>
                                        <p:cTn id="50" dur="1" fill="hold">
                                          <p:stCondLst>
                                            <p:cond delay="0"/>
                                          </p:stCondLst>
                                        </p:cTn>
                                        <p:tgtEl>
                                          <p:spTgt spid="10"/>
                                        </p:tgtEl>
                                        <p:attrNameLst>
                                          <p:attrName>style.visibility</p:attrName>
                                        </p:attrNameLst>
                                      </p:cBhvr>
                                      <p:to>
                                        <p:strVal val="visible"/>
                                      </p:to>
                                    </p:set>
                                    <p:anim calcmode="lin" valueType="num">
                                      <p:cBhvr additive="base">
                                        <p:cTn id="51" dur="500" fill="hold"/>
                                        <p:tgtEl>
                                          <p:spTgt spid="10"/>
                                        </p:tgtEl>
                                        <p:attrNameLst>
                                          <p:attrName>ppt_x</p:attrName>
                                        </p:attrNameLst>
                                      </p:cBhvr>
                                      <p:tavLst>
                                        <p:tav tm="0">
                                          <p:val>
                                            <p:strVal val="#ppt_x"/>
                                          </p:val>
                                        </p:tav>
                                        <p:tav tm="100000">
                                          <p:val>
                                            <p:strVal val="#ppt_x"/>
                                          </p:val>
                                        </p:tav>
                                      </p:tavLst>
                                    </p:anim>
                                    <p:anim calcmode="lin" valueType="num">
                                      <p:cBhvr additive="base">
                                        <p:cTn id="52"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p:bldP spid="6" grpId="1"/>
      <p:bldP spid="7" grpId="0"/>
      <p:bldP spid="7" grpId="1"/>
      <p:bldP spid="8" grpId="0"/>
      <p:bldP spid="8" grpId="1"/>
      <p:bldP spid="9" grpId="0"/>
      <p:bldP spid="10"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55643" y="0"/>
            <a:ext cx="14786043" cy="8229600"/>
          </a:xfrm>
          <a:prstGeom prst="rect">
            <a:avLst/>
          </a:prstGeom>
          <a:noFill/>
          <a:ln w="114300">
            <a:solidFill>
              <a:srgbClr val="002060"/>
            </a:solidFill>
          </a:ln>
          <a:effectLst>
            <a:glow rad="228600">
              <a:schemeClr val="accent2">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p:cNvSpPr/>
          <p:nvPr/>
        </p:nvSpPr>
        <p:spPr>
          <a:xfrm>
            <a:off x="0" y="152400"/>
            <a:ext cx="14478000" cy="7924800"/>
          </a:xfrm>
          <a:prstGeom prst="rect">
            <a:avLst/>
          </a:prstGeom>
          <a:noFill/>
          <a:ln w="76200" cmpd="sng">
            <a:solidFill>
              <a:schemeClr val="bg1"/>
            </a:solidFill>
            <a:prstDash val="lgDash"/>
          </a:ln>
          <a:effectLst>
            <a:glow rad="228600">
              <a:schemeClr val="accent1">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p:cNvSpPr/>
          <p:nvPr/>
        </p:nvSpPr>
        <p:spPr>
          <a:xfrm>
            <a:off x="5230449" y="500390"/>
            <a:ext cx="4218351" cy="871210"/>
          </a:xfrm>
          <a:prstGeom prst="rect">
            <a:avLst/>
          </a:prstGeom>
        </p:spPr>
        <p:txBody>
          <a:bodyPr wrap="none">
            <a:prstTxWarp prst="textPlain">
              <a:avLst/>
            </a:prstTxWarp>
            <a:spAutoFit/>
          </a:bodyPr>
          <a:lstStyle/>
          <a:p>
            <a:r>
              <a:rPr lang="bn-IN" sz="4800" b="1" dirty="0" smtClean="0">
                <a:ln>
                  <a:solidFill>
                    <a:srgbClr val="002060"/>
                  </a:solidFill>
                </a:ln>
                <a:solidFill>
                  <a:schemeClr val="accent6">
                    <a:lumMod val="50000"/>
                  </a:schemeClr>
                </a:solidFill>
                <a:latin typeface="NikoshBAN" pitchFamily="2" charset="0"/>
                <a:cs typeface="NikoshBAN" pitchFamily="2" charset="0"/>
              </a:rPr>
              <a:t>চিত্রে কি দেখছ?</a:t>
            </a:r>
          </a:p>
        </p:txBody>
      </p:sp>
      <p:pic>
        <p:nvPicPr>
          <p:cNvPr id="5" name="Picture 4" descr="images (72).jpg"/>
          <p:cNvPicPr>
            <a:picLocks noChangeAspect="1"/>
          </p:cNvPicPr>
          <p:nvPr/>
        </p:nvPicPr>
        <p:blipFill>
          <a:blip r:embed="rId2"/>
          <a:srcRect l="4911" t="30027" r="28796" b="1340"/>
          <a:stretch>
            <a:fillRect/>
          </a:stretch>
        </p:blipFill>
        <p:spPr>
          <a:xfrm>
            <a:off x="3695700" y="1447800"/>
            <a:ext cx="7200900" cy="4267200"/>
          </a:xfrm>
          <a:prstGeom prst="rect">
            <a:avLst/>
          </a:prstGeom>
        </p:spPr>
      </p:pic>
      <p:sp>
        <p:nvSpPr>
          <p:cNvPr id="6" name="Rectangle 5"/>
          <p:cNvSpPr/>
          <p:nvPr/>
        </p:nvSpPr>
        <p:spPr>
          <a:xfrm>
            <a:off x="2626561" y="6477000"/>
            <a:ext cx="9565439" cy="923330"/>
          </a:xfrm>
          <a:prstGeom prst="rect">
            <a:avLst/>
          </a:prstGeom>
        </p:spPr>
        <p:txBody>
          <a:bodyPr wrap="none">
            <a:spAutoFit/>
          </a:bodyPr>
          <a:lstStyle/>
          <a:p>
            <a:r>
              <a:rPr lang="bn-IN" sz="5400" b="1" dirty="0" smtClean="0">
                <a:ln w="1905">
                  <a:solidFill>
                    <a:schemeClr val="tx1"/>
                  </a:solidFill>
                </a:ln>
                <a:solidFill>
                  <a:srgbClr val="C00000"/>
                </a:solidFill>
                <a:effectLst>
                  <a:glow rad="139700">
                    <a:schemeClr val="accent6">
                      <a:satMod val="175000"/>
                      <a:alpha val="40000"/>
                    </a:schemeClr>
                  </a:glow>
                  <a:innerShdw blurRad="69850" dist="43180" dir="5400000">
                    <a:srgbClr val="000000">
                      <a:alpha val="65000"/>
                    </a:srgbClr>
                  </a:innerShdw>
                </a:effectLst>
                <a:latin typeface="NikoshBAN" pitchFamily="2" charset="0"/>
                <a:cs typeface="NikoshBAN" pitchFamily="2" charset="0"/>
              </a:rPr>
              <a:t>বঙ্গবন্ধুর ৭-মার্চের ভাষণ, (রেসকোর্স ময়দান)</a:t>
            </a:r>
          </a:p>
        </p:txBody>
      </p:sp>
      <p:sp>
        <p:nvSpPr>
          <p:cNvPr id="7" name="Rectangle 6"/>
          <p:cNvSpPr/>
          <p:nvPr/>
        </p:nvSpPr>
        <p:spPr>
          <a:xfrm>
            <a:off x="2515380" y="533400"/>
            <a:ext cx="8914620" cy="707886"/>
          </a:xfrm>
          <a:prstGeom prst="rect">
            <a:avLst/>
          </a:prstGeom>
        </p:spPr>
        <p:txBody>
          <a:bodyPr wrap="none">
            <a:prstTxWarp prst="textPlain">
              <a:avLst/>
            </a:prstTxWarp>
            <a:spAutoFit/>
          </a:bodyPr>
          <a:lstStyle/>
          <a:p>
            <a:r>
              <a:rPr lang="bn-IN" sz="4000" b="1" dirty="0" smtClean="0">
                <a:ln>
                  <a:solidFill>
                    <a:schemeClr val="tx1"/>
                  </a:solidFill>
                </a:ln>
                <a:solidFill>
                  <a:schemeClr val="tx2">
                    <a:lumMod val="75000"/>
                  </a:schemeClr>
                </a:solidFill>
                <a:effectLst>
                  <a:glow rad="228600">
                    <a:schemeClr val="accent6">
                      <a:satMod val="175000"/>
                      <a:alpha val="40000"/>
                    </a:schemeClr>
                  </a:glow>
                </a:effectLst>
                <a:latin typeface="NikoshBAN" pitchFamily="2" charset="0"/>
                <a:cs typeface="NikoshBAN" pitchFamily="2" charset="0"/>
              </a:rPr>
              <a:t>বলতে পারো আমাদের মুক্তিযুদ্ধের মহানায়ক কে ছিলেন?</a:t>
            </a:r>
          </a:p>
        </p:txBody>
      </p:sp>
      <p:sp>
        <p:nvSpPr>
          <p:cNvPr id="8" name="Rectangle 7"/>
          <p:cNvSpPr/>
          <p:nvPr/>
        </p:nvSpPr>
        <p:spPr>
          <a:xfrm>
            <a:off x="4724400" y="5791200"/>
            <a:ext cx="5791200" cy="990600"/>
          </a:xfrm>
          <a:prstGeom prst="rect">
            <a:avLst/>
          </a:prstGeom>
        </p:spPr>
        <p:txBody>
          <a:bodyPr wrap="none">
            <a:prstTxWarp prst="textPlain">
              <a:avLst/>
            </a:prstTxWarp>
            <a:spAutoFit/>
          </a:bodyPr>
          <a:lstStyle/>
          <a:p>
            <a:r>
              <a:rPr lang="bn-IN" sz="4400" b="1" dirty="0" smtClean="0">
                <a:ln>
                  <a:solidFill>
                    <a:schemeClr val="accent6">
                      <a:lumMod val="75000"/>
                    </a:schemeClr>
                  </a:solidFill>
                </a:ln>
                <a:solidFill>
                  <a:srgbClr val="FFFF00"/>
                </a:solidFill>
                <a:effectLst>
                  <a:glow rad="228600">
                    <a:schemeClr val="accent4">
                      <a:satMod val="175000"/>
                      <a:alpha val="40000"/>
                    </a:schemeClr>
                  </a:glow>
                </a:effectLst>
                <a:latin typeface="NikoshBAN" pitchFamily="2" charset="0"/>
                <a:cs typeface="NikoshBAN" pitchFamily="2" charset="0"/>
              </a:rPr>
              <a:t>বঙ্গবন্ধু শেখ মুজিবুর রহমান</a:t>
            </a:r>
          </a:p>
        </p:txBody>
      </p:sp>
      <p:sp>
        <p:nvSpPr>
          <p:cNvPr id="9" name="Rectangle 8"/>
          <p:cNvSpPr/>
          <p:nvPr/>
        </p:nvSpPr>
        <p:spPr>
          <a:xfrm>
            <a:off x="1862732" y="6553200"/>
            <a:ext cx="11396068" cy="707886"/>
          </a:xfrm>
          <a:prstGeom prst="rect">
            <a:avLst/>
          </a:prstGeom>
        </p:spPr>
        <p:txBody>
          <a:bodyPr wrap="none">
            <a:spAutoFit/>
          </a:bodyPr>
          <a:lstStyle/>
          <a:p>
            <a:r>
              <a:rPr lang="bn-IN" sz="4000" b="1" dirty="0" smtClean="0">
                <a:ln>
                  <a:solidFill>
                    <a:schemeClr val="tx1"/>
                  </a:solidFill>
                </a:ln>
                <a:effectLst>
                  <a:glow rad="139700">
                    <a:schemeClr val="accent2">
                      <a:satMod val="175000"/>
                      <a:alpha val="40000"/>
                    </a:schemeClr>
                  </a:glow>
                </a:effectLst>
                <a:latin typeface="NikoshBAN" pitchFamily="2" charset="0"/>
                <a:cs typeface="NikoshBAN" pitchFamily="2" charset="0"/>
              </a:rPr>
              <a:t>কবি গৌরীপ্রসন্ন মজুমদার তাঁরই অবদান সর্বাগ্রে কবিতায় উল্লেখ করেছেন।</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xit" presetSubtype="4" fill="hold" grpId="1" nodeType="clickEffect">
                                  <p:stCondLst>
                                    <p:cond delay="0"/>
                                  </p:stCondLst>
                                  <p:childTnLst>
                                    <p:anim calcmode="lin" valueType="num">
                                      <p:cBhvr additive="base">
                                        <p:cTn id="12" dur="500"/>
                                        <p:tgtEl>
                                          <p:spTgt spid="6"/>
                                        </p:tgtEl>
                                        <p:attrNameLst>
                                          <p:attrName>ppt_x</p:attrName>
                                        </p:attrNameLst>
                                      </p:cBhvr>
                                      <p:tavLst>
                                        <p:tav tm="0">
                                          <p:val>
                                            <p:strVal val="ppt_x"/>
                                          </p:val>
                                        </p:tav>
                                        <p:tav tm="100000">
                                          <p:val>
                                            <p:strVal val="ppt_x"/>
                                          </p:val>
                                        </p:tav>
                                      </p:tavLst>
                                    </p:anim>
                                    <p:anim calcmode="lin" valueType="num">
                                      <p:cBhvr additive="base">
                                        <p:cTn id="13" dur="500"/>
                                        <p:tgtEl>
                                          <p:spTgt spid="6"/>
                                        </p:tgtEl>
                                        <p:attrNameLst>
                                          <p:attrName>ppt_y</p:attrName>
                                        </p:attrNameLst>
                                      </p:cBhvr>
                                      <p:tavLst>
                                        <p:tav tm="0">
                                          <p:val>
                                            <p:strVal val="ppt_y"/>
                                          </p:val>
                                        </p:tav>
                                        <p:tav tm="100000">
                                          <p:val>
                                            <p:strVal val="1+ppt_h/2"/>
                                          </p:val>
                                        </p:tav>
                                      </p:tavLst>
                                    </p:anim>
                                    <p:set>
                                      <p:cBhvr>
                                        <p:cTn id="14" dur="1" fill="hold">
                                          <p:stCondLst>
                                            <p:cond delay="499"/>
                                          </p:stCondLst>
                                        </p:cTn>
                                        <p:tgtEl>
                                          <p:spTgt spid="6"/>
                                        </p:tgtEl>
                                        <p:attrNameLst>
                                          <p:attrName>style.visibility</p:attrName>
                                        </p:attrNameLst>
                                      </p:cBhvr>
                                      <p:to>
                                        <p:strVal val="hidden"/>
                                      </p:to>
                                    </p:set>
                                  </p:childTnLst>
                                </p:cTn>
                              </p:par>
                              <p:par>
                                <p:cTn id="15" presetID="2" presetClass="exit" presetSubtype="4" fill="hold" grpId="0" nodeType="withEffect">
                                  <p:stCondLst>
                                    <p:cond delay="0"/>
                                  </p:stCondLst>
                                  <p:childTnLst>
                                    <p:anim calcmode="lin" valueType="num">
                                      <p:cBhvr additive="base">
                                        <p:cTn id="16" dur="500"/>
                                        <p:tgtEl>
                                          <p:spTgt spid="4"/>
                                        </p:tgtEl>
                                        <p:attrNameLst>
                                          <p:attrName>ppt_x</p:attrName>
                                        </p:attrNameLst>
                                      </p:cBhvr>
                                      <p:tavLst>
                                        <p:tav tm="0">
                                          <p:val>
                                            <p:strVal val="ppt_x"/>
                                          </p:val>
                                        </p:tav>
                                        <p:tav tm="100000">
                                          <p:val>
                                            <p:strVal val="ppt_x"/>
                                          </p:val>
                                        </p:tav>
                                      </p:tavLst>
                                    </p:anim>
                                    <p:anim calcmode="lin" valueType="num">
                                      <p:cBhvr additive="base">
                                        <p:cTn id="17" dur="500"/>
                                        <p:tgtEl>
                                          <p:spTgt spid="4"/>
                                        </p:tgtEl>
                                        <p:attrNameLst>
                                          <p:attrName>ppt_y</p:attrName>
                                        </p:attrNameLst>
                                      </p:cBhvr>
                                      <p:tavLst>
                                        <p:tav tm="0">
                                          <p:val>
                                            <p:strVal val="ppt_y"/>
                                          </p:val>
                                        </p:tav>
                                        <p:tav tm="100000">
                                          <p:val>
                                            <p:strVal val="1+ppt_h/2"/>
                                          </p:val>
                                        </p:tav>
                                      </p:tavLst>
                                    </p:anim>
                                    <p:set>
                                      <p:cBhvr>
                                        <p:cTn id="18" dur="1" fill="hold">
                                          <p:stCondLst>
                                            <p:cond delay="499"/>
                                          </p:stCondLst>
                                        </p:cTn>
                                        <p:tgtEl>
                                          <p:spTgt spid="4"/>
                                        </p:tgtEl>
                                        <p:attrNameLst>
                                          <p:attrName>style.visibility</p:attrName>
                                        </p:attrNameLst>
                                      </p:cBhvr>
                                      <p:to>
                                        <p:strVal val="hidden"/>
                                      </p:to>
                                    </p:set>
                                  </p:childTnLst>
                                </p:cTn>
                              </p:par>
                            </p:childTnLst>
                          </p:cTn>
                        </p:par>
                        <p:par>
                          <p:cTn id="19" fill="hold">
                            <p:stCondLst>
                              <p:cond delay="500"/>
                            </p:stCondLst>
                            <p:childTnLst>
                              <p:par>
                                <p:cTn id="20" presetID="2" presetClass="entr" presetSubtype="1" fill="hold" grpId="0" nodeType="afterEffect">
                                  <p:stCondLst>
                                    <p:cond delay="0"/>
                                  </p:stCondLst>
                                  <p:childTnLst>
                                    <p:set>
                                      <p:cBhvr>
                                        <p:cTn id="21" dur="1" fill="hold">
                                          <p:stCondLst>
                                            <p:cond delay="0"/>
                                          </p:stCondLst>
                                        </p:cTn>
                                        <p:tgtEl>
                                          <p:spTgt spid="7"/>
                                        </p:tgtEl>
                                        <p:attrNameLst>
                                          <p:attrName>style.visibility</p:attrName>
                                        </p:attrNameLst>
                                      </p:cBhvr>
                                      <p:to>
                                        <p:strVal val="visible"/>
                                      </p:to>
                                    </p:set>
                                    <p:anim calcmode="lin" valueType="num">
                                      <p:cBhvr additive="base">
                                        <p:cTn id="22" dur="500" fill="hold"/>
                                        <p:tgtEl>
                                          <p:spTgt spid="7"/>
                                        </p:tgtEl>
                                        <p:attrNameLst>
                                          <p:attrName>ppt_x</p:attrName>
                                        </p:attrNameLst>
                                      </p:cBhvr>
                                      <p:tavLst>
                                        <p:tav tm="0">
                                          <p:val>
                                            <p:strVal val="#ppt_x"/>
                                          </p:val>
                                        </p:tav>
                                        <p:tav tm="100000">
                                          <p:val>
                                            <p:strVal val="#ppt_x"/>
                                          </p:val>
                                        </p:tav>
                                      </p:tavLst>
                                    </p:anim>
                                    <p:anim calcmode="lin" valueType="num">
                                      <p:cBhvr additive="base">
                                        <p:cTn id="23" dur="500" fill="hold"/>
                                        <p:tgtEl>
                                          <p:spTgt spid="7"/>
                                        </p:tgtEl>
                                        <p:attrNameLst>
                                          <p:attrName>ppt_y</p:attrName>
                                        </p:attrNameLst>
                                      </p:cBhvr>
                                      <p:tavLst>
                                        <p:tav tm="0">
                                          <p:val>
                                            <p:strVal val="0-#ppt_h/2"/>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2" presetClass="entr" presetSubtype="4" fill="hold" grpId="0" nodeType="clickEffect">
                                  <p:stCondLst>
                                    <p:cond delay="0"/>
                                  </p:stCondLst>
                                  <p:childTnLst>
                                    <p:set>
                                      <p:cBhvr>
                                        <p:cTn id="27" dur="1" fill="hold">
                                          <p:stCondLst>
                                            <p:cond delay="0"/>
                                          </p:stCondLst>
                                        </p:cTn>
                                        <p:tgtEl>
                                          <p:spTgt spid="8"/>
                                        </p:tgtEl>
                                        <p:attrNameLst>
                                          <p:attrName>style.visibility</p:attrName>
                                        </p:attrNameLst>
                                      </p:cBhvr>
                                      <p:to>
                                        <p:strVal val="visible"/>
                                      </p:to>
                                    </p:set>
                                    <p:anim calcmode="lin" valueType="num">
                                      <p:cBhvr additive="base">
                                        <p:cTn id="28" dur="500" fill="hold"/>
                                        <p:tgtEl>
                                          <p:spTgt spid="8"/>
                                        </p:tgtEl>
                                        <p:attrNameLst>
                                          <p:attrName>ppt_x</p:attrName>
                                        </p:attrNameLst>
                                      </p:cBhvr>
                                      <p:tavLst>
                                        <p:tav tm="0">
                                          <p:val>
                                            <p:strVal val="#ppt_x"/>
                                          </p:val>
                                        </p:tav>
                                        <p:tav tm="100000">
                                          <p:val>
                                            <p:strVal val="#ppt_x"/>
                                          </p:val>
                                        </p:tav>
                                      </p:tavLst>
                                    </p:anim>
                                    <p:anim calcmode="lin" valueType="num">
                                      <p:cBhvr additive="base">
                                        <p:cTn id="29"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2" presetClass="entr" presetSubtype="4" fill="hold" grpId="0" nodeType="clickEffect">
                                  <p:stCondLst>
                                    <p:cond delay="0"/>
                                  </p:stCondLst>
                                  <p:childTnLst>
                                    <p:set>
                                      <p:cBhvr>
                                        <p:cTn id="33" dur="1" fill="hold">
                                          <p:stCondLst>
                                            <p:cond delay="0"/>
                                          </p:stCondLst>
                                        </p:cTn>
                                        <p:tgtEl>
                                          <p:spTgt spid="9"/>
                                        </p:tgtEl>
                                        <p:attrNameLst>
                                          <p:attrName>style.visibility</p:attrName>
                                        </p:attrNameLst>
                                      </p:cBhvr>
                                      <p:to>
                                        <p:strVal val="visible"/>
                                      </p:to>
                                    </p:set>
                                    <p:anim calcmode="lin" valueType="num">
                                      <p:cBhvr additive="base">
                                        <p:cTn id="34" dur="500" fill="hold"/>
                                        <p:tgtEl>
                                          <p:spTgt spid="9"/>
                                        </p:tgtEl>
                                        <p:attrNameLst>
                                          <p:attrName>ppt_x</p:attrName>
                                        </p:attrNameLst>
                                      </p:cBhvr>
                                      <p:tavLst>
                                        <p:tav tm="0">
                                          <p:val>
                                            <p:strVal val="#ppt_x"/>
                                          </p:val>
                                        </p:tav>
                                        <p:tav tm="100000">
                                          <p:val>
                                            <p:strVal val="#ppt_x"/>
                                          </p:val>
                                        </p:tav>
                                      </p:tavLst>
                                    </p:anim>
                                    <p:anim calcmode="lin" valueType="num">
                                      <p:cBhvr additive="base">
                                        <p:cTn id="35"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p:bldP spid="6" grpId="1"/>
      <p:bldP spid="7" grpId="0"/>
      <p:bldP spid="8" grpId="0"/>
      <p:bldP spid="9"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55643" y="0"/>
            <a:ext cx="14786043" cy="8229600"/>
          </a:xfrm>
          <a:prstGeom prst="rect">
            <a:avLst/>
          </a:prstGeom>
          <a:noFill/>
          <a:ln w="114300">
            <a:solidFill>
              <a:srgbClr val="002060"/>
            </a:solidFill>
          </a:ln>
          <a:effectLst>
            <a:glow rad="228600">
              <a:schemeClr val="accent2">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p:cNvSpPr/>
          <p:nvPr/>
        </p:nvSpPr>
        <p:spPr>
          <a:xfrm>
            <a:off x="0" y="152400"/>
            <a:ext cx="14478000" cy="7924800"/>
          </a:xfrm>
          <a:prstGeom prst="rect">
            <a:avLst/>
          </a:prstGeom>
          <a:noFill/>
          <a:ln w="76200" cmpd="sng">
            <a:solidFill>
              <a:schemeClr val="bg1"/>
            </a:solidFill>
            <a:prstDash val="lgDash"/>
          </a:ln>
          <a:effectLst>
            <a:glow rad="228600">
              <a:schemeClr val="accent1">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descr="_106055295_3.jpg"/>
          <p:cNvPicPr>
            <a:picLocks noChangeAspect="1"/>
          </p:cNvPicPr>
          <p:nvPr/>
        </p:nvPicPr>
        <p:blipFill>
          <a:blip r:embed="rId2"/>
          <a:srcRect l="16190" t="14960" r="6667" b="6644"/>
          <a:stretch>
            <a:fillRect/>
          </a:stretch>
        </p:blipFill>
        <p:spPr>
          <a:xfrm>
            <a:off x="333095" y="1371600"/>
            <a:ext cx="7439305" cy="5257800"/>
          </a:xfrm>
          <a:prstGeom prst="rect">
            <a:avLst/>
          </a:prstGeom>
          <a:ln w="88900" cap="sq" cmpd="thickThin">
            <a:solidFill>
              <a:srgbClr val="FF0000"/>
            </a:solidFill>
            <a:prstDash val="solid"/>
            <a:miter lim="800000"/>
          </a:ln>
          <a:effectLst>
            <a:innerShdw blurRad="76200">
              <a:srgbClr val="000000"/>
            </a:innerShdw>
          </a:effectLst>
        </p:spPr>
      </p:pic>
      <p:sp>
        <p:nvSpPr>
          <p:cNvPr id="5" name="Rectangle 4"/>
          <p:cNvSpPr/>
          <p:nvPr/>
        </p:nvSpPr>
        <p:spPr>
          <a:xfrm>
            <a:off x="4953000" y="381000"/>
            <a:ext cx="4953000" cy="762000"/>
          </a:xfrm>
          <a:prstGeom prst="rect">
            <a:avLst/>
          </a:prstGeom>
        </p:spPr>
        <p:txBody>
          <a:bodyPr wrap="none">
            <a:prstTxWarp prst="textPlain">
              <a:avLst/>
            </a:prstTxWarp>
            <a:spAutoFit/>
          </a:bodyPr>
          <a:lstStyle/>
          <a:p>
            <a:r>
              <a:rPr lang="bn-IN" sz="4400" b="1" dirty="0" smtClean="0">
                <a:ln>
                  <a:solidFill>
                    <a:schemeClr val="tx1"/>
                  </a:solidFill>
                </a:ln>
                <a:latin typeface="NikoshBAN" pitchFamily="2" charset="0"/>
                <a:cs typeface="NikoshBAN" pitchFamily="2" charset="0"/>
              </a:rPr>
              <a:t>চিত্রে কি দেখছ?</a:t>
            </a:r>
          </a:p>
        </p:txBody>
      </p:sp>
      <p:grpSp>
        <p:nvGrpSpPr>
          <p:cNvPr id="8" name="Group 7"/>
          <p:cNvGrpSpPr/>
          <p:nvPr/>
        </p:nvGrpSpPr>
        <p:grpSpPr>
          <a:xfrm>
            <a:off x="8158162" y="1066800"/>
            <a:ext cx="5862638" cy="5845137"/>
            <a:chOff x="8001000" y="1066800"/>
            <a:chExt cx="5862638" cy="5845137"/>
          </a:xfrm>
        </p:grpSpPr>
        <p:pic>
          <p:nvPicPr>
            <p:cNvPr id="6" name="Picture 5" descr="_106055323_4.jpg"/>
            <p:cNvPicPr>
              <a:picLocks noChangeAspect="1"/>
            </p:cNvPicPr>
            <p:nvPr/>
          </p:nvPicPr>
          <p:blipFill>
            <a:blip r:embed="rId3"/>
            <a:stretch>
              <a:fillRect/>
            </a:stretch>
          </p:blipFill>
          <p:spPr>
            <a:xfrm>
              <a:off x="8001000" y="1066800"/>
              <a:ext cx="5862638" cy="5845137"/>
            </a:xfrm>
            <a:prstGeom prst="ellipse">
              <a:avLst/>
            </a:prstGeom>
            <a:ln w="63500" cap="rnd">
              <a:solidFill>
                <a:srgbClr val="FF0000"/>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
          <p:nvSpPr>
            <p:cNvPr id="7" name="Rectangle 6"/>
            <p:cNvSpPr/>
            <p:nvPr/>
          </p:nvSpPr>
          <p:spPr>
            <a:xfrm>
              <a:off x="9982200" y="4343400"/>
              <a:ext cx="1676400" cy="990600"/>
            </a:xfrm>
            <a:prstGeom prst="rect">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 name="Rectangle 8"/>
          <p:cNvSpPr/>
          <p:nvPr/>
        </p:nvSpPr>
        <p:spPr>
          <a:xfrm>
            <a:off x="3505200" y="7010401"/>
            <a:ext cx="8305800" cy="914399"/>
          </a:xfrm>
          <a:prstGeom prst="rect">
            <a:avLst/>
          </a:prstGeom>
        </p:spPr>
        <p:txBody>
          <a:bodyPr wrap="square">
            <a:prstTxWarp prst="textPlain">
              <a:avLst/>
            </a:prstTxWarp>
            <a:spAutoFit/>
          </a:bodyPr>
          <a:lstStyle/>
          <a:p>
            <a:r>
              <a:rPr lang="bn-IN" sz="4400" b="1" dirty="0" smtClean="0">
                <a:ln>
                  <a:solidFill>
                    <a:schemeClr val="tx1"/>
                  </a:solidFill>
                </a:ln>
                <a:latin typeface="NikoshBAN" pitchFamily="2" charset="0"/>
                <a:cs typeface="NikoshBAN" pitchFamily="2" charset="0"/>
              </a:rPr>
              <a:t>গানটি লেখা সেই খাতা ও রেকর্ডকৃত সিডি</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55643" y="0"/>
            <a:ext cx="14786043" cy="8229600"/>
          </a:xfrm>
          <a:prstGeom prst="rect">
            <a:avLst/>
          </a:prstGeom>
          <a:noFill/>
          <a:ln w="114300">
            <a:solidFill>
              <a:srgbClr val="002060"/>
            </a:solidFill>
          </a:ln>
          <a:effectLst>
            <a:glow rad="228600">
              <a:schemeClr val="accent2">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p:cNvSpPr/>
          <p:nvPr/>
        </p:nvSpPr>
        <p:spPr>
          <a:xfrm>
            <a:off x="0" y="152400"/>
            <a:ext cx="14478000" cy="7924800"/>
          </a:xfrm>
          <a:prstGeom prst="rect">
            <a:avLst/>
          </a:prstGeom>
          <a:noFill/>
          <a:ln w="76200" cmpd="sng">
            <a:solidFill>
              <a:schemeClr val="bg1"/>
            </a:solidFill>
            <a:prstDash val="lgDash"/>
          </a:ln>
          <a:effectLst>
            <a:glow rad="228600">
              <a:schemeClr val="accent1">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p:cNvSpPr/>
          <p:nvPr/>
        </p:nvSpPr>
        <p:spPr>
          <a:xfrm>
            <a:off x="381000" y="5791200"/>
            <a:ext cx="13258800" cy="2308324"/>
          </a:xfrm>
          <a:prstGeom prst="rect">
            <a:avLst/>
          </a:prstGeom>
        </p:spPr>
        <p:txBody>
          <a:bodyPr wrap="square">
            <a:spAutoFit/>
          </a:bodyPr>
          <a:lstStyle/>
          <a:p>
            <a:r>
              <a:rPr lang="bn-IN" sz="3600" b="1" dirty="0" smtClean="0">
                <a:ln>
                  <a:solidFill>
                    <a:schemeClr val="tx1"/>
                  </a:solidFill>
                </a:ln>
                <a:latin typeface="NikoshBAN" pitchFamily="2" charset="0"/>
                <a:cs typeface="NikoshBAN" pitchFamily="2" charset="0"/>
              </a:rPr>
              <a:t>কবি গৌরীপ্রসন্ন মজুমদার ভারতে বসে গানটি রচনা করেন, তখন ১৯৭১ সালের এপ্রিল মাস বাংলাদেশে যুদ্ধ শুরু হয়ে গেছে সেই সময় তিনি গানটি লেখেন। গানটির সুরকার ও শিল্পী ছিলেন অংশুমান রায়। তখন আকাশবাণী-তে ‘সংবাদ পরিক্রমা’ অনুষ্ঠানে- বঙ্গবন্ধুর ৭-মার্চের ভাষণের মাঝখানে গানটি বাজানো হতো। এরপর ‘স্বাধীন বাংলা বেতার কেন্দ্র থেকে’ গানটি বাজানো হয়। </a:t>
            </a:r>
          </a:p>
        </p:txBody>
      </p:sp>
      <p:pic>
        <p:nvPicPr>
          <p:cNvPr id="5" name="Picture 4" descr="images (73).jpg"/>
          <p:cNvPicPr>
            <a:picLocks noChangeAspect="1"/>
          </p:cNvPicPr>
          <p:nvPr/>
        </p:nvPicPr>
        <p:blipFill>
          <a:blip r:embed="rId2"/>
          <a:stretch>
            <a:fillRect/>
          </a:stretch>
        </p:blipFill>
        <p:spPr>
          <a:xfrm>
            <a:off x="7581692" y="1143000"/>
            <a:ext cx="5954425" cy="3886200"/>
          </a:xfrm>
          <a:prstGeom prst="snip2DiagRect">
            <a:avLst/>
          </a:prstGeom>
          <a:solidFill>
            <a:srgbClr val="FFFFFF">
              <a:shade val="85000"/>
            </a:srgbClr>
          </a:solidFill>
          <a:ln w="88900" cap="sq">
            <a:solidFill>
              <a:srgbClr val="FFFFFF"/>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pic>
        <p:nvPicPr>
          <p:cNvPr id="6" name="Picture 5" descr="unnamed (21).jpg"/>
          <p:cNvPicPr>
            <a:picLocks noChangeAspect="1"/>
          </p:cNvPicPr>
          <p:nvPr/>
        </p:nvPicPr>
        <p:blipFill>
          <a:blip r:embed="rId3"/>
          <a:stretch>
            <a:fillRect/>
          </a:stretch>
        </p:blipFill>
        <p:spPr>
          <a:xfrm>
            <a:off x="796212" y="1143000"/>
            <a:ext cx="5909388" cy="3861548"/>
          </a:xfrm>
          <a:prstGeom prst="snip2DiagRect">
            <a:avLst/>
          </a:prstGeom>
          <a:solidFill>
            <a:srgbClr val="FFFFFF">
              <a:shade val="85000"/>
            </a:srgbClr>
          </a:solidFill>
          <a:ln w="88900" cap="sq">
            <a:solidFill>
              <a:srgbClr val="FFFFFF"/>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sp>
        <p:nvSpPr>
          <p:cNvPr id="7" name="Rectangle 6"/>
          <p:cNvSpPr/>
          <p:nvPr/>
        </p:nvSpPr>
        <p:spPr>
          <a:xfrm>
            <a:off x="5638800" y="304800"/>
            <a:ext cx="2969083" cy="769441"/>
          </a:xfrm>
          <a:prstGeom prst="rect">
            <a:avLst/>
          </a:prstGeom>
        </p:spPr>
        <p:txBody>
          <a:bodyPr wrap="none">
            <a:spAutoFit/>
          </a:bodyPr>
          <a:lstStyle/>
          <a:p>
            <a:r>
              <a:rPr lang="bn-IN" sz="4400" b="1" dirty="0" smtClean="0">
                <a:ln>
                  <a:solidFill>
                    <a:schemeClr val="tx1"/>
                  </a:solidFill>
                </a:ln>
                <a:latin typeface="NikoshBAN" pitchFamily="2" charset="0"/>
                <a:cs typeface="NikoshBAN" pitchFamily="2" charset="0"/>
              </a:rPr>
              <a:t>চিত্রে লক্ষ্য করো</a:t>
            </a:r>
            <a:endParaRPr lang="en-US" sz="4400" dirty="0">
              <a:ln>
                <a:solidFill>
                  <a:schemeClr val="tx1"/>
                </a:solidFill>
              </a:ln>
            </a:endParaRPr>
          </a:p>
        </p:txBody>
      </p:sp>
      <p:sp>
        <p:nvSpPr>
          <p:cNvPr id="8" name="Rectangle 7"/>
          <p:cNvSpPr/>
          <p:nvPr/>
        </p:nvSpPr>
        <p:spPr>
          <a:xfrm>
            <a:off x="1752600" y="5105400"/>
            <a:ext cx="4572000" cy="609600"/>
          </a:xfrm>
          <a:prstGeom prst="rect">
            <a:avLst/>
          </a:prstGeom>
        </p:spPr>
        <p:txBody>
          <a:bodyPr wrap="none">
            <a:prstTxWarp prst="textPlain">
              <a:avLst/>
            </a:prstTxWarp>
            <a:spAutoFit/>
          </a:bodyPr>
          <a:lstStyle/>
          <a:p>
            <a:r>
              <a:rPr lang="bn-IN" sz="4000" b="1" dirty="0" smtClean="0">
                <a:ln>
                  <a:solidFill>
                    <a:srgbClr val="C00000"/>
                  </a:solidFill>
                </a:ln>
                <a:solidFill>
                  <a:schemeClr val="accent2">
                    <a:lumMod val="75000"/>
                  </a:schemeClr>
                </a:solidFill>
                <a:effectLst>
                  <a:glow rad="139700">
                    <a:schemeClr val="accent6">
                      <a:satMod val="175000"/>
                      <a:alpha val="40000"/>
                    </a:schemeClr>
                  </a:glow>
                </a:effectLst>
                <a:latin typeface="NikoshBAN" pitchFamily="2" charset="0"/>
                <a:cs typeface="NikoshBAN" pitchFamily="2" charset="0"/>
              </a:rPr>
              <a:t>তৎকালীন আকাশবাণী ভবন</a:t>
            </a:r>
            <a:endParaRPr lang="en-US" sz="4000" dirty="0">
              <a:ln>
                <a:solidFill>
                  <a:srgbClr val="C00000"/>
                </a:solidFill>
              </a:ln>
              <a:solidFill>
                <a:schemeClr val="accent2">
                  <a:lumMod val="75000"/>
                </a:schemeClr>
              </a:solidFill>
              <a:effectLst>
                <a:glow rad="139700">
                  <a:schemeClr val="accent6">
                    <a:satMod val="175000"/>
                    <a:alpha val="40000"/>
                  </a:schemeClr>
                </a:glow>
              </a:effectLst>
            </a:endParaRPr>
          </a:p>
        </p:txBody>
      </p:sp>
      <p:sp>
        <p:nvSpPr>
          <p:cNvPr id="9" name="Rectangle 8"/>
          <p:cNvSpPr/>
          <p:nvPr/>
        </p:nvSpPr>
        <p:spPr>
          <a:xfrm>
            <a:off x="8915400" y="5105401"/>
            <a:ext cx="4114800" cy="609600"/>
          </a:xfrm>
          <a:prstGeom prst="rect">
            <a:avLst/>
          </a:prstGeom>
        </p:spPr>
        <p:txBody>
          <a:bodyPr wrap="none">
            <a:prstTxWarp prst="textPlain">
              <a:avLst/>
            </a:prstTxWarp>
            <a:spAutoFit/>
          </a:bodyPr>
          <a:lstStyle/>
          <a:p>
            <a:r>
              <a:rPr lang="bn-IN" sz="3600" b="1" dirty="0" smtClean="0">
                <a:ln>
                  <a:solidFill>
                    <a:srgbClr val="C00000"/>
                  </a:solidFill>
                </a:ln>
                <a:solidFill>
                  <a:schemeClr val="accent2">
                    <a:lumMod val="75000"/>
                  </a:schemeClr>
                </a:solidFill>
                <a:effectLst>
                  <a:glow rad="228600">
                    <a:schemeClr val="accent6">
                      <a:satMod val="175000"/>
                      <a:alpha val="40000"/>
                    </a:schemeClr>
                  </a:glow>
                </a:effectLst>
                <a:latin typeface="NikoshBAN" pitchFamily="2" charset="0"/>
                <a:cs typeface="NikoshBAN" pitchFamily="2" charset="0"/>
              </a:rPr>
              <a:t>স্বাধীন বাংলা বেতারকেন্দ্র</a:t>
            </a:r>
            <a:endParaRPr lang="en-US" sz="3600" dirty="0">
              <a:ln>
                <a:solidFill>
                  <a:srgbClr val="C00000"/>
                </a:solidFill>
              </a:ln>
              <a:solidFill>
                <a:schemeClr val="accent2">
                  <a:lumMod val="75000"/>
                </a:schemeClr>
              </a:solidFill>
              <a:effectLst>
                <a:glow rad="228600">
                  <a:schemeClr val="accent6">
                    <a:satMod val="175000"/>
                    <a:alpha val="40000"/>
                  </a:schemeClr>
                </a:glow>
              </a:effectLs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ppt_x"/>
                                          </p:val>
                                        </p:tav>
                                        <p:tav tm="100000">
                                          <p:val>
                                            <p:strVal val="#ppt_x"/>
                                          </p:val>
                                        </p:tav>
                                      </p:tavLst>
                                    </p:anim>
                                    <p:anim calcmode="lin" valueType="num">
                                      <p:cBhvr additive="base">
                                        <p:cTn id="8" dur="500" fill="hold"/>
                                        <p:tgtEl>
                                          <p:spTgt spid="8"/>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additive="base">
                                        <p:cTn id="11" dur="500" fill="hold"/>
                                        <p:tgtEl>
                                          <p:spTgt spid="9"/>
                                        </p:tgtEl>
                                        <p:attrNameLst>
                                          <p:attrName>ppt_x</p:attrName>
                                        </p:attrNameLst>
                                      </p:cBhvr>
                                      <p:tavLst>
                                        <p:tav tm="0">
                                          <p:val>
                                            <p:strVal val="#ppt_x"/>
                                          </p:val>
                                        </p:tav>
                                        <p:tav tm="100000">
                                          <p:val>
                                            <p:strVal val="#ppt_x"/>
                                          </p:val>
                                        </p:tav>
                                      </p:tavLst>
                                    </p:anim>
                                    <p:anim calcmode="lin" valueType="num">
                                      <p:cBhvr additive="base">
                                        <p:cTn id="12"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4"/>
                                        </p:tgtEl>
                                        <p:attrNameLst>
                                          <p:attrName>style.visibility</p:attrName>
                                        </p:attrNameLst>
                                      </p:cBhvr>
                                      <p:to>
                                        <p:strVal val="visible"/>
                                      </p:to>
                                    </p:set>
                                    <p:anim calcmode="lin" valueType="num">
                                      <p:cBhvr additive="base">
                                        <p:cTn id="17" dur="500" fill="hold"/>
                                        <p:tgtEl>
                                          <p:spTgt spid="4"/>
                                        </p:tgtEl>
                                        <p:attrNameLst>
                                          <p:attrName>ppt_x</p:attrName>
                                        </p:attrNameLst>
                                      </p:cBhvr>
                                      <p:tavLst>
                                        <p:tav tm="0">
                                          <p:val>
                                            <p:strVal val="#ppt_x"/>
                                          </p:val>
                                        </p:tav>
                                        <p:tav tm="100000">
                                          <p:val>
                                            <p:strVal val="#ppt_x"/>
                                          </p:val>
                                        </p:tav>
                                      </p:tavLst>
                                    </p:anim>
                                    <p:anim calcmode="lin" valueType="num">
                                      <p:cBhvr additive="base">
                                        <p:cTn id="1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8" grpId="0"/>
      <p:bldP spid="9"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55643" y="0"/>
            <a:ext cx="14786043" cy="8229600"/>
          </a:xfrm>
          <a:prstGeom prst="rect">
            <a:avLst/>
          </a:prstGeom>
          <a:noFill/>
          <a:ln w="114300">
            <a:solidFill>
              <a:srgbClr val="002060"/>
            </a:solidFill>
          </a:ln>
          <a:effectLst>
            <a:glow rad="228600">
              <a:schemeClr val="accent2">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p:cNvSpPr/>
          <p:nvPr/>
        </p:nvSpPr>
        <p:spPr>
          <a:xfrm>
            <a:off x="0" y="152400"/>
            <a:ext cx="14478000" cy="7924800"/>
          </a:xfrm>
          <a:prstGeom prst="rect">
            <a:avLst/>
          </a:prstGeom>
          <a:noFill/>
          <a:ln w="76200" cmpd="sng">
            <a:solidFill>
              <a:schemeClr val="bg1"/>
            </a:solidFill>
            <a:prstDash val="lgDash"/>
          </a:ln>
          <a:effectLst>
            <a:glow rad="228600">
              <a:schemeClr val="accent1">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descr="{c2e461ea-ed1b-45d8-98a8-9152eb32d474}.jpg"/>
          <p:cNvPicPr>
            <a:picLocks noChangeAspect="1"/>
          </p:cNvPicPr>
          <p:nvPr/>
        </p:nvPicPr>
        <p:blipFill>
          <a:blip r:embed="rId2"/>
          <a:stretch>
            <a:fillRect/>
          </a:stretch>
        </p:blipFill>
        <p:spPr>
          <a:xfrm>
            <a:off x="4419600" y="381000"/>
            <a:ext cx="3200400" cy="3200400"/>
          </a:xfrm>
          <a:prstGeom prst="rect">
            <a:avLst/>
          </a:prstGeom>
        </p:spPr>
      </p:pic>
      <p:sp>
        <p:nvSpPr>
          <p:cNvPr id="5" name="8-Point Star 4"/>
          <p:cNvSpPr/>
          <p:nvPr/>
        </p:nvSpPr>
        <p:spPr>
          <a:xfrm>
            <a:off x="0" y="228600"/>
            <a:ext cx="4038600" cy="2823210"/>
          </a:xfrm>
          <a:prstGeom prst="star8">
            <a:avLst>
              <a:gd name="adj" fmla="val 33326"/>
            </a:avLst>
          </a:prstGeom>
          <a:solidFill>
            <a:schemeClr val="accent5">
              <a:lumMod val="60000"/>
              <a:lumOff val="40000"/>
            </a:schemeClr>
          </a:solidFill>
          <a:ln w="38100">
            <a:solidFill>
              <a:srgbClr val="FFFF00"/>
            </a:solidFill>
          </a:ln>
          <a:effectLst>
            <a:glow rad="228600">
              <a:schemeClr val="accent1">
                <a:satMod val="175000"/>
                <a:alpha val="40000"/>
              </a:schemeClr>
            </a:glow>
          </a:effectLst>
          <a:scene3d>
            <a:camera prst="orthographicFront"/>
            <a:lightRig rig="threePt" dir="t"/>
          </a:scene3d>
          <a:sp3d>
            <a:bevelT prst="angle"/>
          </a:sp3d>
        </p:spPr>
        <p:txBody>
          <a:bodyPr wrap="square">
            <a:spAutoFit/>
          </a:bodyPr>
          <a:lstStyle/>
          <a:p>
            <a:pPr algn="ctr"/>
            <a:r>
              <a:rPr lang="bn-IN" sz="54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NikoshBAN" pitchFamily="2" charset="0"/>
                <a:cs typeface="NikoshBAN" pitchFamily="2" charset="0"/>
              </a:rPr>
              <a:t>চিত্রে লক্ষ্য করো</a:t>
            </a:r>
            <a:endParaRPr lang="en-US" sz="54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endParaRPr>
          </a:p>
        </p:txBody>
      </p:sp>
      <p:sp>
        <p:nvSpPr>
          <p:cNvPr id="6" name="Rectangle 5"/>
          <p:cNvSpPr/>
          <p:nvPr/>
        </p:nvSpPr>
        <p:spPr>
          <a:xfrm>
            <a:off x="7729722" y="914400"/>
            <a:ext cx="5529078" cy="1200329"/>
          </a:xfrm>
          <a:prstGeom prst="rect">
            <a:avLst/>
          </a:prstGeom>
        </p:spPr>
        <p:txBody>
          <a:bodyPr wrap="none">
            <a:spAutoFit/>
          </a:bodyPr>
          <a:lstStyle/>
          <a:p>
            <a:r>
              <a:rPr lang="bn-IN" sz="72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NikoshBAN" pitchFamily="2" charset="0"/>
                <a:cs typeface="NikoshBAN" pitchFamily="2" charset="0"/>
              </a:rPr>
              <a:t>শিল্পী অংশুমান রায়</a:t>
            </a:r>
            <a:endParaRPr lang="en-US" sz="72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p:txBody>
      </p:sp>
      <p:sp>
        <p:nvSpPr>
          <p:cNvPr id="7" name="Rectangle 6"/>
          <p:cNvSpPr/>
          <p:nvPr/>
        </p:nvSpPr>
        <p:spPr>
          <a:xfrm>
            <a:off x="1295400" y="3810000"/>
            <a:ext cx="12649200" cy="1938992"/>
          </a:xfrm>
          <a:prstGeom prst="rect">
            <a:avLst/>
          </a:prstGeom>
        </p:spPr>
        <p:txBody>
          <a:bodyPr wrap="square">
            <a:spAutoFit/>
          </a:bodyPr>
          <a:lstStyle/>
          <a:p>
            <a:pPr algn="just"/>
            <a:r>
              <a:rPr lang="bn-IN" sz="40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NikoshBAN" pitchFamily="2" charset="0"/>
                <a:cs typeface="NikoshBAN" pitchFamily="2" charset="0"/>
              </a:rPr>
              <a:t>এনার কণ্ঠে গানটি জনপ্রিয় হয়ে ওঠে খুব অল্প দিনেই, তখন কবি গানটিকে ইংরেজি অনুবাদ করেন যা গেয়েছিলেন শিল্পি কবরী নাথ ( </a:t>
            </a:r>
            <a:r>
              <a:rPr lang="en-US" sz="40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Times New Roman" pitchFamily="18" charset="0"/>
                <a:cs typeface="Times New Roman" pitchFamily="18" charset="0"/>
              </a:rPr>
              <a:t>The voice of not one, but million </a:t>
            </a:r>
            <a:r>
              <a:rPr lang="en-US" sz="4000" b="1" cap="all" dirty="0" err="1"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Times New Roman" pitchFamily="18" charset="0"/>
                <a:cs typeface="Times New Roman" pitchFamily="18" charset="0"/>
              </a:rPr>
              <a:t>mujibors</a:t>
            </a:r>
            <a:r>
              <a:rPr lang="en-US" sz="40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Times New Roman" pitchFamily="18" charset="0"/>
                <a:cs typeface="Times New Roman" pitchFamily="18" charset="0"/>
              </a:rPr>
              <a:t> singing</a:t>
            </a:r>
            <a:r>
              <a:rPr lang="bn-IN" sz="40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NikoshBAN" pitchFamily="2" charset="0"/>
                <a:cs typeface="NikoshBAN" pitchFamily="2" charset="0"/>
              </a:rPr>
              <a:t> )</a:t>
            </a:r>
            <a:endParaRPr lang="en-US" sz="40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endParaRPr>
          </a:p>
        </p:txBody>
      </p:sp>
      <p:sp>
        <p:nvSpPr>
          <p:cNvPr id="8" name="Rectangle 7"/>
          <p:cNvSpPr/>
          <p:nvPr/>
        </p:nvSpPr>
        <p:spPr>
          <a:xfrm>
            <a:off x="1447800" y="5943600"/>
            <a:ext cx="12115800" cy="1754326"/>
          </a:xfrm>
          <a:prstGeom prst="rect">
            <a:avLst/>
          </a:prstGeom>
        </p:spPr>
        <p:txBody>
          <a:bodyPr wrap="square">
            <a:spAutoFit/>
          </a:bodyPr>
          <a:lstStyle/>
          <a:p>
            <a:pPr algn="just"/>
            <a:r>
              <a:rPr lang="bn-IN" sz="3600" b="1" dirty="0" smtClean="0">
                <a:ln>
                  <a:solidFill>
                    <a:srgbClr val="FF0000"/>
                  </a:solidFill>
                </a:ln>
                <a:latin typeface="NikoshBAN" pitchFamily="2" charset="0"/>
                <a:cs typeface="NikoshBAN" pitchFamily="2" charset="0"/>
              </a:rPr>
              <a:t>তৎকালীন সময় বেতারে বঙ্গবন্ধু শেখ মুজিবুর রহমান এর ৭-মার্চের ভাষণ এবং ভাষণের মাঝে এই গানটি মুক্তিকামী মানুষের প্রেরণা, উদ্দীপনা ও তেজস্বীতার এক আধার ছিলো। গানটি আমাদের মুক্তিযুদ্ধে শেখ মুজিবের অবদানকে স্মরণ করিয়ে দেয়।</a:t>
            </a:r>
            <a:endParaRPr lang="en-US" sz="3600" dirty="0">
              <a:latin typeface="NikoshBAN" pitchFamily="2" charset="0"/>
              <a:cs typeface="NikoshBAN" pitchFamily="2"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1+#ppt_w/2"/>
                                          </p:val>
                                        </p:tav>
                                        <p:tav tm="100000">
                                          <p:val>
                                            <p:strVal val="#ppt_x"/>
                                          </p:val>
                                        </p:tav>
                                      </p:tavLst>
                                    </p:anim>
                                    <p:anim calcmode="lin" valueType="num">
                                      <p:cBhvr additive="base">
                                        <p:cTn id="8" dur="500" fill="hold"/>
                                        <p:tgtEl>
                                          <p:spTgt spid="6"/>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7"/>
                                        </p:tgtEl>
                                        <p:attrNameLst>
                                          <p:attrName>style.visibility</p:attrName>
                                        </p:attrNameLst>
                                      </p:cBhvr>
                                      <p:to>
                                        <p:strVal val="visible"/>
                                      </p:to>
                                    </p:set>
                                    <p:anim calcmode="lin" valueType="num">
                                      <p:cBhvr additive="base">
                                        <p:cTn id="13" dur="500" fill="hold"/>
                                        <p:tgtEl>
                                          <p:spTgt spid="7"/>
                                        </p:tgtEl>
                                        <p:attrNameLst>
                                          <p:attrName>ppt_x</p:attrName>
                                        </p:attrNameLst>
                                      </p:cBhvr>
                                      <p:tavLst>
                                        <p:tav tm="0">
                                          <p:val>
                                            <p:strVal val="#ppt_x"/>
                                          </p:val>
                                        </p:tav>
                                        <p:tav tm="100000">
                                          <p:val>
                                            <p:strVal val="#ppt_x"/>
                                          </p:val>
                                        </p:tav>
                                      </p:tavLst>
                                    </p:anim>
                                    <p:anim calcmode="lin" valueType="num">
                                      <p:cBhvr additive="base">
                                        <p:cTn id="14"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anim calcmode="lin" valueType="num">
                                      <p:cBhvr additive="base">
                                        <p:cTn id="19" dur="500" fill="hold"/>
                                        <p:tgtEl>
                                          <p:spTgt spid="8"/>
                                        </p:tgtEl>
                                        <p:attrNameLst>
                                          <p:attrName>ppt_x</p:attrName>
                                        </p:attrNameLst>
                                      </p:cBhvr>
                                      <p:tavLst>
                                        <p:tav tm="0">
                                          <p:val>
                                            <p:strVal val="#ppt_x"/>
                                          </p:val>
                                        </p:tav>
                                        <p:tav tm="100000">
                                          <p:val>
                                            <p:strVal val="#ppt_x"/>
                                          </p:val>
                                        </p:tav>
                                      </p:tavLst>
                                    </p:anim>
                                    <p:anim calcmode="lin" valueType="num">
                                      <p:cBhvr additive="base">
                                        <p:cTn id="20"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8"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55643" y="0"/>
            <a:ext cx="14786043" cy="8229600"/>
          </a:xfrm>
          <a:prstGeom prst="rect">
            <a:avLst/>
          </a:prstGeom>
          <a:noFill/>
          <a:ln w="114300">
            <a:solidFill>
              <a:srgbClr val="002060"/>
            </a:solidFill>
          </a:ln>
          <a:effectLst>
            <a:glow rad="228600">
              <a:schemeClr val="accent2">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p:cNvSpPr/>
          <p:nvPr/>
        </p:nvSpPr>
        <p:spPr>
          <a:xfrm>
            <a:off x="0" y="152400"/>
            <a:ext cx="14478000" cy="7924800"/>
          </a:xfrm>
          <a:prstGeom prst="rect">
            <a:avLst/>
          </a:prstGeom>
          <a:noFill/>
          <a:ln w="76200" cmpd="sng">
            <a:solidFill>
              <a:schemeClr val="bg1"/>
            </a:solidFill>
            <a:prstDash val="lgDash"/>
          </a:ln>
          <a:effectLst>
            <a:glow rad="228600">
              <a:schemeClr val="accent1">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p:cNvSpPr txBox="1"/>
          <p:nvPr/>
        </p:nvSpPr>
        <p:spPr>
          <a:xfrm>
            <a:off x="5029200" y="381000"/>
            <a:ext cx="4876800" cy="2123658"/>
          </a:xfrm>
          <a:prstGeom prst="rect">
            <a:avLst/>
          </a:prstGeom>
          <a:noFill/>
        </p:spPr>
        <p:txBody>
          <a:bodyPr wrap="square" rtlCol="0">
            <a:spAutoFit/>
          </a:bodyPr>
          <a:lstStyle/>
          <a:p>
            <a:pPr algn="ctr"/>
            <a:r>
              <a:rPr lang="bn-IN" sz="66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NikoshBAN" pitchFamily="2" charset="0"/>
                <a:cs typeface="NikoshBAN" pitchFamily="2" charset="0"/>
              </a:rPr>
              <a:t>দলীয় কাজ</a:t>
            </a:r>
          </a:p>
          <a:p>
            <a:pPr algn="ctr"/>
            <a:r>
              <a:rPr lang="bn-IN" sz="66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NikoshBAN" pitchFamily="2" charset="0"/>
                <a:cs typeface="NikoshBAN" pitchFamily="2" charset="0"/>
              </a:rPr>
              <a:t>সময়ঃ ৮ মিনিট</a:t>
            </a:r>
            <a:endParaRPr lang="en-US" sz="66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NikoshBAN" pitchFamily="2" charset="0"/>
              <a:cs typeface="NikoshBAN" pitchFamily="2" charset="0"/>
            </a:endParaRPr>
          </a:p>
        </p:txBody>
      </p:sp>
      <p:sp>
        <p:nvSpPr>
          <p:cNvPr id="7" name="Rectangle 6"/>
          <p:cNvSpPr/>
          <p:nvPr/>
        </p:nvSpPr>
        <p:spPr>
          <a:xfrm>
            <a:off x="3962400" y="6172200"/>
            <a:ext cx="7440392" cy="718810"/>
          </a:xfrm>
          <a:prstGeom prst="rect">
            <a:avLst/>
          </a:prstGeom>
        </p:spPr>
        <p:txBody>
          <a:bodyPr wrap="none">
            <a:prstTxWarp prst="textPlain">
              <a:avLst/>
            </a:prstTxWarp>
            <a:spAutoFit/>
            <a:scene3d>
              <a:camera prst="orthographicFront"/>
              <a:lightRig rig="threePt" dir="t"/>
            </a:scene3d>
            <a:sp3d extrusionH="57150">
              <a:bevelT w="38100" h="38100"/>
            </a:sp3d>
          </a:bodyPr>
          <a:lstStyle/>
          <a:p>
            <a:r>
              <a:rPr lang="bn-IN" sz="2800" dirty="0" smtClean="0">
                <a:effectLst>
                  <a:glow rad="139700">
                    <a:schemeClr val="accent3">
                      <a:satMod val="175000"/>
                      <a:alpha val="40000"/>
                    </a:schemeClr>
                  </a:glow>
                </a:effectLst>
                <a:latin typeface="NikoshBAN" pitchFamily="2" charset="0"/>
                <a:cs typeface="NikoshBAN" pitchFamily="2" charset="0"/>
              </a:rPr>
              <a:t>মুক্তিযুদ্ধে বঙ্গবন্ধুর ভূমিকা ব্যাখ্যা কর।</a:t>
            </a:r>
            <a:endParaRPr lang="en-US" dirty="0">
              <a:effectLst>
                <a:glow rad="139700">
                  <a:schemeClr val="accent3">
                    <a:satMod val="175000"/>
                    <a:alpha val="40000"/>
                  </a:schemeClr>
                </a:glow>
              </a:effectLst>
            </a:endParaRPr>
          </a:p>
        </p:txBody>
      </p:sp>
      <p:pic>
        <p:nvPicPr>
          <p:cNvPr id="8" name="Picture 7" descr="images (71).jpg"/>
          <p:cNvPicPr>
            <a:picLocks noChangeAspect="1"/>
          </p:cNvPicPr>
          <p:nvPr/>
        </p:nvPicPr>
        <p:blipFill>
          <a:blip r:embed="rId2"/>
          <a:srcRect l="20569" r="12542" b="2663"/>
          <a:stretch>
            <a:fillRect/>
          </a:stretch>
        </p:blipFill>
        <p:spPr>
          <a:xfrm>
            <a:off x="5105400" y="2438400"/>
            <a:ext cx="4495800" cy="3697797"/>
          </a:xfrm>
          <a:prstGeom prst="roundRect">
            <a:avLst>
              <a:gd name="adj" fmla="val 16667"/>
            </a:avLst>
          </a:prstGeom>
          <a:ln>
            <a:solidFill>
              <a:srgbClr val="FF0000"/>
            </a:solid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55643" y="0"/>
            <a:ext cx="14786043" cy="8229600"/>
          </a:xfrm>
          <a:prstGeom prst="rect">
            <a:avLst/>
          </a:prstGeom>
          <a:noFill/>
          <a:ln w="114300">
            <a:solidFill>
              <a:srgbClr val="002060"/>
            </a:solidFill>
          </a:ln>
          <a:effectLst>
            <a:glow rad="228600">
              <a:schemeClr val="accent2">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p:cNvSpPr/>
          <p:nvPr/>
        </p:nvSpPr>
        <p:spPr>
          <a:xfrm>
            <a:off x="0" y="152400"/>
            <a:ext cx="14478000" cy="7924800"/>
          </a:xfrm>
          <a:prstGeom prst="rect">
            <a:avLst/>
          </a:prstGeom>
          <a:noFill/>
          <a:ln w="76200" cmpd="sng">
            <a:solidFill>
              <a:schemeClr val="bg1"/>
            </a:solidFill>
            <a:prstDash val="lgDash"/>
          </a:ln>
          <a:effectLst>
            <a:glow rad="228600">
              <a:schemeClr val="accent1">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extLst>
              <a:ext uri="{FF2B5EF4-FFF2-40B4-BE49-F238E27FC236}">
                <a16:creationId xmlns="" xmlns:a16="http://schemas.microsoft.com/office/drawing/2014/main" id="{75EF005F-995A-4546-B6A6-442842537CDC}"/>
              </a:ext>
            </a:extLst>
          </p:cNvPr>
          <p:cNvPicPr>
            <a:picLocks noChangeAspect="1"/>
          </p:cNvPicPr>
          <p:nvPr/>
        </p:nvPicPr>
        <p:blipFill rotWithShape="1">
          <a:blip r:embed="rId2"/>
          <a:srcRect b="41"/>
          <a:stretch/>
        </p:blipFill>
        <p:spPr>
          <a:xfrm>
            <a:off x="4953000" y="381000"/>
            <a:ext cx="3422190" cy="1231008"/>
          </a:xfrm>
          <a:prstGeom prst="rect">
            <a:avLst/>
          </a:prstGeom>
        </p:spPr>
      </p:pic>
      <p:pic>
        <p:nvPicPr>
          <p:cNvPr id="17" name="Picture 16">
            <a:extLst>
              <a:ext uri="{FF2B5EF4-FFF2-40B4-BE49-F238E27FC236}">
                <a16:creationId xmlns="" xmlns:a16="http://schemas.microsoft.com/office/drawing/2014/main" id="{AD79A89F-A6A5-41DC-991E-86982BCC9014}"/>
              </a:ext>
            </a:extLst>
          </p:cNvPr>
          <p:cNvPicPr>
            <a:picLocks noChangeAspect="1"/>
          </p:cNvPicPr>
          <p:nvPr/>
        </p:nvPicPr>
        <p:blipFill>
          <a:blip r:embed="rId3" cstate="email">
            <a:extLst>
              <a:ext uri="{BEBA8EAE-BF5A-486C-A8C5-ECC9F3942E4B}">
                <a14:imgProps xmlns="" xmlns:a14="http://schemas.microsoft.com/office/drawing/2010/main">
                  <a14:imgLayer r:embed="rId15">
                    <a14:imgEffect>
                      <a14:backgroundRemoval t="0" b="99469" l="9483" r="88793"/>
                    </a14:imgEffect>
                  </a14:imgLayer>
                </a14:imgProps>
              </a:ext>
              <a:ext uri="{28A0092B-C50C-407E-A947-70E740481C1C}">
                <a14:useLocalDpi xmlns="" xmlns:a14="http://schemas.microsoft.com/office/drawing/2010/main"/>
              </a:ext>
            </a:extLst>
          </a:blip>
          <a:stretch>
            <a:fillRect/>
          </a:stretch>
        </p:blipFill>
        <p:spPr>
          <a:xfrm>
            <a:off x="6238255" y="1809652"/>
            <a:ext cx="1381745" cy="4667348"/>
          </a:xfrm>
          <a:prstGeom prst="rect">
            <a:avLst/>
          </a:prstGeom>
        </p:spPr>
      </p:pic>
      <p:sp>
        <p:nvSpPr>
          <p:cNvPr id="18" name="Rectangle 17"/>
          <p:cNvSpPr/>
          <p:nvPr/>
        </p:nvSpPr>
        <p:spPr>
          <a:xfrm>
            <a:off x="1524000" y="4503515"/>
            <a:ext cx="4953000" cy="3345085"/>
          </a:xfrm>
          <a:prstGeom prst="rect">
            <a:avLst/>
          </a:prstGeom>
        </p:spPr>
        <p:txBody>
          <a:bodyPr wrap="square" lIns="130622" tIns="65311" rIns="130622" bIns="65311">
            <a:spAutoFit/>
          </a:bodyPr>
          <a:lstStyle/>
          <a:p>
            <a:pPr marL="489833" indent="-489833">
              <a:spcBef>
                <a:spcPct val="20000"/>
              </a:spcBef>
              <a:defRPr/>
            </a:pPr>
            <a:r>
              <a:rPr lang="bn-IN" sz="3600" dirty="0" smtClean="0">
                <a:latin typeface="NikoshBAN" pitchFamily="2" charset="0"/>
                <a:cs typeface="NikoshBAN" pitchFamily="2" charset="0"/>
              </a:rPr>
              <a:t>তন্ময় কুমার মণ্ডল</a:t>
            </a:r>
          </a:p>
          <a:p>
            <a:pPr marL="489833" indent="-489833">
              <a:spcBef>
                <a:spcPct val="20000"/>
              </a:spcBef>
              <a:defRPr/>
            </a:pPr>
            <a:r>
              <a:rPr lang="bn-IN" sz="3600" dirty="0" smtClean="0">
                <a:latin typeface="NikoshBAN" pitchFamily="2" charset="0"/>
                <a:cs typeface="NikoshBAN" pitchFamily="2" charset="0"/>
              </a:rPr>
              <a:t>সহকারী শিক্ষক (কৃষি)</a:t>
            </a:r>
          </a:p>
          <a:p>
            <a:pPr marL="489833" indent="-489833">
              <a:spcBef>
                <a:spcPct val="20000"/>
              </a:spcBef>
              <a:defRPr/>
            </a:pPr>
            <a:r>
              <a:rPr lang="bn-IN" sz="3600" dirty="0" smtClean="0">
                <a:latin typeface="NikoshBAN" pitchFamily="2" charset="0"/>
                <a:cs typeface="NikoshBAN" pitchFamily="2" charset="0"/>
              </a:rPr>
              <a:t>বিদ্যানন্দী হোসেনপুর দাঃ মাদ্রাসা</a:t>
            </a:r>
          </a:p>
          <a:p>
            <a:pPr marL="489833" indent="-489833">
              <a:spcBef>
                <a:spcPct val="20000"/>
              </a:spcBef>
              <a:defRPr/>
            </a:pPr>
            <a:r>
              <a:rPr lang="bn-IN" sz="3600" dirty="0" smtClean="0">
                <a:latin typeface="NikoshBAN" pitchFamily="2" charset="0"/>
                <a:cs typeface="NikoshBAN" pitchFamily="2" charset="0"/>
              </a:rPr>
              <a:t>রাজৈর, মাদারীপুর।</a:t>
            </a:r>
            <a:endParaRPr lang="en-US" sz="3600" dirty="0" smtClean="0">
              <a:latin typeface="NikoshBAN" pitchFamily="2" charset="0"/>
              <a:cs typeface="NikoshBAN" pitchFamily="2" charset="0"/>
            </a:endParaRPr>
          </a:p>
          <a:p>
            <a:pPr marL="489833" indent="-489833">
              <a:spcBef>
                <a:spcPct val="20000"/>
              </a:spcBef>
              <a:defRPr/>
            </a:pPr>
            <a:r>
              <a:rPr lang="en-US" sz="3600" dirty="0" err="1" smtClean="0">
                <a:latin typeface="NikoshBAN" pitchFamily="2" charset="0"/>
                <a:cs typeface="NikoshBAN" pitchFamily="2" charset="0"/>
              </a:rPr>
              <a:t>মোবঃ</a:t>
            </a:r>
            <a:r>
              <a:rPr lang="en-US" sz="3600" dirty="0" smtClean="0">
                <a:latin typeface="NikoshBAN" pitchFamily="2" charset="0"/>
                <a:cs typeface="NikoshBAN" pitchFamily="2" charset="0"/>
              </a:rPr>
              <a:t> ০১৯২৩৮৭৩৭৬৬</a:t>
            </a:r>
            <a:endParaRPr lang="bn-IN" sz="3600" dirty="0" smtClean="0">
              <a:latin typeface="NikoshBAN" pitchFamily="2" charset="0"/>
              <a:cs typeface="NikoshBAN" pitchFamily="2" charset="0"/>
            </a:endParaRPr>
          </a:p>
        </p:txBody>
      </p:sp>
      <p:sp>
        <p:nvSpPr>
          <p:cNvPr id="19" name="Rectangle 18"/>
          <p:cNvSpPr/>
          <p:nvPr/>
        </p:nvSpPr>
        <p:spPr>
          <a:xfrm>
            <a:off x="8702040" y="4433911"/>
            <a:ext cx="3566160" cy="2347889"/>
          </a:xfrm>
          <a:prstGeom prst="rect">
            <a:avLst/>
          </a:prstGeom>
        </p:spPr>
        <p:txBody>
          <a:bodyPr wrap="square" lIns="130622" tIns="65311" rIns="130622" bIns="65311">
            <a:spAutoFit/>
          </a:bodyPr>
          <a:lstStyle/>
          <a:p>
            <a:pPr algn="ctr"/>
            <a:r>
              <a:rPr lang="bn-IN" sz="3600" dirty="0" smtClean="0">
                <a:latin typeface="NikoshBAN" pitchFamily="2" charset="0"/>
                <a:cs typeface="NikoshBAN" pitchFamily="2" charset="0"/>
              </a:rPr>
              <a:t>দাখিল সপ্তম শ্রেণি</a:t>
            </a:r>
          </a:p>
          <a:p>
            <a:pPr algn="ctr"/>
            <a:r>
              <a:rPr lang="bn-IN" sz="3600" dirty="0" smtClean="0">
                <a:latin typeface="NikoshBAN" pitchFamily="2" charset="0"/>
                <a:cs typeface="NikoshBAN" pitchFamily="2" charset="0"/>
              </a:rPr>
              <a:t>বিষয়ঃ সপ্তবর্ণা (বাংলা)</a:t>
            </a:r>
          </a:p>
          <a:p>
            <a:pPr algn="ctr"/>
            <a:r>
              <a:rPr lang="bn-IN" sz="3600" dirty="0" smtClean="0">
                <a:latin typeface="NikoshBAN" pitchFamily="2" charset="0"/>
                <a:cs typeface="NikoshBAN" pitchFamily="2" charset="0"/>
              </a:rPr>
              <a:t>(কবিতা)</a:t>
            </a:r>
          </a:p>
          <a:p>
            <a:pPr algn="ctr"/>
            <a:r>
              <a:rPr lang="bn-IN" sz="3600" dirty="0" smtClean="0">
                <a:latin typeface="NikoshBAN" pitchFamily="2" charset="0"/>
                <a:cs typeface="NikoshBAN" pitchFamily="2" charset="0"/>
              </a:rPr>
              <a:t>সময়ঃ ৪৫ মিনিট</a:t>
            </a:r>
            <a:endParaRPr lang="en-US" sz="3600" dirty="0">
              <a:latin typeface="NikoshBAN" pitchFamily="2" charset="0"/>
              <a:cs typeface="NikoshBAN" pitchFamily="2" charset="0"/>
            </a:endParaRPr>
          </a:p>
        </p:txBody>
      </p:sp>
      <p:pic>
        <p:nvPicPr>
          <p:cNvPr id="20" name="Picture 19" descr="20180125_133650.jpg"/>
          <p:cNvPicPr>
            <a:picLocks noChangeAspect="1"/>
          </p:cNvPicPr>
          <p:nvPr/>
        </p:nvPicPr>
        <p:blipFill>
          <a:blip r:embed="rId16" cstate="print"/>
          <a:stretch>
            <a:fillRect/>
          </a:stretch>
        </p:blipFill>
        <p:spPr>
          <a:xfrm>
            <a:off x="1524000" y="1007079"/>
            <a:ext cx="3332451" cy="3412521"/>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pic>
        <p:nvPicPr>
          <p:cNvPr id="21" name="Picture 20" descr="Dakhil-soptoborna-07.jpg"/>
          <p:cNvPicPr>
            <a:picLocks noChangeAspect="1"/>
          </p:cNvPicPr>
          <p:nvPr/>
        </p:nvPicPr>
        <p:blipFill>
          <a:blip r:embed="rId17"/>
          <a:stretch>
            <a:fillRect/>
          </a:stretch>
        </p:blipFill>
        <p:spPr>
          <a:xfrm>
            <a:off x="8991600" y="773972"/>
            <a:ext cx="3200400" cy="3721828"/>
          </a:xfrm>
          <a:prstGeom prst="rect">
            <a:avLst/>
          </a:prstGeom>
          <a:ln>
            <a:noFill/>
          </a:ln>
          <a:effectLst>
            <a:softEdge rad="112500"/>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1000"/>
                                        <p:tgtEl>
                                          <p:spTgt spid="17"/>
                                        </p:tgtEl>
                                      </p:cBhvr>
                                    </p:animEffect>
                                    <p:anim calcmode="lin" valueType="num">
                                      <p:cBhvr>
                                        <p:cTn id="8" dur="1000" fill="hold"/>
                                        <p:tgtEl>
                                          <p:spTgt spid="17"/>
                                        </p:tgtEl>
                                        <p:attrNameLst>
                                          <p:attrName>ppt_x</p:attrName>
                                        </p:attrNameLst>
                                      </p:cBhvr>
                                      <p:tavLst>
                                        <p:tav tm="0">
                                          <p:val>
                                            <p:strVal val="#ppt_x"/>
                                          </p:val>
                                        </p:tav>
                                        <p:tav tm="100000">
                                          <p:val>
                                            <p:strVal val="#ppt_x"/>
                                          </p:val>
                                        </p:tav>
                                      </p:tavLst>
                                    </p:anim>
                                    <p:anim calcmode="lin" valueType="num">
                                      <p:cBhvr>
                                        <p:cTn id="9" dur="1000" fill="hold"/>
                                        <p:tgtEl>
                                          <p:spTgt spid="17"/>
                                        </p:tgtEl>
                                        <p:attrNameLst>
                                          <p:attrName>ppt_y</p:attrName>
                                        </p:attrNameLst>
                                      </p:cBhvr>
                                      <p:tavLst>
                                        <p:tav tm="0">
                                          <p:val>
                                            <p:strVal val="#ppt_y+.1"/>
                                          </p:val>
                                        </p:tav>
                                        <p:tav tm="100000">
                                          <p:val>
                                            <p:strVal val="#ppt_y"/>
                                          </p:val>
                                        </p:tav>
                                      </p:tavLst>
                                    </p:anim>
                                  </p:childTnLst>
                                </p:cTn>
                              </p:par>
                              <p:par>
                                <p:cTn id="10" presetID="2" presetClass="entr" presetSubtype="4" fill="hold" grpId="0" nodeType="withEffect">
                                  <p:stCondLst>
                                    <p:cond delay="0"/>
                                  </p:stCondLst>
                                  <p:childTnLst>
                                    <p:set>
                                      <p:cBhvr>
                                        <p:cTn id="11" dur="1" fill="hold">
                                          <p:stCondLst>
                                            <p:cond delay="0"/>
                                          </p:stCondLst>
                                        </p:cTn>
                                        <p:tgtEl>
                                          <p:spTgt spid="18"/>
                                        </p:tgtEl>
                                        <p:attrNameLst>
                                          <p:attrName>style.visibility</p:attrName>
                                        </p:attrNameLst>
                                      </p:cBhvr>
                                      <p:to>
                                        <p:strVal val="visible"/>
                                      </p:to>
                                    </p:set>
                                    <p:anim calcmode="lin" valueType="num">
                                      <p:cBhvr additive="base">
                                        <p:cTn id="12" dur="500" fill="hold"/>
                                        <p:tgtEl>
                                          <p:spTgt spid="18"/>
                                        </p:tgtEl>
                                        <p:attrNameLst>
                                          <p:attrName>ppt_x</p:attrName>
                                        </p:attrNameLst>
                                      </p:cBhvr>
                                      <p:tavLst>
                                        <p:tav tm="0">
                                          <p:val>
                                            <p:strVal val="#ppt_x"/>
                                          </p:val>
                                        </p:tav>
                                        <p:tav tm="100000">
                                          <p:val>
                                            <p:strVal val="#ppt_x"/>
                                          </p:val>
                                        </p:tav>
                                      </p:tavLst>
                                    </p:anim>
                                    <p:anim calcmode="lin" valueType="num">
                                      <p:cBhvr additive="base">
                                        <p:cTn id="13" dur="500" fill="hold"/>
                                        <p:tgtEl>
                                          <p:spTgt spid="18"/>
                                        </p:tgtEl>
                                        <p:attrNameLst>
                                          <p:attrName>ppt_y</p:attrName>
                                        </p:attrNameLst>
                                      </p:cBhvr>
                                      <p:tavLst>
                                        <p:tav tm="0">
                                          <p:val>
                                            <p:strVal val="1+#ppt_h/2"/>
                                          </p:val>
                                        </p:tav>
                                        <p:tav tm="100000">
                                          <p:val>
                                            <p:strVal val="#ppt_y"/>
                                          </p:val>
                                        </p:tav>
                                      </p:tavLst>
                                    </p:anim>
                                  </p:childTnLst>
                                </p:cTn>
                              </p:par>
                              <p:par>
                                <p:cTn id="14" presetID="2" presetClass="entr" presetSubtype="4" fill="hold" grpId="0" nodeType="withEffect">
                                  <p:stCondLst>
                                    <p:cond delay="0"/>
                                  </p:stCondLst>
                                  <p:iterate type="wd">
                                    <p:tmPct val="10000"/>
                                  </p:iterate>
                                  <p:childTnLst>
                                    <p:set>
                                      <p:cBhvr>
                                        <p:cTn id="15" dur="1" fill="hold">
                                          <p:stCondLst>
                                            <p:cond delay="0"/>
                                          </p:stCondLst>
                                        </p:cTn>
                                        <p:tgtEl>
                                          <p:spTgt spid="19"/>
                                        </p:tgtEl>
                                        <p:attrNameLst>
                                          <p:attrName>style.visibility</p:attrName>
                                        </p:attrNameLst>
                                      </p:cBhvr>
                                      <p:to>
                                        <p:strVal val="visible"/>
                                      </p:to>
                                    </p:set>
                                    <p:anim calcmode="lin" valueType="num">
                                      <p:cBhvr additive="base">
                                        <p:cTn id="16" dur="1000" fill="hold"/>
                                        <p:tgtEl>
                                          <p:spTgt spid="19"/>
                                        </p:tgtEl>
                                        <p:attrNameLst>
                                          <p:attrName>ppt_x</p:attrName>
                                        </p:attrNameLst>
                                      </p:cBhvr>
                                      <p:tavLst>
                                        <p:tav tm="0">
                                          <p:val>
                                            <p:strVal val="#ppt_x"/>
                                          </p:val>
                                        </p:tav>
                                        <p:tav tm="100000">
                                          <p:val>
                                            <p:strVal val="#ppt_x"/>
                                          </p:val>
                                        </p:tav>
                                      </p:tavLst>
                                    </p:anim>
                                    <p:anim calcmode="lin" valueType="num">
                                      <p:cBhvr additive="base">
                                        <p:cTn id="17" dur="1000" fill="hold"/>
                                        <p:tgtEl>
                                          <p:spTgt spid="1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19"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55643" y="0"/>
            <a:ext cx="14786043" cy="8229600"/>
          </a:xfrm>
          <a:prstGeom prst="rect">
            <a:avLst/>
          </a:prstGeom>
          <a:noFill/>
          <a:ln w="114300">
            <a:solidFill>
              <a:srgbClr val="002060"/>
            </a:solidFill>
          </a:ln>
          <a:effectLst>
            <a:glow rad="228600">
              <a:schemeClr val="accent2">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p:cNvSpPr/>
          <p:nvPr/>
        </p:nvSpPr>
        <p:spPr>
          <a:xfrm>
            <a:off x="0" y="152400"/>
            <a:ext cx="14478000" cy="7924800"/>
          </a:xfrm>
          <a:prstGeom prst="rect">
            <a:avLst/>
          </a:prstGeom>
          <a:noFill/>
          <a:ln w="76200" cmpd="sng">
            <a:solidFill>
              <a:schemeClr val="bg1"/>
            </a:solidFill>
            <a:prstDash val="lgDash"/>
          </a:ln>
          <a:effectLst>
            <a:glow rad="228600">
              <a:schemeClr val="accent1">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p:cNvSpPr txBox="1"/>
          <p:nvPr/>
        </p:nvSpPr>
        <p:spPr>
          <a:xfrm>
            <a:off x="5257800" y="304800"/>
            <a:ext cx="3429000" cy="838200"/>
          </a:xfrm>
          <a:prstGeom prst="rect">
            <a:avLst/>
          </a:prstGeom>
          <a:noFill/>
        </p:spPr>
        <p:txBody>
          <a:bodyPr wrap="square" rtlCol="0">
            <a:prstTxWarp prst="textPlain">
              <a:avLst/>
            </a:prstTxWarp>
            <a:spAutoFit/>
          </a:bodyPr>
          <a:lstStyle/>
          <a:p>
            <a:r>
              <a:rPr lang="bn-IN" sz="4000" dirty="0" smtClean="0">
                <a:ln>
                  <a:solidFill>
                    <a:srgbClr val="7030A0"/>
                  </a:solidFill>
                </a:ln>
                <a:solidFill>
                  <a:srgbClr val="7030A0"/>
                </a:solidFill>
                <a:effectLst>
                  <a:glow rad="101600">
                    <a:schemeClr val="accent2">
                      <a:satMod val="175000"/>
                      <a:alpha val="40000"/>
                    </a:schemeClr>
                  </a:glow>
                </a:effectLst>
                <a:latin typeface="NikoshBAN" pitchFamily="2" charset="0"/>
                <a:cs typeface="NikoshBAN" pitchFamily="2" charset="0"/>
              </a:rPr>
              <a:t>মূল্যায়ন</a:t>
            </a:r>
            <a:endParaRPr lang="en-US" sz="4000" dirty="0">
              <a:ln>
                <a:solidFill>
                  <a:srgbClr val="7030A0"/>
                </a:solidFill>
              </a:ln>
              <a:solidFill>
                <a:srgbClr val="7030A0"/>
              </a:solidFill>
              <a:effectLst>
                <a:glow rad="101600">
                  <a:schemeClr val="accent2">
                    <a:satMod val="175000"/>
                    <a:alpha val="40000"/>
                  </a:schemeClr>
                </a:glow>
              </a:effectLst>
              <a:latin typeface="NikoshBAN" pitchFamily="2" charset="0"/>
              <a:cs typeface="NikoshBAN" pitchFamily="2" charset="0"/>
            </a:endParaRPr>
          </a:p>
        </p:txBody>
      </p:sp>
      <p:sp>
        <p:nvSpPr>
          <p:cNvPr id="5" name="TextBox 4"/>
          <p:cNvSpPr txBox="1"/>
          <p:nvPr/>
        </p:nvSpPr>
        <p:spPr>
          <a:xfrm>
            <a:off x="990600" y="1447800"/>
            <a:ext cx="7088798" cy="769441"/>
          </a:xfrm>
          <a:prstGeom prst="rect">
            <a:avLst/>
          </a:prstGeom>
          <a:noFill/>
        </p:spPr>
        <p:txBody>
          <a:bodyPr wrap="square" rtlCol="0">
            <a:spAutoFit/>
          </a:bodyPr>
          <a:lstStyle/>
          <a:p>
            <a:r>
              <a:rPr lang="bn-IN" sz="4400" b="1" dirty="0" smtClean="0">
                <a:latin typeface="NikoshBAN" pitchFamily="2" charset="0"/>
                <a:cs typeface="NikoshBAN" pitchFamily="2" charset="0"/>
              </a:rPr>
              <a:t>গৌরীপ্রসন্ন মজুমদারের জন্ম কোথায়?</a:t>
            </a:r>
            <a:endParaRPr lang="en-US" sz="4400" b="1" dirty="0">
              <a:latin typeface="NikoshBAN" pitchFamily="2" charset="0"/>
              <a:cs typeface="NikoshBAN" pitchFamily="2" charset="0"/>
            </a:endParaRPr>
          </a:p>
        </p:txBody>
      </p:sp>
      <p:sp>
        <p:nvSpPr>
          <p:cNvPr id="6" name="TextBox 5"/>
          <p:cNvSpPr txBox="1"/>
          <p:nvPr/>
        </p:nvSpPr>
        <p:spPr>
          <a:xfrm>
            <a:off x="994263" y="2438400"/>
            <a:ext cx="7844937" cy="769441"/>
          </a:xfrm>
          <a:prstGeom prst="rect">
            <a:avLst/>
          </a:prstGeom>
          <a:noFill/>
        </p:spPr>
        <p:txBody>
          <a:bodyPr wrap="square" rtlCol="0">
            <a:spAutoFit/>
          </a:bodyPr>
          <a:lstStyle/>
          <a:p>
            <a:r>
              <a:rPr lang="bn-IN" sz="4400" b="1" dirty="0" smtClean="0">
                <a:latin typeface="NikoshBAN" pitchFamily="2" charset="0"/>
                <a:cs typeface="NikoshBAN" pitchFamily="2" charset="0"/>
              </a:rPr>
              <a:t>লক্ষ মুজিবের কণ্ঠস্বর কোথায় ধ্বনিত হয়?</a:t>
            </a:r>
            <a:endParaRPr lang="en-US" sz="4400" b="1" dirty="0">
              <a:latin typeface="NikoshBAN" pitchFamily="2" charset="0"/>
              <a:cs typeface="NikoshBAN" pitchFamily="2" charset="0"/>
            </a:endParaRPr>
          </a:p>
        </p:txBody>
      </p:sp>
      <p:sp>
        <p:nvSpPr>
          <p:cNvPr id="7" name="TextBox 6"/>
          <p:cNvSpPr txBox="1"/>
          <p:nvPr/>
        </p:nvSpPr>
        <p:spPr>
          <a:xfrm>
            <a:off x="990600" y="3352800"/>
            <a:ext cx="9829800" cy="769441"/>
          </a:xfrm>
          <a:prstGeom prst="rect">
            <a:avLst/>
          </a:prstGeom>
          <a:noFill/>
        </p:spPr>
        <p:txBody>
          <a:bodyPr wrap="square" rtlCol="0">
            <a:spAutoFit/>
          </a:bodyPr>
          <a:lstStyle/>
          <a:p>
            <a:r>
              <a:rPr lang="bn-IN" sz="4400" b="1" dirty="0" smtClean="0">
                <a:latin typeface="NikoshBAN" pitchFamily="2" charset="0"/>
                <a:cs typeface="NikoshBAN" pitchFamily="2" charset="0"/>
              </a:rPr>
              <a:t>কবিতায় কবি কি ফিরে পাওয়ার আশা ব্যাক্ত করেছেন?</a:t>
            </a:r>
            <a:endParaRPr lang="en-US" sz="4400" b="1" dirty="0">
              <a:latin typeface="NikoshBAN" pitchFamily="2" charset="0"/>
              <a:cs typeface="NikoshBAN" pitchFamily="2" charset="0"/>
            </a:endParaRPr>
          </a:p>
        </p:txBody>
      </p:sp>
      <p:sp>
        <p:nvSpPr>
          <p:cNvPr id="8" name="TextBox 7"/>
          <p:cNvSpPr txBox="1"/>
          <p:nvPr/>
        </p:nvSpPr>
        <p:spPr>
          <a:xfrm>
            <a:off x="914400" y="4267200"/>
            <a:ext cx="8128488" cy="769441"/>
          </a:xfrm>
          <a:prstGeom prst="rect">
            <a:avLst/>
          </a:prstGeom>
          <a:noFill/>
        </p:spPr>
        <p:txBody>
          <a:bodyPr wrap="square" rtlCol="0">
            <a:spAutoFit/>
          </a:bodyPr>
          <a:lstStyle/>
          <a:p>
            <a:r>
              <a:rPr lang="bn-IN" sz="4400" b="1" dirty="0" smtClean="0">
                <a:latin typeface="NikoshBAN" pitchFamily="2" charset="0"/>
                <a:cs typeface="NikoshBAN" pitchFamily="2" charset="0"/>
              </a:rPr>
              <a:t>‘বাংলাদেশ’ শিরোনামে কবিতাটি কার লেখা?</a:t>
            </a:r>
            <a:endParaRPr lang="en-US" sz="4400" b="1" dirty="0">
              <a:latin typeface="NikoshBAN" pitchFamily="2" charset="0"/>
              <a:cs typeface="NikoshBAN" pitchFamily="2" charset="0"/>
            </a:endParaRPr>
          </a:p>
        </p:txBody>
      </p:sp>
      <p:sp>
        <p:nvSpPr>
          <p:cNvPr id="9" name="TextBox 8"/>
          <p:cNvSpPr txBox="1"/>
          <p:nvPr/>
        </p:nvSpPr>
        <p:spPr>
          <a:xfrm>
            <a:off x="1033829" y="5174159"/>
            <a:ext cx="8033971" cy="769441"/>
          </a:xfrm>
          <a:prstGeom prst="rect">
            <a:avLst/>
          </a:prstGeom>
          <a:noFill/>
        </p:spPr>
        <p:txBody>
          <a:bodyPr wrap="square" rtlCol="0">
            <a:spAutoFit/>
          </a:bodyPr>
          <a:lstStyle/>
          <a:p>
            <a:r>
              <a:rPr lang="bn-IN" sz="4400" b="1" dirty="0" smtClean="0">
                <a:latin typeface="NikoshBAN" pitchFamily="2" charset="0"/>
                <a:cs typeface="NikoshBAN" pitchFamily="2" charset="0"/>
              </a:rPr>
              <a:t>বঙ্গবন্ধুর ঐতিহাসিক ভাষণের তারিখ কত?</a:t>
            </a:r>
            <a:endParaRPr lang="en-US" sz="4400" b="1" dirty="0">
              <a:latin typeface="NikoshBAN" pitchFamily="2" charset="0"/>
              <a:cs typeface="NikoshBAN" pitchFamily="2" charset="0"/>
            </a:endParaRPr>
          </a:p>
        </p:txBody>
      </p:sp>
      <p:sp>
        <p:nvSpPr>
          <p:cNvPr id="10" name="TextBox 9"/>
          <p:cNvSpPr txBox="1"/>
          <p:nvPr/>
        </p:nvSpPr>
        <p:spPr>
          <a:xfrm>
            <a:off x="1066800" y="6088559"/>
            <a:ext cx="9829800" cy="769441"/>
          </a:xfrm>
          <a:prstGeom prst="rect">
            <a:avLst/>
          </a:prstGeom>
          <a:noFill/>
        </p:spPr>
        <p:txBody>
          <a:bodyPr wrap="square" rtlCol="0">
            <a:spAutoFit/>
          </a:bodyPr>
          <a:lstStyle/>
          <a:p>
            <a:r>
              <a:rPr lang="bn-IN" sz="4400" b="1" dirty="0" smtClean="0">
                <a:latin typeface="NikoshBAN" pitchFamily="2" charset="0"/>
                <a:cs typeface="NikoshBAN" pitchFamily="2" charset="0"/>
              </a:rPr>
              <a:t>কার ডাকে সাড়া দিয়ে বাঙালি যুদ্ধে ঝাঁপিয়ে পড়েছিলো? </a:t>
            </a:r>
            <a:endParaRPr lang="en-US" sz="4400" b="1" dirty="0">
              <a:latin typeface="NikoshBAN" pitchFamily="2" charset="0"/>
              <a:cs typeface="NikoshBAN" pitchFamily="2" charset="0"/>
            </a:endParaRPr>
          </a:p>
        </p:txBody>
      </p:sp>
      <p:sp>
        <p:nvSpPr>
          <p:cNvPr id="11" name="TextBox 10"/>
          <p:cNvSpPr txBox="1"/>
          <p:nvPr/>
        </p:nvSpPr>
        <p:spPr>
          <a:xfrm>
            <a:off x="1069731" y="7002959"/>
            <a:ext cx="10207869" cy="769441"/>
          </a:xfrm>
          <a:prstGeom prst="rect">
            <a:avLst/>
          </a:prstGeom>
          <a:noFill/>
        </p:spPr>
        <p:txBody>
          <a:bodyPr wrap="square" rtlCol="0">
            <a:spAutoFit/>
          </a:bodyPr>
          <a:lstStyle/>
          <a:p>
            <a:r>
              <a:rPr lang="bn-IN" sz="4400" b="1" dirty="0" smtClean="0">
                <a:latin typeface="NikoshBAN" pitchFamily="2" charset="0"/>
                <a:cs typeface="NikoshBAN" pitchFamily="2" charset="0"/>
              </a:rPr>
              <a:t>শেখ মুজিবুর রহমান কত তারিখ স্বাধীনতার ঘোষণা দেন? </a:t>
            </a:r>
            <a:endParaRPr lang="en-US" sz="4400" b="1" dirty="0">
              <a:latin typeface="NikoshBAN" pitchFamily="2" charset="0"/>
              <a:cs typeface="NikoshBAN" pitchFamily="2" charset="0"/>
            </a:endParaRPr>
          </a:p>
        </p:txBody>
      </p:sp>
      <p:sp>
        <p:nvSpPr>
          <p:cNvPr id="12" name="TextBox 11"/>
          <p:cNvSpPr txBox="1"/>
          <p:nvPr/>
        </p:nvSpPr>
        <p:spPr>
          <a:xfrm>
            <a:off x="11734800" y="1524000"/>
            <a:ext cx="2362200" cy="457200"/>
          </a:xfrm>
          <a:prstGeom prst="rect">
            <a:avLst/>
          </a:prstGeom>
          <a:solidFill>
            <a:schemeClr val="tx2">
              <a:lumMod val="40000"/>
              <a:lumOff val="60000"/>
            </a:schemeClr>
          </a:solidFill>
          <a:scene3d>
            <a:camera prst="orthographicFront"/>
            <a:lightRig rig="threePt" dir="t"/>
          </a:scene3d>
          <a:sp3d>
            <a:bevelT w="165100" prst="coolSlant"/>
          </a:sp3d>
        </p:spPr>
        <p:txBody>
          <a:bodyPr wrap="square" rtlCol="0">
            <a:prstTxWarp prst="textPlain">
              <a:avLst/>
            </a:prstTxWarp>
            <a:spAutoFit/>
          </a:bodyPr>
          <a:lstStyle/>
          <a:p>
            <a:r>
              <a:rPr lang="bn-IN" sz="3600" dirty="0" smtClean="0">
                <a:ln>
                  <a:solidFill>
                    <a:srgbClr val="C00000"/>
                  </a:solidFill>
                </a:ln>
                <a:solidFill>
                  <a:srgbClr val="C00000"/>
                </a:solidFill>
                <a:latin typeface="NikoshBAN" pitchFamily="2" charset="0"/>
                <a:cs typeface="NikoshBAN" pitchFamily="2" charset="0"/>
              </a:rPr>
              <a:t>পাবনা</a:t>
            </a:r>
            <a:endParaRPr lang="en-US" sz="3600" dirty="0">
              <a:ln>
                <a:solidFill>
                  <a:srgbClr val="C00000"/>
                </a:solidFill>
              </a:ln>
              <a:solidFill>
                <a:srgbClr val="C00000"/>
              </a:solidFill>
              <a:latin typeface="NikoshBAN" pitchFamily="2" charset="0"/>
              <a:cs typeface="NikoshBAN" pitchFamily="2" charset="0"/>
            </a:endParaRPr>
          </a:p>
        </p:txBody>
      </p:sp>
      <p:sp>
        <p:nvSpPr>
          <p:cNvPr id="14" name="TextBox 13"/>
          <p:cNvSpPr txBox="1"/>
          <p:nvPr/>
        </p:nvSpPr>
        <p:spPr>
          <a:xfrm>
            <a:off x="11734800" y="2286000"/>
            <a:ext cx="2438400" cy="762000"/>
          </a:xfrm>
          <a:prstGeom prst="rect">
            <a:avLst/>
          </a:prstGeom>
          <a:solidFill>
            <a:schemeClr val="tx2">
              <a:lumMod val="40000"/>
              <a:lumOff val="60000"/>
            </a:schemeClr>
          </a:solidFill>
          <a:scene3d>
            <a:camera prst="orthographicFront"/>
            <a:lightRig rig="threePt" dir="t"/>
          </a:scene3d>
          <a:sp3d>
            <a:bevelT w="165100" prst="coolSlant"/>
          </a:sp3d>
        </p:spPr>
        <p:txBody>
          <a:bodyPr wrap="square" rtlCol="0">
            <a:prstTxWarp prst="textPlain">
              <a:avLst/>
            </a:prstTxWarp>
            <a:spAutoFit/>
          </a:bodyPr>
          <a:lstStyle/>
          <a:p>
            <a:r>
              <a:rPr lang="bn-IN" sz="3600" dirty="0" smtClean="0">
                <a:ln>
                  <a:solidFill>
                    <a:srgbClr val="C00000"/>
                  </a:solidFill>
                </a:ln>
                <a:solidFill>
                  <a:srgbClr val="C00000"/>
                </a:solidFill>
                <a:latin typeface="NikoshBAN" pitchFamily="2" charset="0"/>
                <a:cs typeface="NikoshBAN" pitchFamily="2" charset="0"/>
              </a:rPr>
              <a:t>আকাশে-বাতাসে</a:t>
            </a:r>
            <a:endParaRPr lang="en-US" sz="3600" dirty="0">
              <a:ln>
                <a:solidFill>
                  <a:srgbClr val="C00000"/>
                </a:solidFill>
              </a:ln>
              <a:solidFill>
                <a:srgbClr val="C00000"/>
              </a:solidFill>
              <a:latin typeface="NikoshBAN" pitchFamily="2" charset="0"/>
              <a:cs typeface="NikoshBAN" pitchFamily="2" charset="0"/>
            </a:endParaRPr>
          </a:p>
        </p:txBody>
      </p:sp>
      <p:sp>
        <p:nvSpPr>
          <p:cNvPr id="15" name="TextBox 14"/>
          <p:cNvSpPr txBox="1"/>
          <p:nvPr/>
        </p:nvSpPr>
        <p:spPr>
          <a:xfrm>
            <a:off x="11734800" y="3352800"/>
            <a:ext cx="2438400" cy="762000"/>
          </a:xfrm>
          <a:prstGeom prst="rect">
            <a:avLst/>
          </a:prstGeom>
          <a:solidFill>
            <a:schemeClr val="tx2">
              <a:lumMod val="40000"/>
              <a:lumOff val="60000"/>
            </a:schemeClr>
          </a:solidFill>
          <a:scene3d>
            <a:camera prst="orthographicFront"/>
            <a:lightRig rig="threePt" dir="t"/>
          </a:scene3d>
          <a:sp3d>
            <a:bevelT w="165100" prst="coolSlant"/>
          </a:sp3d>
        </p:spPr>
        <p:txBody>
          <a:bodyPr wrap="square" rtlCol="0">
            <a:prstTxWarp prst="textPlain">
              <a:avLst/>
            </a:prstTxWarp>
            <a:spAutoFit/>
          </a:bodyPr>
          <a:lstStyle/>
          <a:p>
            <a:r>
              <a:rPr lang="bn-IN" sz="3600" dirty="0" smtClean="0">
                <a:ln>
                  <a:solidFill>
                    <a:srgbClr val="C00000"/>
                  </a:solidFill>
                </a:ln>
                <a:solidFill>
                  <a:srgbClr val="C00000"/>
                </a:solidFill>
                <a:latin typeface="NikoshBAN" pitchFamily="2" charset="0"/>
                <a:cs typeface="NikoshBAN" pitchFamily="2" charset="0"/>
              </a:rPr>
              <a:t>হারানো বাংলাকে</a:t>
            </a:r>
            <a:endParaRPr lang="en-US" sz="3600" dirty="0">
              <a:ln>
                <a:solidFill>
                  <a:srgbClr val="C00000"/>
                </a:solidFill>
              </a:ln>
              <a:solidFill>
                <a:srgbClr val="C00000"/>
              </a:solidFill>
              <a:latin typeface="NikoshBAN" pitchFamily="2" charset="0"/>
              <a:cs typeface="NikoshBAN" pitchFamily="2" charset="0"/>
            </a:endParaRPr>
          </a:p>
        </p:txBody>
      </p:sp>
      <p:sp>
        <p:nvSpPr>
          <p:cNvPr id="16" name="TextBox 15"/>
          <p:cNvSpPr txBox="1"/>
          <p:nvPr/>
        </p:nvSpPr>
        <p:spPr>
          <a:xfrm>
            <a:off x="11734800" y="4343400"/>
            <a:ext cx="2438400" cy="609600"/>
          </a:xfrm>
          <a:prstGeom prst="rect">
            <a:avLst/>
          </a:prstGeom>
          <a:solidFill>
            <a:schemeClr val="tx2">
              <a:lumMod val="40000"/>
              <a:lumOff val="60000"/>
            </a:schemeClr>
          </a:solidFill>
          <a:scene3d>
            <a:camera prst="orthographicFront"/>
            <a:lightRig rig="threePt" dir="t"/>
          </a:scene3d>
          <a:sp3d>
            <a:bevelT w="165100" prst="coolSlant"/>
          </a:sp3d>
        </p:spPr>
        <p:txBody>
          <a:bodyPr wrap="square" rtlCol="0">
            <a:prstTxWarp prst="textPlain">
              <a:avLst/>
            </a:prstTxWarp>
            <a:spAutoFit/>
          </a:bodyPr>
          <a:lstStyle/>
          <a:p>
            <a:r>
              <a:rPr lang="bn-IN" sz="3600" dirty="0" smtClean="0">
                <a:ln>
                  <a:solidFill>
                    <a:srgbClr val="C00000"/>
                  </a:solidFill>
                </a:ln>
                <a:solidFill>
                  <a:srgbClr val="C00000"/>
                </a:solidFill>
                <a:latin typeface="NikoshBAN" pitchFamily="2" charset="0"/>
                <a:cs typeface="NikoshBAN" pitchFamily="2" charset="0"/>
              </a:rPr>
              <a:t>কবি নজরুলের</a:t>
            </a:r>
            <a:endParaRPr lang="en-US" sz="3600" dirty="0">
              <a:ln>
                <a:solidFill>
                  <a:srgbClr val="C00000"/>
                </a:solidFill>
              </a:ln>
              <a:solidFill>
                <a:srgbClr val="C00000"/>
              </a:solidFill>
              <a:latin typeface="NikoshBAN" pitchFamily="2" charset="0"/>
              <a:cs typeface="NikoshBAN" pitchFamily="2" charset="0"/>
            </a:endParaRPr>
          </a:p>
        </p:txBody>
      </p:sp>
      <p:sp>
        <p:nvSpPr>
          <p:cNvPr id="17" name="TextBox 16"/>
          <p:cNvSpPr txBox="1"/>
          <p:nvPr/>
        </p:nvSpPr>
        <p:spPr>
          <a:xfrm>
            <a:off x="11734800" y="5105400"/>
            <a:ext cx="2438400" cy="685800"/>
          </a:xfrm>
          <a:prstGeom prst="rect">
            <a:avLst/>
          </a:prstGeom>
          <a:solidFill>
            <a:schemeClr val="tx2">
              <a:lumMod val="40000"/>
              <a:lumOff val="60000"/>
            </a:schemeClr>
          </a:solidFill>
          <a:scene3d>
            <a:camera prst="orthographicFront"/>
            <a:lightRig rig="threePt" dir="t"/>
          </a:scene3d>
          <a:sp3d>
            <a:bevelT w="165100" prst="coolSlant"/>
          </a:sp3d>
        </p:spPr>
        <p:txBody>
          <a:bodyPr wrap="square" rtlCol="0">
            <a:prstTxWarp prst="textPlain">
              <a:avLst/>
            </a:prstTxWarp>
            <a:spAutoFit/>
          </a:bodyPr>
          <a:lstStyle/>
          <a:p>
            <a:r>
              <a:rPr lang="bn-IN" sz="3600" dirty="0" smtClean="0">
                <a:ln>
                  <a:solidFill>
                    <a:srgbClr val="C00000"/>
                  </a:solidFill>
                </a:ln>
                <a:solidFill>
                  <a:srgbClr val="C00000"/>
                </a:solidFill>
                <a:latin typeface="NikoshBAN" pitchFamily="2" charset="0"/>
                <a:cs typeface="NikoshBAN" pitchFamily="2" charset="0"/>
              </a:rPr>
              <a:t>৭-মার্চ, ১৯৭১</a:t>
            </a:r>
            <a:endParaRPr lang="en-US" sz="3600" dirty="0">
              <a:ln>
                <a:solidFill>
                  <a:srgbClr val="C00000"/>
                </a:solidFill>
              </a:ln>
              <a:solidFill>
                <a:srgbClr val="C00000"/>
              </a:solidFill>
              <a:latin typeface="NikoshBAN" pitchFamily="2" charset="0"/>
              <a:cs typeface="NikoshBAN" pitchFamily="2" charset="0"/>
            </a:endParaRPr>
          </a:p>
        </p:txBody>
      </p:sp>
      <p:sp>
        <p:nvSpPr>
          <p:cNvPr id="18" name="TextBox 17"/>
          <p:cNvSpPr txBox="1"/>
          <p:nvPr/>
        </p:nvSpPr>
        <p:spPr>
          <a:xfrm>
            <a:off x="11734800" y="6019800"/>
            <a:ext cx="2438400" cy="685800"/>
          </a:xfrm>
          <a:prstGeom prst="rect">
            <a:avLst/>
          </a:prstGeom>
          <a:solidFill>
            <a:schemeClr val="tx2">
              <a:lumMod val="40000"/>
              <a:lumOff val="60000"/>
            </a:schemeClr>
          </a:solidFill>
          <a:scene3d>
            <a:camera prst="orthographicFront"/>
            <a:lightRig rig="threePt" dir="t"/>
          </a:scene3d>
          <a:sp3d>
            <a:bevelT w="165100" prst="coolSlant"/>
          </a:sp3d>
        </p:spPr>
        <p:txBody>
          <a:bodyPr wrap="square" rtlCol="0">
            <a:prstTxWarp prst="textPlain">
              <a:avLst/>
            </a:prstTxWarp>
            <a:spAutoFit/>
          </a:bodyPr>
          <a:lstStyle/>
          <a:p>
            <a:r>
              <a:rPr lang="bn-IN" sz="3600" dirty="0" smtClean="0">
                <a:ln>
                  <a:solidFill>
                    <a:srgbClr val="C00000"/>
                  </a:solidFill>
                </a:ln>
                <a:solidFill>
                  <a:srgbClr val="C00000"/>
                </a:solidFill>
                <a:latin typeface="NikoshBAN" pitchFamily="2" charset="0"/>
                <a:cs typeface="NikoshBAN" pitchFamily="2" charset="0"/>
              </a:rPr>
              <a:t>শেখ মুজিবুর রহমানের</a:t>
            </a:r>
            <a:endParaRPr lang="en-US" sz="3600" dirty="0">
              <a:ln>
                <a:solidFill>
                  <a:srgbClr val="C00000"/>
                </a:solidFill>
              </a:ln>
              <a:solidFill>
                <a:srgbClr val="C00000"/>
              </a:solidFill>
              <a:latin typeface="NikoshBAN" pitchFamily="2" charset="0"/>
              <a:cs typeface="NikoshBAN" pitchFamily="2" charset="0"/>
            </a:endParaRPr>
          </a:p>
        </p:txBody>
      </p:sp>
      <p:sp>
        <p:nvSpPr>
          <p:cNvPr id="19" name="TextBox 18"/>
          <p:cNvSpPr txBox="1"/>
          <p:nvPr/>
        </p:nvSpPr>
        <p:spPr>
          <a:xfrm>
            <a:off x="11734800" y="6934200"/>
            <a:ext cx="2438400" cy="838200"/>
          </a:xfrm>
          <a:prstGeom prst="rect">
            <a:avLst/>
          </a:prstGeom>
          <a:solidFill>
            <a:schemeClr val="tx2">
              <a:lumMod val="40000"/>
              <a:lumOff val="60000"/>
            </a:schemeClr>
          </a:solidFill>
          <a:scene3d>
            <a:camera prst="orthographicFront"/>
            <a:lightRig rig="threePt" dir="t"/>
          </a:scene3d>
          <a:sp3d>
            <a:bevelT w="165100" prst="coolSlant"/>
          </a:sp3d>
        </p:spPr>
        <p:txBody>
          <a:bodyPr wrap="square" rtlCol="0">
            <a:prstTxWarp prst="textPlain">
              <a:avLst/>
            </a:prstTxWarp>
            <a:spAutoFit/>
          </a:bodyPr>
          <a:lstStyle/>
          <a:p>
            <a:r>
              <a:rPr lang="bn-IN" sz="3600" dirty="0" smtClean="0">
                <a:ln>
                  <a:solidFill>
                    <a:srgbClr val="C00000"/>
                  </a:solidFill>
                </a:ln>
                <a:solidFill>
                  <a:srgbClr val="C00000"/>
                </a:solidFill>
                <a:latin typeface="NikoshBAN" pitchFamily="2" charset="0"/>
                <a:cs typeface="NikoshBAN" pitchFamily="2" charset="0"/>
              </a:rPr>
              <a:t>১৯৭১, ২৬ মার্চ-প্রথম প্রহরে।</a:t>
            </a:r>
            <a:endParaRPr lang="en-US" sz="3600" dirty="0">
              <a:ln>
                <a:solidFill>
                  <a:srgbClr val="C00000"/>
                </a:solidFill>
              </a:ln>
              <a:solidFill>
                <a:srgbClr val="C00000"/>
              </a:solidFill>
              <a:latin typeface="NikoshBAN" pitchFamily="2" charset="0"/>
              <a:cs typeface="NikoshBAN" pitchFamily="2"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2"/>
                                        </p:tgtEl>
                                        <p:attrNameLst>
                                          <p:attrName>style.visibility</p:attrName>
                                        </p:attrNameLst>
                                      </p:cBhvr>
                                      <p:to>
                                        <p:strVal val="visible"/>
                                      </p:to>
                                    </p:set>
                                    <p:anim calcmode="lin" valueType="num">
                                      <p:cBhvr additive="base">
                                        <p:cTn id="13" dur="500" fill="hold"/>
                                        <p:tgtEl>
                                          <p:spTgt spid="12"/>
                                        </p:tgtEl>
                                        <p:attrNameLst>
                                          <p:attrName>ppt_x</p:attrName>
                                        </p:attrNameLst>
                                      </p:cBhvr>
                                      <p:tavLst>
                                        <p:tav tm="0">
                                          <p:val>
                                            <p:strVal val="#ppt_x"/>
                                          </p:val>
                                        </p:tav>
                                        <p:tav tm="100000">
                                          <p:val>
                                            <p:strVal val="#ppt_x"/>
                                          </p:val>
                                        </p:tav>
                                      </p:tavLst>
                                    </p:anim>
                                    <p:anim calcmode="lin" valueType="num">
                                      <p:cBhvr additive="base">
                                        <p:cTn id="14"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anim calcmode="lin" valueType="num">
                                      <p:cBhvr additive="base">
                                        <p:cTn id="19" dur="500" fill="hold"/>
                                        <p:tgtEl>
                                          <p:spTgt spid="6"/>
                                        </p:tgtEl>
                                        <p:attrNameLst>
                                          <p:attrName>ppt_x</p:attrName>
                                        </p:attrNameLst>
                                      </p:cBhvr>
                                      <p:tavLst>
                                        <p:tav tm="0">
                                          <p:val>
                                            <p:strVal val="#ppt_x"/>
                                          </p:val>
                                        </p:tav>
                                        <p:tav tm="100000">
                                          <p:val>
                                            <p:strVal val="#ppt_x"/>
                                          </p:val>
                                        </p:tav>
                                      </p:tavLst>
                                    </p:anim>
                                    <p:anim calcmode="lin" valueType="num">
                                      <p:cBhvr additive="base">
                                        <p:cTn id="20"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14"/>
                                        </p:tgtEl>
                                        <p:attrNameLst>
                                          <p:attrName>style.visibility</p:attrName>
                                        </p:attrNameLst>
                                      </p:cBhvr>
                                      <p:to>
                                        <p:strVal val="visible"/>
                                      </p:to>
                                    </p:set>
                                    <p:anim calcmode="lin" valueType="num">
                                      <p:cBhvr additive="base">
                                        <p:cTn id="25" dur="500" fill="hold"/>
                                        <p:tgtEl>
                                          <p:spTgt spid="14"/>
                                        </p:tgtEl>
                                        <p:attrNameLst>
                                          <p:attrName>ppt_x</p:attrName>
                                        </p:attrNameLst>
                                      </p:cBhvr>
                                      <p:tavLst>
                                        <p:tav tm="0">
                                          <p:val>
                                            <p:strVal val="#ppt_x"/>
                                          </p:val>
                                        </p:tav>
                                        <p:tav tm="100000">
                                          <p:val>
                                            <p:strVal val="#ppt_x"/>
                                          </p:val>
                                        </p:tav>
                                      </p:tavLst>
                                    </p:anim>
                                    <p:anim calcmode="lin" valueType="num">
                                      <p:cBhvr additive="base">
                                        <p:cTn id="26"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7"/>
                                        </p:tgtEl>
                                        <p:attrNameLst>
                                          <p:attrName>style.visibility</p:attrName>
                                        </p:attrNameLst>
                                      </p:cBhvr>
                                      <p:to>
                                        <p:strVal val="visible"/>
                                      </p:to>
                                    </p:set>
                                    <p:anim calcmode="lin" valueType="num">
                                      <p:cBhvr additive="base">
                                        <p:cTn id="31" dur="500" fill="hold"/>
                                        <p:tgtEl>
                                          <p:spTgt spid="7"/>
                                        </p:tgtEl>
                                        <p:attrNameLst>
                                          <p:attrName>ppt_x</p:attrName>
                                        </p:attrNameLst>
                                      </p:cBhvr>
                                      <p:tavLst>
                                        <p:tav tm="0">
                                          <p:val>
                                            <p:strVal val="#ppt_x"/>
                                          </p:val>
                                        </p:tav>
                                        <p:tav tm="100000">
                                          <p:val>
                                            <p:strVal val="#ppt_x"/>
                                          </p:val>
                                        </p:tav>
                                      </p:tavLst>
                                    </p:anim>
                                    <p:anim calcmode="lin" valueType="num">
                                      <p:cBhvr additive="base">
                                        <p:cTn id="32"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15"/>
                                        </p:tgtEl>
                                        <p:attrNameLst>
                                          <p:attrName>style.visibility</p:attrName>
                                        </p:attrNameLst>
                                      </p:cBhvr>
                                      <p:to>
                                        <p:strVal val="visible"/>
                                      </p:to>
                                    </p:set>
                                    <p:anim calcmode="lin" valueType="num">
                                      <p:cBhvr additive="base">
                                        <p:cTn id="37" dur="500" fill="hold"/>
                                        <p:tgtEl>
                                          <p:spTgt spid="15"/>
                                        </p:tgtEl>
                                        <p:attrNameLst>
                                          <p:attrName>ppt_x</p:attrName>
                                        </p:attrNameLst>
                                      </p:cBhvr>
                                      <p:tavLst>
                                        <p:tav tm="0">
                                          <p:val>
                                            <p:strVal val="#ppt_x"/>
                                          </p:val>
                                        </p:tav>
                                        <p:tav tm="100000">
                                          <p:val>
                                            <p:strVal val="#ppt_x"/>
                                          </p:val>
                                        </p:tav>
                                      </p:tavLst>
                                    </p:anim>
                                    <p:anim calcmode="lin" valueType="num">
                                      <p:cBhvr additive="base">
                                        <p:cTn id="38"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8"/>
                                        </p:tgtEl>
                                        <p:attrNameLst>
                                          <p:attrName>style.visibility</p:attrName>
                                        </p:attrNameLst>
                                      </p:cBhvr>
                                      <p:to>
                                        <p:strVal val="visible"/>
                                      </p:to>
                                    </p:set>
                                    <p:anim calcmode="lin" valueType="num">
                                      <p:cBhvr additive="base">
                                        <p:cTn id="43" dur="500" fill="hold"/>
                                        <p:tgtEl>
                                          <p:spTgt spid="8"/>
                                        </p:tgtEl>
                                        <p:attrNameLst>
                                          <p:attrName>ppt_x</p:attrName>
                                        </p:attrNameLst>
                                      </p:cBhvr>
                                      <p:tavLst>
                                        <p:tav tm="0">
                                          <p:val>
                                            <p:strVal val="#ppt_x"/>
                                          </p:val>
                                        </p:tav>
                                        <p:tav tm="100000">
                                          <p:val>
                                            <p:strVal val="#ppt_x"/>
                                          </p:val>
                                        </p:tav>
                                      </p:tavLst>
                                    </p:anim>
                                    <p:anim calcmode="lin" valueType="num">
                                      <p:cBhvr additive="base">
                                        <p:cTn id="44"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16"/>
                                        </p:tgtEl>
                                        <p:attrNameLst>
                                          <p:attrName>style.visibility</p:attrName>
                                        </p:attrNameLst>
                                      </p:cBhvr>
                                      <p:to>
                                        <p:strVal val="visible"/>
                                      </p:to>
                                    </p:set>
                                    <p:anim calcmode="lin" valueType="num">
                                      <p:cBhvr additive="base">
                                        <p:cTn id="49" dur="500" fill="hold"/>
                                        <p:tgtEl>
                                          <p:spTgt spid="16"/>
                                        </p:tgtEl>
                                        <p:attrNameLst>
                                          <p:attrName>ppt_x</p:attrName>
                                        </p:attrNameLst>
                                      </p:cBhvr>
                                      <p:tavLst>
                                        <p:tav tm="0">
                                          <p:val>
                                            <p:strVal val="#ppt_x"/>
                                          </p:val>
                                        </p:tav>
                                        <p:tav tm="100000">
                                          <p:val>
                                            <p:strVal val="#ppt_x"/>
                                          </p:val>
                                        </p:tav>
                                      </p:tavLst>
                                    </p:anim>
                                    <p:anim calcmode="lin" valueType="num">
                                      <p:cBhvr additive="base">
                                        <p:cTn id="50"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grpId="0" nodeType="clickEffect">
                                  <p:stCondLst>
                                    <p:cond delay="0"/>
                                  </p:stCondLst>
                                  <p:childTnLst>
                                    <p:set>
                                      <p:cBhvr>
                                        <p:cTn id="54" dur="1" fill="hold">
                                          <p:stCondLst>
                                            <p:cond delay="0"/>
                                          </p:stCondLst>
                                        </p:cTn>
                                        <p:tgtEl>
                                          <p:spTgt spid="9"/>
                                        </p:tgtEl>
                                        <p:attrNameLst>
                                          <p:attrName>style.visibility</p:attrName>
                                        </p:attrNameLst>
                                      </p:cBhvr>
                                      <p:to>
                                        <p:strVal val="visible"/>
                                      </p:to>
                                    </p:set>
                                    <p:anim calcmode="lin" valueType="num">
                                      <p:cBhvr additive="base">
                                        <p:cTn id="55" dur="500" fill="hold"/>
                                        <p:tgtEl>
                                          <p:spTgt spid="9"/>
                                        </p:tgtEl>
                                        <p:attrNameLst>
                                          <p:attrName>ppt_x</p:attrName>
                                        </p:attrNameLst>
                                      </p:cBhvr>
                                      <p:tavLst>
                                        <p:tav tm="0">
                                          <p:val>
                                            <p:strVal val="#ppt_x"/>
                                          </p:val>
                                        </p:tav>
                                        <p:tav tm="100000">
                                          <p:val>
                                            <p:strVal val="#ppt_x"/>
                                          </p:val>
                                        </p:tav>
                                      </p:tavLst>
                                    </p:anim>
                                    <p:anim calcmode="lin" valueType="num">
                                      <p:cBhvr additive="base">
                                        <p:cTn id="56"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2" presetClass="entr" presetSubtype="4" fill="hold" grpId="0" nodeType="clickEffect">
                                  <p:stCondLst>
                                    <p:cond delay="0"/>
                                  </p:stCondLst>
                                  <p:childTnLst>
                                    <p:set>
                                      <p:cBhvr>
                                        <p:cTn id="60" dur="1" fill="hold">
                                          <p:stCondLst>
                                            <p:cond delay="0"/>
                                          </p:stCondLst>
                                        </p:cTn>
                                        <p:tgtEl>
                                          <p:spTgt spid="17"/>
                                        </p:tgtEl>
                                        <p:attrNameLst>
                                          <p:attrName>style.visibility</p:attrName>
                                        </p:attrNameLst>
                                      </p:cBhvr>
                                      <p:to>
                                        <p:strVal val="visible"/>
                                      </p:to>
                                    </p:set>
                                    <p:anim calcmode="lin" valueType="num">
                                      <p:cBhvr additive="base">
                                        <p:cTn id="61" dur="500" fill="hold"/>
                                        <p:tgtEl>
                                          <p:spTgt spid="17"/>
                                        </p:tgtEl>
                                        <p:attrNameLst>
                                          <p:attrName>ppt_x</p:attrName>
                                        </p:attrNameLst>
                                      </p:cBhvr>
                                      <p:tavLst>
                                        <p:tav tm="0">
                                          <p:val>
                                            <p:strVal val="#ppt_x"/>
                                          </p:val>
                                        </p:tav>
                                        <p:tav tm="100000">
                                          <p:val>
                                            <p:strVal val="#ppt_x"/>
                                          </p:val>
                                        </p:tav>
                                      </p:tavLst>
                                    </p:anim>
                                    <p:anim calcmode="lin" valueType="num">
                                      <p:cBhvr additive="base">
                                        <p:cTn id="62"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par>
                    <p:cTn id="63" fill="hold">
                      <p:stCondLst>
                        <p:cond delay="indefinite"/>
                      </p:stCondLst>
                      <p:childTnLst>
                        <p:par>
                          <p:cTn id="64" fill="hold">
                            <p:stCondLst>
                              <p:cond delay="0"/>
                            </p:stCondLst>
                            <p:childTnLst>
                              <p:par>
                                <p:cTn id="65" presetID="2" presetClass="entr" presetSubtype="4" fill="hold" grpId="0" nodeType="clickEffect">
                                  <p:stCondLst>
                                    <p:cond delay="0"/>
                                  </p:stCondLst>
                                  <p:childTnLst>
                                    <p:set>
                                      <p:cBhvr>
                                        <p:cTn id="66" dur="1" fill="hold">
                                          <p:stCondLst>
                                            <p:cond delay="0"/>
                                          </p:stCondLst>
                                        </p:cTn>
                                        <p:tgtEl>
                                          <p:spTgt spid="10"/>
                                        </p:tgtEl>
                                        <p:attrNameLst>
                                          <p:attrName>style.visibility</p:attrName>
                                        </p:attrNameLst>
                                      </p:cBhvr>
                                      <p:to>
                                        <p:strVal val="visible"/>
                                      </p:to>
                                    </p:set>
                                    <p:anim calcmode="lin" valueType="num">
                                      <p:cBhvr additive="base">
                                        <p:cTn id="67" dur="500" fill="hold"/>
                                        <p:tgtEl>
                                          <p:spTgt spid="10"/>
                                        </p:tgtEl>
                                        <p:attrNameLst>
                                          <p:attrName>ppt_x</p:attrName>
                                        </p:attrNameLst>
                                      </p:cBhvr>
                                      <p:tavLst>
                                        <p:tav tm="0">
                                          <p:val>
                                            <p:strVal val="#ppt_x"/>
                                          </p:val>
                                        </p:tav>
                                        <p:tav tm="100000">
                                          <p:val>
                                            <p:strVal val="#ppt_x"/>
                                          </p:val>
                                        </p:tav>
                                      </p:tavLst>
                                    </p:anim>
                                    <p:anim calcmode="lin" valueType="num">
                                      <p:cBhvr additive="base">
                                        <p:cTn id="68"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69" fill="hold">
                      <p:stCondLst>
                        <p:cond delay="indefinite"/>
                      </p:stCondLst>
                      <p:childTnLst>
                        <p:par>
                          <p:cTn id="70" fill="hold">
                            <p:stCondLst>
                              <p:cond delay="0"/>
                            </p:stCondLst>
                            <p:childTnLst>
                              <p:par>
                                <p:cTn id="71" presetID="2" presetClass="entr" presetSubtype="4" fill="hold" grpId="0" nodeType="clickEffect">
                                  <p:stCondLst>
                                    <p:cond delay="0"/>
                                  </p:stCondLst>
                                  <p:childTnLst>
                                    <p:set>
                                      <p:cBhvr>
                                        <p:cTn id="72" dur="1" fill="hold">
                                          <p:stCondLst>
                                            <p:cond delay="0"/>
                                          </p:stCondLst>
                                        </p:cTn>
                                        <p:tgtEl>
                                          <p:spTgt spid="18"/>
                                        </p:tgtEl>
                                        <p:attrNameLst>
                                          <p:attrName>style.visibility</p:attrName>
                                        </p:attrNameLst>
                                      </p:cBhvr>
                                      <p:to>
                                        <p:strVal val="visible"/>
                                      </p:to>
                                    </p:set>
                                    <p:anim calcmode="lin" valueType="num">
                                      <p:cBhvr additive="base">
                                        <p:cTn id="73" dur="500" fill="hold"/>
                                        <p:tgtEl>
                                          <p:spTgt spid="18"/>
                                        </p:tgtEl>
                                        <p:attrNameLst>
                                          <p:attrName>ppt_x</p:attrName>
                                        </p:attrNameLst>
                                      </p:cBhvr>
                                      <p:tavLst>
                                        <p:tav tm="0">
                                          <p:val>
                                            <p:strVal val="#ppt_x"/>
                                          </p:val>
                                        </p:tav>
                                        <p:tav tm="100000">
                                          <p:val>
                                            <p:strVal val="#ppt_x"/>
                                          </p:val>
                                        </p:tav>
                                      </p:tavLst>
                                    </p:anim>
                                    <p:anim calcmode="lin" valueType="num">
                                      <p:cBhvr additive="base">
                                        <p:cTn id="74" dur="500" fill="hold"/>
                                        <p:tgtEl>
                                          <p:spTgt spid="18"/>
                                        </p:tgtEl>
                                        <p:attrNameLst>
                                          <p:attrName>ppt_y</p:attrName>
                                        </p:attrNameLst>
                                      </p:cBhvr>
                                      <p:tavLst>
                                        <p:tav tm="0">
                                          <p:val>
                                            <p:strVal val="1+#ppt_h/2"/>
                                          </p:val>
                                        </p:tav>
                                        <p:tav tm="100000">
                                          <p:val>
                                            <p:strVal val="#ppt_y"/>
                                          </p:val>
                                        </p:tav>
                                      </p:tavLst>
                                    </p:anim>
                                  </p:childTnLst>
                                </p:cTn>
                              </p:par>
                            </p:childTnLst>
                          </p:cTn>
                        </p:par>
                      </p:childTnLst>
                    </p:cTn>
                  </p:par>
                  <p:par>
                    <p:cTn id="75" fill="hold">
                      <p:stCondLst>
                        <p:cond delay="indefinite"/>
                      </p:stCondLst>
                      <p:childTnLst>
                        <p:par>
                          <p:cTn id="76" fill="hold">
                            <p:stCondLst>
                              <p:cond delay="0"/>
                            </p:stCondLst>
                            <p:childTnLst>
                              <p:par>
                                <p:cTn id="77" presetID="2" presetClass="entr" presetSubtype="4" fill="hold" grpId="0" nodeType="clickEffect">
                                  <p:stCondLst>
                                    <p:cond delay="0"/>
                                  </p:stCondLst>
                                  <p:childTnLst>
                                    <p:set>
                                      <p:cBhvr>
                                        <p:cTn id="78" dur="1" fill="hold">
                                          <p:stCondLst>
                                            <p:cond delay="0"/>
                                          </p:stCondLst>
                                        </p:cTn>
                                        <p:tgtEl>
                                          <p:spTgt spid="11"/>
                                        </p:tgtEl>
                                        <p:attrNameLst>
                                          <p:attrName>style.visibility</p:attrName>
                                        </p:attrNameLst>
                                      </p:cBhvr>
                                      <p:to>
                                        <p:strVal val="visible"/>
                                      </p:to>
                                    </p:set>
                                    <p:anim calcmode="lin" valueType="num">
                                      <p:cBhvr additive="base">
                                        <p:cTn id="79" dur="500" fill="hold"/>
                                        <p:tgtEl>
                                          <p:spTgt spid="11"/>
                                        </p:tgtEl>
                                        <p:attrNameLst>
                                          <p:attrName>ppt_x</p:attrName>
                                        </p:attrNameLst>
                                      </p:cBhvr>
                                      <p:tavLst>
                                        <p:tav tm="0">
                                          <p:val>
                                            <p:strVal val="#ppt_x"/>
                                          </p:val>
                                        </p:tav>
                                        <p:tav tm="100000">
                                          <p:val>
                                            <p:strVal val="#ppt_x"/>
                                          </p:val>
                                        </p:tav>
                                      </p:tavLst>
                                    </p:anim>
                                    <p:anim calcmode="lin" valueType="num">
                                      <p:cBhvr additive="base">
                                        <p:cTn id="80"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81" fill="hold">
                      <p:stCondLst>
                        <p:cond delay="indefinite"/>
                      </p:stCondLst>
                      <p:childTnLst>
                        <p:par>
                          <p:cTn id="82" fill="hold">
                            <p:stCondLst>
                              <p:cond delay="0"/>
                            </p:stCondLst>
                            <p:childTnLst>
                              <p:par>
                                <p:cTn id="83" presetID="2" presetClass="entr" presetSubtype="4" fill="hold" grpId="0" nodeType="clickEffect">
                                  <p:stCondLst>
                                    <p:cond delay="0"/>
                                  </p:stCondLst>
                                  <p:childTnLst>
                                    <p:set>
                                      <p:cBhvr>
                                        <p:cTn id="84" dur="1" fill="hold">
                                          <p:stCondLst>
                                            <p:cond delay="0"/>
                                          </p:stCondLst>
                                        </p:cTn>
                                        <p:tgtEl>
                                          <p:spTgt spid="19"/>
                                        </p:tgtEl>
                                        <p:attrNameLst>
                                          <p:attrName>style.visibility</p:attrName>
                                        </p:attrNameLst>
                                      </p:cBhvr>
                                      <p:to>
                                        <p:strVal val="visible"/>
                                      </p:to>
                                    </p:set>
                                    <p:anim calcmode="lin" valueType="num">
                                      <p:cBhvr additive="base">
                                        <p:cTn id="85" dur="500" fill="hold"/>
                                        <p:tgtEl>
                                          <p:spTgt spid="19"/>
                                        </p:tgtEl>
                                        <p:attrNameLst>
                                          <p:attrName>ppt_x</p:attrName>
                                        </p:attrNameLst>
                                      </p:cBhvr>
                                      <p:tavLst>
                                        <p:tav tm="0">
                                          <p:val>
                                            <p:strVal val="#ppt_x"/>
                                          </p:val>
                                        </p:tav>
                                        <p:tav tm="100000">
                                          <p:val>
                                            <p:strVal val="#ppt_x"/>
                                          </p:val>
                                        </p:tav>
                                      </p:tavLst>
                                    </p:anim>
                                    <p:anim calcmode="lin" valueType="num">
                                      <p:cBhvr additive="base">
                                        <p:cTn id="86" dur="500" fill="hold"/>
                                        <p:tgtEl>
                                          <p:spTgt spid="1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p:bldP spid="8" grpId="0"/>
      <p:bldP spid="9" grpId="0"/>
      <p:bldP spid="10" grpId="0"/>
      <p:bldP spid="11" grpId="0"/>
      <p:bldP spid="12" grpId="0" animBg="1"/>
      <p:bldP spid="14" grpId="0" animBg="1"/>
      <p:bldP spid="15" grpId="0" animBg="1"/>
      <p:bldP spid="16" grpId="0" animBg="1"/>
      <p:bldP spid="17" grpId="0" animBg="1"/>
      <p:bldP spid="18" grpId="0" animBg="1"/>
      <p:bldP spid="19"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55643" y="0"/>
            <a:ext cx="14786043" cy="8229600"/>
          </a:xfrm>
          <a:prstGeom prst="rect">
            <a:avLst/>
          </a:prstGeom>
          <a:noFill/>
          <a:ln w="114300">
            <a:solidFill>
              <a:srgbClr val="002060"/>
            </a:solidFill>
          </a:ln>
          <a:effectLst>
            <a:glow rad="228600">
              <a:schemeClr val="accent2">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p:cNvSpPr/>
          <p:nvPr/>
        </p:nvSpPr>
        <p:spPr>
          <a:xfrm>
            <a:off x="0" y="152400"/>
            <a:ext cx="14478000" cy="7924800"/>
          </a:xfrm>
          <a:prstGeom prst="rect">
            <a:avLst/>
          </a:prstGeom>
          <a:noFill/>
          <a:ln w="76200" cmpd="sng">
            <a:solidFill>
              <a:schemeClr val="bg1"/>
            </a:solidFill>
            <a:prstDash val="lgDash"/>
          </a:ln>
          <a:effectLst>
            <a:glow rad="228600">
              <a:schemeClr val="accent1">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p:cNvSpPr txBox="1"/>
          <p:nvPr/>
        </p:nvSpPr>
        <p:spPr>
          <a:xfrm>
            <a:off x="3581400" y="457200"/>
            <a:ext cx="8305800" cy="1295400"/>
          </a:xfrm>
          <a:prstGeom prst="rect">
            <a:avLst/>
          </a:prstGeom>
          <a:noFill/>
        </p:spPr>
        <p:txBody>
          <a:bodyPr wrap="square" rtlCol="0">
            <a:prstTxWarp prst="textPlain">
              <a:avLst/>
            </a:prstTxWarp>
            <a:spAutoFit/>
            <a:scene3d>
              <a:camera prst="orthographicFront"/>
              <a:lightRig rig="threePt" dir="t"/>
            </a:scene3d>
            <a:sp3d extrusionH="57150">
              <a:bevelT w="82550" h="38100" prst="coolSlant"/>
            </a:sp3d>
          </a:bodyPr>
          <a:lstStyle/>
          <a:p>
            <a:r>
              <a:rPr lang="bn-IN" sz="4800" b="1" dirty="0" smtClean="0">
                <a:ln>
                  <a:solidFill>
                    <a:srgbClr val="FFFF00"/>
                  </a:solidFill>
                </a:ln>
                <a:solidFill>
                  <a:srgbClr val="FFFF00"/>
                </a:solidFill>
                <a:effectLst>
                  <a:glow rad="228600">
                    <a:schemeClr val="accent1">
                      <a:satMod val="175000"/>
                      <a:alpha val="40000"/>
                    </a:schemeClr>
                  </a:glow>
                </a:effectLst>
                <a:latin typeface="NikoshBAN" pitchFamily="2" charset="0"/>
                <a:cs typeface="NikoshBAN" pitchFamily="2" charset="0"/>
              </a:rPr>
              <a:t>বাড়ির কাজ</a:t>
            </a:r>
            <a:endParaRPr lang="en-US" sz="4800" b="1" dirty="0">
              <a:ln>
                <a:solidFill>
                  <a:srgbClr val="FFFF00"/>
                </a:solidFill>
              </a:ln>
              <a:solidFill>
                <a:srgbClr val="FFFF00"/>
              </a:solidFill>
              <a:effectLst>
                <a:glow rad="228600">
                  <a:schemeClr val="accent1">
                    <a:satMod val="175000"/>
                    <a:alpha val="40000"/>
                  </a:schemeClr>
                </a:glow>
              </a:effectLst>
              <a:latin typeface="NikoshBAN" pitchFamily="2" charset="0"/>
              <a:cs typeface="NikoshBAN" pitchFamily="2" charset="0"/>
            </a:endParaRPr>
          </a:p>
        </p:txBody>
      </p:sp>
      <p:pic>
        <p:nvPicPr>
          <p:cNvPr id="5" name="Picture 4" descr="lockdown20200529201733.jpg"/>
          <p:cNvPicPr>
            <a:picLocks noChangeAspect="1"/>
          </p:cNvPicPr>
          <p:nvPr/>
        </p:nvPicPr>
        <p:blipFill>
          <a:blip r:embed="rId2"/>
          <a:srcRect l="2552" t="4000" r="40069" b="2000"/>
          <a:stretch>
            <a:fillRect/>
          </a:stretch>
        </p:blipFill>
        <p:spPr>
          <a:xfrm>
            <a:off x="1524000" y="1752600"/>
            <a:ext cx="5077838" cy="4038600"/>
          </a:xfrm>
          <a:prstGeom prst="rect">
            <a:avLst/>
          </a:prstGeom>
          <a:solidFill>
            <a:srgbClr val="FFFFFF">
              <a:shade val="85000"/>
            </a:srgbClr>
          </a:solidFill>
          <a:ln w="101600" cap="sq">
            <a:solidFill>
              <a:schemeClr val="accent6">
                <a:lumMod val="60000"/>
                <a:lumOff val="40000"/>
              </a:schemeClr>
            </a:solidFill>
            <a:miter lim="800000"/>
          </a:ln>
          <a:effectLst>
            <a:outerShdw blurRad="57150" dist="37500" dir="7560000" sy="98000" kx="110000" ky="200000" algn="tl" rotWithShape="0">
              <a:srgbClr val="000000">
                <a:alpha val="20000"/>
              </a:srgbClr>
            </a:outerShdw>
          </a:effectLst>
          <a:scene3d>
            <a:camera prst="perspectiveRelaxed">
              <a:rot lat="18960000" lon="0" rev="0"/>
            </a:camera>
            <a:lightRig rig="twoPt" dir="t">
              <a:rot lat="0" lon="0" rev="7200000"/>
            </a:lightRig>
          </a:scene3d>
          <a:sp3d prstMaterial="matte">
            <a:bevelT w="22860" h="12700"/>
            <a:contourClr>
              <a:srgbClr val="FFFFFF"/>
            </a:contourClr>
          </a:sp3d>
        </p:spPr>
      </p:pic>
      <p:sp>
        <p:nvSpPr>
          <p:cNvPr id="6" name="Rectangle 5"/>
          <p:cNvSpPr/>
          <p:nvPr/>
        </p:nvSpPr>
        <p:spPr>
          <a:xfrm>
            <a:off x="1295400" y="5867400"/>
            <a:ext cx="11430000" cy="990600"/>
          </a:xfrm>
          <a:prstGeom prst="rect">
            <a:avLst/>
          </a:prstGeom>
        </p:spPr>
        <p:txBody>
          <a:bodyPr wrap="none">
            <a:prstTxWarp prst="textPlain">
              <a:avLst/>
            </a:prstTxWarp>
            <a:spAutoFit/>
          </a:bodyPr>
          <a:lstStyle/>
          <a:p>
            <a:r>
              <a:rPr lang="bn-IN" sz="2800" dirty="0" smtClean="0">
                <a:ln>
                  <a:solidFill>
                    <a:srgbClr val="002060"/>
                  </a:solidFill>
                </a:ln>
                <a:solidFill>
                  <a:srgbClr val="002060"/>
                </a:solidFill>
                <a:effectLst>
                  <a:glow rad="63500">
                    <a:schemeClr val="accent2">
                      <a:satMod val="175000"/>
                      <a:alpha val="40000"/>
                    </a:schemeClr>
                  </a:glow>
                </a:effectLst>
                <a:latin typeface="NikoshBAN" pitchFamily="2" charset="0"/>
                <a:cs typeface="NikoshBAN" pitchFamily="2" charset="0"/>
              </a:rPr>
              <a:t>‘হারানো বাংলাকে আবার তো ফিরে পাব’ বলতে কি বোঝ নিজের ভাষায় লিখ । </a:t>
            </a:r>
            <a:endParaRPr lang="en-US" dirty="0">
              <a:ln>
                <a:solidFill>
                  <a:srgbClr val="002060"/>
                </a:solidFill>
              </a:ln>
              <a:solidFill>
                <a:srgbClr val="002060"/>
              </a:solidFill>
              <a:effectLst>
                <a:glow rad="63500">
                  <a:schemeClr val="accent2">
                    <a:satMod val="175000"/>
                    <a:alpha val="40000"/>
                  </a:schemeClr>
                </a:glow>
              </a:effectLst>
            </a:endParaRPr>
          </a:p>
        </p:txBody>
      </p:sp>
      <p:pic>
        <p:nvPicPr>
          <p:cNvPr id="7" name="Picture 6" descr="maxresdefault (4).jpg"/>
          <p:cNvPicPr>
            <a:picLocks noChangeAspect="1"/>
          </p:cNvPicPr>
          <p:nvPr/>
        </p:nvPicPr>
        <p:blipFill>
          <a:blip r:embed="rId3"/>
          <a:stretch>
            <a:fillRect/>
          </a:stretch>
        </p:blipFill>
        <p:spPr>
          <a:xfrm>
            <a:off x="7924800" y="1828800"/>
            <a:ext cx="5283200" cy="3962400"/>
          </a:xfrm>
          <a:prstGeom prst="rect">
            <a:avLst/>
          </a:prstGeom>
          <a:solidFill>
            <a:srgbClr val="FFFFFF">
              <a:shade val="85000"/>
            </a:srgbClr>
          </a:solidFill>
          <a:ln w="101600" cap="sq">
            <a:solidFill>
              <a:schemeClr val="accent6">
                <a:lumMod val="60000"/>
                <a:lumOff val="40000"/>
              </a:schemeClr>
            </a:solidFill>
            <a:miter lim="800000"/>
          </a:ln>
          <a:effectLst>
            <a:outerShdw blurRad="57150" dist="37500" dir="7560000" sy="98000" kx="110000" ky="200000" algn="tl" rotWithShape="0">
              <a:srgbClr val="000000">
                <a:alpha val="20000"/>
              </a:srgbClr>
            </a:outerShdw>
          </a:effectLst>
          <a:scene3d>
            <a:camera prst="perspectiveRelaxed">
              <a:rot lat="18960000" lon="0" rev="0"/>
            </a:camera>
            <a:lightRig rig="twoPt" dir="t">
              <a:rot lat="0" lon="0" rev="7200000"/>
            </a:lightRig>
          </a:scene3d>
          <a:sp3d prstMaterial="matte">
            <a:bevelT w="22860" h="12700"/>
            <a:contourClr>
              <a:srgbClr val="FFFFFF"/>
            </a:contourClr>
          </a:sp3d>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4" presetClass="entr" presetSubtype="0" accel="10000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strVal val="#ppt_w*0.05"/>
                                          </p:val>
                                        </p:tav>
                                        <p:tav tm="100000">
                                          <p:val>
                                            <p:strVal val="#ppt_w"/>
                                          </p:val>
                                        </p:tav>
                                      </p:tavLst>
                                    </p:anim>
                                    <p:anim calcmode="lin" valueType="num">
                                      <p:cBhvr>
                                        <p:cTn id="8" dur="500" fill="hold"/>
                                        <p:tgtEl>
                                          <p:spTgt spid="4"/>
                                        </p:tgtEl>
                                        <p:attrNameLst>
                                          <p:attrName>ppt_h</p:attrName>
                                        </p:attrNameLst>
                                      </p:cBhvr>
                                      <p:tavLst>
                                        <p:tav tm="0">
                                          <p:val>
                                            <p:strVal val="#ppt_h"/>
                                          </p:val>
                                        </p:tav>
                                        <p:tav tm="100000">
                                          <p:val>
                                            <p:strVal val="#ppt_h"/>
                                          </p:val>
                                        </p:tav>
                                      </p:tavLst>
                                    </p:anim>
                                    <p:anim calcmode="lin" valueType="num">
                                      <p:cBhvr>
                                        <p:cTn id="9" dur="500" fill="hold"/>
                                        <p:tgtEl>
                                          <p:spTgt spid="4"/>
                                        </p:tgtEl>
                                        <p:attrNameLst>
                                          <p:attrName>ppt_x</p:attrName>
                                        </p:attrNameLst>
                                      </p:cBhvr>
                                      <p:tavLst>
                                        <p:tav tm="0">
                                          <p:val>
                                            <p:strVal val="#ppt_x-.2"/>
                                          </p:val>
                                        </p:tav>
                                        <p:tav tm="100000">
                                          <p:val>
                                            <p:strVal val="#ppt_x"/>
                                          </p:val>
                                        </p:tav>
                                      </p:tavLst>
                                    </p:anim>
                                    <p:anim calcmode="lin" valueType="num">
                                      <p:cBhvr>
                                        <p:cTn id="10" dur="500" fill="hold"/>
                                        <p:tgtEl>
                                          <p:spTgt spid="4"/>
                                        </p:tgtEl>
                                        <p:attrNameLst>
                                          <p:attrName>ppt_y</p:attrName>
                                        </p:attrNameLst>
                                      </p:cBhvr>
                                      <p:tavLst>
                                        <p:tav tm="0">
                                          <p:val>
                                            <p:strVal val="#ppt_y"/>
                                          </p:val>
                                        </p:tav>
                                        <p:tav tm="100000">
                                          <p:val>
                                            <p:strVal val="#ppt_y"/>
                                          </p:val>
                                        </p:tav>
                                      </p:tavLst>
                                    </p:anim>
                                    <p:animEffect transition="in" filter="fade">
                                      <p:cBhvr>
                                        <p:cTn id="11" dur="500"/>
                                        <p:tgtEl>
                                          <p:spTgt spid="4"/>
                                        </p:tgtEl>
                                      </p:cBhvr>
                                    </p:animEffect>
                                  </p:childTnLst>
                                </p:cTn>
                              </p:par>
                            </p:childTnLst>
                          </p:cTn>
                        </p:par>
                        <p:par>
                          <p:cTn id="12" fill="hold">
                            <p:stCondLst>
                              <p:cond delay="500"/>
                            </p:stCondLst>
                            <p:childTnLst>
                              <p:par>
                                <p:cTn id="13" presetID="54" presetClass="entr" presetSubtype="0" accel="100000" fill="hold" grpId="0" nodeType="afterEffect">
                                  <p:stCondLst>
                                    <p:cond delay="0"/>
                                  </p:stCondLst>
                                  <p:childTnLst>
                                    <p:set>
                                      <p:cBhvr>
                                        <p:cTn id="14" dur="1" fill="hold">
                                          <p:stCondLst>
                                            <p:cond delay="0"/>
                                          </p:stCondLst>
                                        </p:cTn>
                                        <p:tgtEl>
                                          <p:spTgt spid="6"/>
                                        </p:tgtEl>
                                        <p:attrNameLst>
                                          <p:attrName>style.visibility</p:attrName>
                                        </p:attrNameLst>
                                      </p:cBhvr>
                                      <p:to>
                                        <p:strVal val="visible"/>
                                      </p:to>
                                    </p:set>
                                    <p:anim calcmode="lin" valueType="num">
                                      <p:cBhvr>
                                        <p:cTn id="15" dur="500" fill="hold"/>
                                        <p:tgtEl>
                                          <p:spTgt spid="6"/>
                                        </p:tgtEl>
                                        <p:attrNameLst>
                                          <p:attrName>ppt_w</p:attrName>
                                        </p:attrNameLst>
                                      </p:cBhvr>
                                      <p:tavLst>
                                        <p:tav tm="0">
                                          <p:val>
                                            <p:strVal val="#ppt_w*0.05"/>
                                          </p:val>
                                        </p:tav>
                                        <p:tav tm="100000">
                                          <p:val>
                                            <p:strVal val="#ppt_w"/>
                                          </p:val>
                                        </p:tav>
                                      </p:tavLst>
                                    </p:anim>
                                    <p:anim calcmode="lin" valueType="num">
                                      <p:cBhvr>
                                        <p:cTn id="16" dur="500" fill="hold"/>
                                        <p:tgtEl>
                                          <p:spTgt spid="6"/>
                                        </p:tgtEl>
                                        <p:attrNameLst>
                                          <p:attrName>ppt_h</p:attrName>
                                        </p:attrNameLst>
                                      </p:cBhvr>
                                      <p:tavLst>
                                        <p:tav tm="0">
                                          <p:val>
                                            <p:strVal val="#ppt_h"/>
                                          </p:val>
                                        </p:tav>
                                        <p:tav tm="100000">
                                          <p:val>
                                            <p:strVal val="#ppt_h"/>
                                          </p:val>
                                        </p:tav>
                                      </p:tavLst>
                                    </p:anim>
                                    <p:anim calcmode="lin" valueType="num">
                                      <p:cBhvr>
                                        <p:cTn id="17" dur="500" fill="hold"/>
                                        <p:tgtEl>
                                          <p:spTgt spid="6"/>
                                        </p:tgtEl>
                                        <p:attrNameLst>
                                          <p:attrName>ppt_x</p:attrName>
                                        </p:attrNameLst>
                                      </p:cBhvr>
                                      <p:tavLst>
                                        <p:tav tm="0">
                                          <p:val>
                                            <p:strVal val="#ppt_x-.2"/>
                                          </p:val>
                                        </p:tav>
                                        <p:tav tm="100000">
                                          <p:val>
                                            <p:strVal val="#ppt_x"/>
                                          </p:val>
                                        </p:tav>
                                      </p:tavLst>
                                    </p:anim>
                                    <p:anim calcmode="lin" valueType="num">
                                      <p:cBhvr>
                                        <p:cTn id="18" dur="500" fill="hold"/>
                                        <p:tgtEl>
                                          <p:spTgt spid="6"/>
                                        </p:tgtEl>
                                        <p:attrNameLst>
                                          <p:attrName>ppt_y</p:attrName>
                                        </p:attrNameLst>
                                      </p:cBhvr>
                                      <p:tavLst>
                                        <p:tav tm="0">
                                          <p:val>
                                            <p:strVal val="#ppt_y"/>
                                          </p:val>
                                        </p:tav>
                                        <p:tav tm="100000">
                                          <p:val>
                                            <p:strVal val="#ppt_y"/>
                                          </p:val>
                                        </p:tav>
                                      </p:tavLst>
                                    </p:anim>
                                    <p:animEffect transition="in" filter="fade">
                                      <p:cBhvr>
                                        <p:cTn id="19"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sp>
        <p:nvSpPr>
          <p:cNvPr id="2" name="Rectangle 1"/>
          <p:cNvSpPr/>
          <p:nvPr/>
        </p:nvSpPr>
        <p:spPr>
          <a:xfrm>
            <a:off x="-155643" y="0"/>
            <a:ext cx="14786043" cy="8229600"/>
          </a:xfrm>
          <a:prstGeom prst="rect">
            <a:avLst/>
          </a:prstGeom>
          <a:noFill/>
          <a:ln w="114300">
            <a:solidFill>
              <a:srgbClr val="002060"/>
            </a:solidFill>
          </a:ln>
          <a:effectLst>
            <a:glow rad="228600">
              <a:schemeClr val="accent2">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p:cNvSpPr/>
          <p:nvPr/>
        </p:nvSpPr>
        <p:spPr>
          <a:xfrm>
            <a:off x="0" y="152400"/>
            <a:ext cx="14478000" cy="7924800"/>
          </a:xfrm>
          <a:prstGeom prst="rect">
            <a:avLst/>
          </a:prstGeom>
          <a:noFill/>
          <a:ln w="76200" cmpd="sng">
            <a:solidFill>
              <a:schemeClr val="bg1"/>
            </a:solidFill>
            <a:prstDash val="lgDash"/>
          </a:ln>
          <a:effectLst>
            <a:glow rad="228600">
              <a:schemeClr val="accent1">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p:cNvSpPr txBox="1"/>
          <p:nvPr/>
        </p:nvSpPr>
        <p:spPr>
          <a:xfrm>
            <a:off x="5257800" y="381000"/>
            <a:ext cx="8610600" cy="1524000"/>
          </a:xfrm>
          <a:prstGeom prst="rect">
            <a:avLst/>
          </a:prstGeom>
          <a:noFill/>
        </p:spPr>
        <p:txBody>
          <a:bodyPr wrap="square" rtlCol="0">
            <a:prstTxWarp prst="textPlain">
              <a:avLst/>
            </a:prstTxWarp>
            <a:spAutoFit/>
            <a:scene3d>
              <a:camera prst="orthographicFront"/>
              <a:lightRig rig="threePt" dir="t"/>
            </a:scene3d>
            <a:sp3d extrusionH="57150">
              <a:bevelT w="82550" h="38100" prst="coolSlant"/>
            </a:sp3d>
          </a:bodyPr>
          <a:lstStyle/>
          <a:p>
            <a:r>
              <a:rPr lang="bn-IN" sz="4000" dirty="0" smtClean="0">
                <a:ln>
                  <a:solidFill>
                    <a:srgbClr val="0070C0"/>
                  </a:solidFill>
                </a:ln>
                <a:solidFill>
                  <a:srgbClr val="0070C0"/>
                </a:solidFill>
                <a:effectLst>
                  <a:glow rad="228600">
                    <a:schemeClr val="accent5">
                      <a:satMod val="175000"/>
                      <a:alpha val="40000"/>
                    </a:schemeClr>
                  </a:glow>
                </a:effectLst>
                <a:latin typeface="NikoshBAN" pitchFamily="2" charset="0"/>
                <a:cs typeface="NikoshBAN" pitchFamily="2" charset="0"/>
              </a:rPr>
              <a:t>ধন্যবাদ</a:t>
            </a:r>
            <a:endParaRPr lang="en-US" sz="4000" dirty="0">
              <a:ln>
                <a:solidFill>
                  <a:srgbClr val="0070C0"/>
                </a:solidFill>
              </a:ln>
              <a:solidFill>
                <a:srgbClr val="0070C0"/>
              </a:solidFill>
              <a:effectLst>
                <a:glow rad="228600">
                  <a:schemeClr val="accent5">
                    <a:satMod val="175000"/>
                    <a:alpha val="40000"/>
                  </a:schemeClr>
                </a:glow>
              </a:effectLst>
              <a:latin typeface="NikoshBAN" pitchFamily="2" charset="0"/>
              <a:cs typeface="NikoshBAN" pitchFamily="2" charset="0"/>
            </a:endParaRPr>
          </a:p>
        </p:txBody>
      </p:sp>
      <p:pic>
        <p:nvPicPr>
          <p:cNvPr id="8" name="Picture 7" descr="1536500518_1.jpg"/>
          <p:cNvPicPr>
            <a:picLocks noChangeAspect="1"/>
          </p:cNvPicPr>
          <p:nvPr/>
        </p:nvPicPr>
        <p:blipFill>
          <a:blip r:embed="rId3"/>
          <a:srcRect l="11609" t="3430" r="21984" b="3430"/>
          <a:stretch>
            <a:fillRect/>
          </a:stretch>
        </p:blipFill>
        <p:spPr>
          <a:xfrm>
            <a:off x="9677400" y="5029200"/>
            <a:ext cx="4800600" cy="3048000"/>
          </a:xfrm>
          <a:prstGeom prst="rect">
            <a:avLst/>
          </a:prstGeom>
          <a:ln>
            <a:noFill/>
          </a:ln>
          <a:effectLst>
            <a:softEdge rad="112500"/>
          </a:effectLst>
        </p:spPr>
      </p:pic>
      <p:sp>
        <p:nvSpPr>
          <p:cNvPr id="9" name="TextBox 8"/>
          <p:cNvSpPr txBox="1"/>
          <p:nvPr/>
        </p:nvSpPr>
        <p:spPr>
          <a:xfrm>
            <a:off x="1447800" y="6248400"/>
            <a:ext cx="8305800" cy="1524000"/>
          </a:xfrm>
          <a:prstGeom prst="rect">
            <a:avLst/>
          </a:prstGeom>
          <a:noFill/>
        </p:spPr>
        <p:txBody>
          <a:bodyPr wrap="square" rtlCol="0">
            <a:prstTxWarp prst="textPlain">
              <a:avLst/>
            </a:prstTxWarp>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r>
              <a:rPr lang="bn-IN" sz="40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NikoshBAN" pitchFamily="2" charset="0"/>
                <a:cs typeface="NikoshBAN" pitchFamily="2" charset="0"/>
              </a:rPr>
              <a:t>সমাপ্ত</a:t>
            </a:r>
            <a:endParaRPr lang="en-US" sz="40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NikoshBAN" pitchFamily="2" charset="0"/>
              <a:cs typeface="NikoshBAN" pitchFamily="2"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iterate type="lt">
                                    <p:tmPct val="5000"/>
                                  </p:iterate>
                                  <p:childTnLst>
                                    <p:set>
                                      <p:cBhvr>
                                        <p:cTn id="6" dur="1" fill="hold">
                                          <p:stCondLst>
                                            <p:cond delay="0"/>
                                          </p:stCondLst>
                                        </p:cTn>
                                        <p:tgtEl>
                                          <p:spTgt spid="4"/>
                                        </p:tgtEl>
                                        <p:attrNameLst>
                                          <p:attrName>style.visibility</p:attrName>
                                        </p:attrNameLst>
                                      </p:cBhvr>
                                      <p:to>
                                        <p:strVal val="visible"/>
                                      </p:to>
                                    </p:set>
                                    <p:anim calcmode="lin" valueType="num">
                                      <p:cBhvr>
                                        <p:cTn id="7" dur="1000" fill="hold"/>
                                        <p:tgtEl>
                                          <p:spTgt spid="4"/>
                                        </p:tgtEl>
                                        <p:attrNameLst>
                                          <p:attrName>ppt_w</p:attrName>
                                        </p:attrNameLst>
                                      </p:cBhvr>
                                      <p:tavLst>
                                        <p:tav tm="0">
                                          <p:val>
                                            <p:fltVal val="0"/>
                                          </p:val>
                                        </p:tav>
                                        <p:tav tm="100000">
                                          <p:val>
                                            <p:strVal val="#ppt_w"/>
                                          </p:val>
                                        </p:tav>
                                      </p:tavLst>
                                    </p:anim>
                                    <p:anim calcmode="lin" valueType="num">
                                      <p:cBhvr>
                                        <p:cTn id="8" dur="1000" fill="hold"/>
                                        <p:tgtEl>
                                          <p:spTgt spid="4"/>
                                        </p:tgtEl>
                                        <p:attrNameLst>
                                          <p:attrName>ppt_h</p:attrName>
                                        </p:attrNameLst>
                                      </p:cBhvr>
                                      <p:tavLst>
                                        <p:tav tm="0">
                                          <p:val>
                                            <p:fltVal val="0"/>
                                          </p:val>
                                        </p:tav>
                                        <p:tav tm="100000">
                                          <p:val>
                                            <p:strVal val="#ppt_h"/>
                                          </p:val>
                                        </p:tav>
                                      </p:tavLst>
                                    </p:anim>
                                    <p:anim calcmode="lin" valueType="num">
                                      <p:cBhvr>
                                        <p:cTn id="9" dur="1000" fill="hold"/>
                                        <p:tgtEl>
                                          <p:spTgt spid="4"/>
                                        </p:tgtEl>
                                        <p:attrNameLst>
                                          <p:attrName>style.rotation</p:attrName>
                                        </p:attrNameLst>
                                      </p:cBhvr>
                                      <p:tavLst>
                                        <p:tav tm="0">
                                          <p:val>
                                            <p:fltVal val="90"/>
                                          </p:val>
                                        </p:tav>
                                        <p:tav tm="100000">
                                          <p:val>
                                            <p:fltVal val="0"/>
                                          </p:val>
                                        </p:tav>
                                      </p:tavLst>
                                    </p:anim>
                                    <p:animEffect transition="in" filter="fade">
                                      <p:cBhvr>
                                        <p:cTn id="10" dur="1000"/>
                                        <p:tgtEl>
                                          <p:spTgt spid="4"/>
                                        </p:tgtEl>
                                      </p:cBhvr>
                                    </p:animEffect>
                                  </p:childTnLst>
                                </p:cTn>
                              </p:par>
                            </p:childTnLst>
                          </p:cTn>
                        </p:par>
                      </p:childTnLst>
                    </p:cTn>
                  </p:par>
                  <p:par>
                    <p:cTn id="11" fill="hold">
                      <p:stCondLst>
                        <p:cond delay="indefinite"/>
                      </p:stCondLst>
                      <p:childTnLst>
                        <p:par>
                          <p:cTn id="12" fill="hold">
                            <p:stCondLst>
                              <p:cond delay="0"/>
                            </p:stCondLst>
                            <p:childTnLst>
                              <p:par>
                                <p:cTn id="13" presetID="53" presetClass="entr" presetSubtype="0" fill="hold" grpId="0" nodeType="clickEffect">
                                  <p:stCondLst>
                                    <p:cond delay="0"/>
                                  </p:stCondLst>
                                  <p:childTnLst>
                                    <p:set>
                                      <p:cBhvr>
                                        <p:cTn id="14" dur="1" fill="hold">
                                          <p:stCondLst>
                                            <p:cond delay="0"/>
                                          </p:stCondLst>
                                        </p:cTn>
                                        <p:tgtEl>
                                          <p:spTgt spid="9"/>
                                        </p:tgtEl>
                                        <p:attrNameLst>
                                          <p:attrName>style.visibility</p:attrName>
                                        </p:attrNameLst>
                                      </p:cBhvr>
                                      <p:to>
                                        <p:strVal val="visible"/>
                                      </p:to>
                                    </p:set>
                                    <p:anim calcmode="lin" valueType="num">
                                      <p:cBhvr>
                                        <p:cTn id="15" dur="500" fill="hold"/>
                                        <p:tgtEl>
                                          <p:spTgt spid="9"/>
                                        </p:tgtEl>
                                        <p:attrNameLst>
                                          <p:attrName>ppt_w</p:attrName>
                                        </p:attrNameLst>
                                      </p:cBhvr>
                                      <p:tavLst>
                                        <p:tav tm="0">
                                          <p:val>
                                            <p:fltVal val="0"/>
                                          </p:val>
                                        </p:tav>
                                        <p:tav tm="100000">
                                          <p:val>
                                            <p:strVal val="#ppt_w"/>
                                          </p:val>
                                        </p:tav>
                                      </p:tavLst>
                                    </p:anim>
                                    <p:anim calcmode="lin" valueType="num">
                                      <p:cBhvr>
                                        <p:cTn id="16" dur="500" fill="hold"/>
                                        <p:tgtEl>
                                          <p:spTgt spid="9"/>
                                        </p:tgtEl>
                                        <p:attrNameLst>
                                          <p:attrName>ppt_h</p:attrName>
                                        </p:attrNameLst>
                                      </p:cBhvr>
                                      <p:tavLst>
                                        <p:tav tm="0">
                                          <p:val>
                                            <p:fltVal val="0"/>
                                          </p:val>
                                        </p:tav>
                                        <p:tav tm="100000">
                                          <p:val>
                                            <p:strVal val="#ppt_h"/>
                                          </p:val>
                                        </p:tav>
                                      </p:tavLst>
                                    </p:anim>
                                    <p:animEffect transition="in" filter="fade">
                                      <p:cBhvr>
                                        <p:cTn id="17" dur="500"/>
                                        <p:tgtEl>
                                          <p:spTgt spid="9"/>
                                        </p:tgtEl>
                                      </p:cBhvr>
                                    </p:animEffect>
                                  </p:childTnLst>
                                </p:cTn>
                              </p:par>
                              <p:par>
                                <p:cTn id="18" presetID="53" presetClass="entr" presetSubtype="0" fill="hold" nodeType="withEffect">
                                  <p:stCondLst>
                                    <p:cond delay="0"/>
                                  </p:stCondLst>
                                  <p:childTnLst>
                                    <p:set>
                                      <p:cBhvr>
                                        <p:cTn id="19" dur="1" fill="hold">
                                          <p:stCondLst>
                                            <p:cond delay="0"/>
                                          </p:stCondLst>
                                        </p:cTn>
                                        <p:tgtEl>
                                          <p:spTgt spid="8"/>
                                        </p:tgtEl>
                                        <p:attrNameLst>
                                          <p:attrName>style.visibility</p:attrName>
                                        </p:attrNameLst>
                                      </p:cBhvr>
                                      <p:to>
                                        <p:strVal val="visible"/>
                                      </p:to>
                                    </p:set>
                                    <p:anim calcmode="lin" valueType="num">
                                      <p:cBhvr>
                                        <p:cTn id="20" dur="500" fill="hold"/>
                                        <p:tgtEl>
                                          <p:spTgt spid="8"/>
                                        </p:tgtEl>
                                        <p:attrNameLst>
                                          <p:attrName>ppt_w</p:attrName>
                                        </p:attrNameLst>
                                      </p:cBhvr>
                                      <p:tavLst>
                                        <p:tav tm="0">
                                          <p:val>
                                            <p:fltVal val="0"/>
                                          </p:val>
                                        </p:tav>
                                        <p:tav tm="100000">
                                          <p:val>
                                            <p:strVal val="#ppt_w"/>
                                          </p:val>
                                        </p:tav>
                                      </p:tavLst>
                                    </p:anim>
                                    <p:anim calcmode="lin" valueType="num">
                                      <p:cBhvr>
                                        <p:cTn id="21" dur="500" fill="hold"/>
                                        <p:tgtEl>
                                          <p:spTgt spid="8"/>
                                        </p:tgtEl>
                                        <p:attrNameLst>
                                          <p:attrName>ppt_h</p:attrName>
                                        </p:attrNameLst>
                                      </p:cBhvr>
                                      <p:tavLst>
                                        <p:tav tm="0">
                                          <p:val>
                                            <p:fltVal val="0"/>
                                          </p:val>
                                        </p:tav>
                                        <p:tav tm="100000">
                                          <p:val>
                                            <p:strVal val="#ppt_h"/>
                                          </p:val>
                                        </p:tav>
                                      </p:tavLst>
                                    </p:anim>
                                    <p:animEffect transition="in" filter="fade">
                                      <p:cBhvr>
                                        <p:cTn id="2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9"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55643" y="0"/>
            <a:ext cx="14786043" cy="8229600"/>
          </a:xfrm>
          <a:prstGeom prst="rect">
            <a:avLst/>
          </a:prstGeom>
          <a:noFill/>
          <a:ln w="114300">
            <a:solidFill>
              <a:srgbClr val="002060"/>
            </a:solidFill>
          </a:ln>
          <a:effectLst>
            <a:glow rad="228600">
              <a:schemeClr val="accent2">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p:cNvSpPr/>
          <p:nvPr/>
        </p:nvSpPr>
        <p:spPr>
          <a:xfrm>
            <a:off x="0" y="152400"/>
            <a:ext cx="14478000" cy="7924800"/>
          </a:xfrm>
          <a:prstGeom prst="rect">
            <a:avLst/>
          </a:prstGeom>
          <a:noFill/>
          <a:ln w="76200" cmpd="sng">
            <a:solidFill>
              <a:schemeClr val="bg1"/>
            </a:solidFill>
            <a:prstDash val="lgDash"/>
          </a:ln>
          <a:effectLst>
            <a:glow rad="228600">
              <a:schemeClr val="accent1">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descr="human-ear-7240594.jpg"/>
          <p:cNvPicPr>
            <a:picLocks noChangeAspect="1"/>
          </p:cNvPicPr>
          <p:nvPr/>
        </p:nvPicPr>
        <p:blipFill>
          <a:blip r:embed="rId2"/>
          <a:stretch>
            <a:fillRect/>
          </a:stretch>
        </p:blipFill>
        <p:spPr>
          <a:xfrm>
            <a:off x="8991600" y="2184653"/>
            <a:ext cx="3352800" cy="4292347"/>
          </a:xfrm>
          <a:prstGeom prst="ellipse">
            <a:avLst/>
          </a:prstGeom>
          <a:ln>
            <a:noFill/>
          </a:ln>
          <a:effectLst>
            <a:softEdge rad="112500"/>
          </a:effectLst>
        </p:spPr>
      </p:pic>
      <p:pic>
        <p:nvPicPr>
          <p:cNvPr id="5" name="Picture 4" descr="image-127805-1596737837bdjournal.jpg"/>
          <p:cNvPicPr>
            <a:picLocks noChangeAspect="1"/>
          </p:cNvPicPr>
          <p:nvPr/>
        </p:nvPicPr>
        <p:blipFill>
          <a:blip r:embed="rId3"/>
          <a:srcRect r="5143" b="2000"/>
          <a:stretch>
            <a:fillRect/>
          </a:stretch>
        </p:blipFill>
        <p:spPr>
          <a:xfrm>
            <a:off x="1752600" y="1981200"/>
            <a:ext cx="6477001" cy="4638934"/>
          </a:xfrm>
          <a:prstGeom prst="roundRect">
            <a:avLst>
              <a:gd name="adj" fmla="val 13898"/>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6" name="TextBox 5"/>
          <p:cNvSpPr txBox="1"/>
          <p:nvPr/>
        </p:nvSpPr>
        <p:spPr>
          <a:xfrm>
            <a:off x="5410200" y="381001"/>
            <a:ext cx="3733800" cy="762000"/>
          </a:xfrm>
          <a:prstGeom prst="rect">
            <a:avLst/>
          </a:prstGeom>
          <a:noFill/>
        </p:spPr>
        <p:txBody>
          <a:bodyPr wrap="square" rtlCol="0">
            <a:prstTxWarp prst="textPlain">
              <a:avLst/>
            </a:prstTxWarp>
            <a:spAutoFit/>
          </a:bodyPr>
          <a:lstStyle/>
          <a:p>
            <a:r>
              <a:rPr lang="bn-IN" sz="4400" dirty="0" smtClean="0">
                <a:ln>
                  <a:solidFill>
                    <a:sysClr val="windowText" lastClr="000000"/>
                  </a:solidFill>
                </a:ln>
                <a:effectLst>
                  <a:glow rad="139700">
                    <a:schemeClr val="accent3">
                      <a:satMod val="175000"/>
                      <a:alpha val="40000"/>
                    </a:schemeClr>
                  </a:glow>
                </a:effectLst>
                <a:latin typeface="NikoshBAN" pitchFamily="2" charset="0"/>
                <a:cs typeface="NikoshBAN" pitchFamily="2" charset="0"/>
              </a:rPr>
              <a:t>চিত্রে কি দেখছো?</a:t>
            </a:r>
            <a:endParaRPr lang="en-US" sz="4400" dirty="0">
              <a:ln>
                <a:solidFill>
                  <a:sysClr val="windowText" lastClr="000000"/>
                </a:solidFill>
              </a:ln>
              <a:effectLst>
                <a:glow rad="139700">
                  <a:schemeClr val="accent3">
                    <a:satMod val="175000"/>
                    <a:alpha val="40000"/>
                  </a:schemeClr>
                </a:glow>
              </a:effectLst>
              <a:latin typeface="NikoshBAN" pitchFamily="2" charset="0"/>
              <a:cs typeface="NikoshBAN" pitchFamily="2" charset="0"/>
            </a:endParaRPr>
          </a:p>
        </p:txBody>
      </p:sp>
      <p:sp>
        <p:nvSpPr>
          <p:cNvPr id="7" name="TextBox 6"/>
          <p:cNvSpPr txBox="1"/>
          <p:nvPr/>
        </p:nvSpPr>
        <p:spPr>
          <a:xfrm>
            <a:off x="2971799" y="990600"/>
            <a:ext cx="9452577" cy="846385"/>
          </a:xfrm>
          <a:prstGeom prst="rect">
            <a:avLst/>
          </a:prstGeom>
          <a:noFill/>
        </p:spPr>
        <p:txBody>
          <a:bodyPr wrap="square" rtlCol="0">
            <a:prstTxWarp prst="textPlain">
              <a:avLst/>
            </a:prstTxWarp>
            <a:spAutoFit/>
          </a:bodyPr>
          <a:lstStyle/>
          <a:p>
            <a:r>
              <a:rPr lang="bn-IN" sz="4400" dirty="0" smtClean="0">
                <a:ln>
                  <a:solidFill>
                    <a:sysClr val="windowText" lastClr="000000"/>
                  </a:solidFill>
                </a:ln>
                <a:effectLst>
                  <a:glow rad="139700">
                    <a:schemeClr val="accent3">
                      <a:satMod val="175000"/>
                      <a:alpha val="40000"/>
                    </a:schemeClr>
                  </a:glow>
                </a:effectLst>
                <a:latin typeface="NikoshBAN" pitchFamily="2" charset="0"/>
                <a:cs typeface="NikoshBAN" pitchFamily="2" charset="0"/>
              </a:rPr>
              <a:t>ছবি দুটির মধ্যে কি সম্পর্ক স্থাপন করা যেতে পারে?</a:t>
            </a:r>
            <a:endParaRPr lang="en-US" sz="4400" dirty="0">
              <a:ln>
                <a:solidFill>
                  <a:sysClr val="windowText" lastClr="000000"/>
                </a:solidFill>
              </a:ln>
              <a:effectLst>
                <a:glow rad="139700">
                  <a:schemeClr val="accent3">
                    <a:satMod val="175000"/>
                    <a:alpha val="40000"/>
                  </a:schemeClr>
                </a:glow>
              </a:effectLst>
              <a:latin typeface="NikoshBAN" pitchFamily="2" charset="0"/>
              <a:cs typeface="NikoshBAN" pitchFamily="2" charset="0"/>
            </a:endParaRPr>
          </a:p>
        </p:txBody>
      </p:sp>
      <p:sp>
        <p:nvSpPr>
          <p:cNvPr id="8" name="TextBox 7"/>
          <p:cNvSpPr txBox="1"/>
          <p:nvPr/>
        </p:nvSpPr>
        <p:spPr>
          <a:xfrm>
            <a:off x="2209800" y="6705600"/>
            <a:ext cx="5105400" cy="769441"/>
          </a:xfrm>
          <a:prstGeom prst="rect">
            <a:avLst/>
          </a:prstGeom>
          <a:noFill/>
        </p:spPr>
        <p:txBody>
          <a:bodyPr wrap="square" rtlCol="0">
            <a:prstTxWarp prst="textPlain">
              <a:avLst/>
            </a:prstTxWarp>
            <a:spAutoFit/>
          </a:bodyPr>
          <a:lstStyle/>
          <a:p>
            <a:r>
              <a:rPr lang="bn-IN" sz="4400" dirty="0" smtClean="0">
                <a:ln>
                  <a:solidFill>
                    <a:sysClr val="windowText" lastClr="000000"/>
                  </a:solidFill>
                </a:ln>
                <a:effectLst>
                  <a:glow rad="139700">
                    <a:schemeClr val="accent3">
                      <a:satMod val="175000"/>
                      <a:alpha val="40000"/>
                    </a:schemeClr>
                  </a:glow>
                </a:effectLst>
                <a:latin typeface="NikoshBAN" pitchFamily="2" charset="0"/>
                <a:cs typeface="NikoshBAN" pitchFamily="2" charset="0"/>
              </a:rPr>
              <a:t>বঙ্গবন্ধু শেখ মুজিবুর রহমান</a:t>
            </a:r>
            <a:endParaRPr lang="en-US" sz="4400" dirty="0">
              <a:ln>
                <a:solidFill>
                  <a:sysClr val="windowText" lastClr="000000"/>
                </a:solidFill>
              </a:ln>
              <a:effectLst>
                <a:glow rad="139700">
                  <a:schemeClr val="accent3">
                    <a:satMod val="175000"/>
                    <a:alpha val="40000"/>
                  </a:schemeClr>
                </a:glow>
              </a:effectLst>
              <a:latin typeface="NikoshBAN" pitchFamily="2" charset="0"/>
              <a:cs typeface="NikoshBAN" pitchFamily="2" charset="0"/>
            </a:endParaRPr>
          </a:p>
        </p:txBody>
      </p:sp>
      <p:sp>
        <p:nvSpPr>
          <p:cNvPr id="9" name="TextBox 8"/>
          <p:cNvSpPr txBox="1"/>
          <p:nvPr/>
        </p:nvSpPr>
        <p:spPr>
          <a:xfrm>
            <a:off x="10058400" y="6774359"/>
            <a:ext cx="1981200" cy="693241"/>
          </a:xfrm>
          <a:prstGeom prst="rect">
            <a:avLst/>
          </a:prstGeom>
          <a:noFill/>
        </p:spPr>
        <p:txBody>
          <a:bodyPr wrap="square" rtlCol="0">
            <a:prstTxWarp prst="textPlain">
              <a:avLst/>
            </a:prstTxWarp>
            <a:spAutoFit/>
          </a:bodyPr>
          <a:lstStyle/>
          <a:p>
            <a:r>
              <a:rPr lang="bn-IN" sz="4400" dirty="0" smtClean="0">
                <a:ln>
                  <a:solidFill>
                    <a:sysClr val="windowText" lastClr="000000"/>
                  </a:solidFill>
                </a:ln>
                <a:effectLst>
                  <a:glow rad="139700">
                    <a:schemeClr val="accent3">
                      <a:satMod val="175000"/>
                      <a:alpha val="40000"/>
                    </a:schemeClr>
                  </a:glow>
                </a:effectLst>
                <a:latin typeface="NikoshBAN" pitchFamily="2" charset="0"/>
                <a:cs typeface="NikoshBAN" pitchFamily="2" charset="0"/>
              </a:rPr>
              <a:t>কান</a:t>
            </a:r>
            <a:endParaRPr lang="en-US" sz="4400" dirty="0">
              <a:ln>
                <a:solidFill>
                  <a:sysClr val="windowText" lastClr="000000"/>
                </a:solidFill>
              </a:ln>
              <a:effectLst>
                <a:glow rad="139700">
                  <a:schemeClr val="accent3">
                    <a:satMod val="175000"/>
                    <a:alpha val="40000"/>
                  </a:schemeClr>
                </a:glow>
              </a:effectLst>
              <a:latin typeface="NikoshBAN" pitchFamily="2" charset="0"/>
              <a:cs typeface="NikoshBAN" pitchFamily="2" charset="0"/>
            </a:endParaRPr>
          </a:p>
        </p:txBody>
      </p:sp>
      <p:sp>
        <p:nvSpPr>
          <p:cNvPr id="10" name="TextBox 9"/>
          <p:cNvSpPr txBox="1"/>
          <p:nvPr/>
        </p:nvSpPr>
        <p:spPr>
          <a:xfrm>
            <a:off x="6844393" y="6781800"/>
            <a:ext cx="4052207" cy="838200"/>
          </a:xfrm>
          <a:prstGeom prst="rect">
            <a:avLst/>
          </a:prstGeom>
          <a:noFill/>
        </p:spPr>
        <p:txBody>
          <a:bodyPr wrap="square" rtlCol="0">
            <a:prstTxWarp prst="textPlain">
              <a:avLst/>
            </a:prstTxWarp>
            <a:spAutoFit/>
          </a:bodyPr>
          <a:lstStyle/>
          <a:p>
            <a:r>
              <a:rPr lang="bn-IN" sz="4400" dirty="0" smtClean="0">
                <a:ln>
                  <a:solidFill>
                    <a:sysClr val="windowText" lastClr="000000"/>
                  </a:solidFill>
                </a:ln>
                <a:effectLst>
                  <a:glow rad="139700">
                    <a:schemeClr val="accent3">
                      <a:satMod val="175000"/>
                      <a:alpha val="40000"/>
                    </a:schemeClr>
                  </a:glow>
                </a:effectLst>
                <a:latin typeface="NikoshBAN" pitchFamily="2" charset="0"/>
                <a:cs typeface="NikoshBAN" pitchFamily="2" charset="0"/>
              </a:rPr>
              <a:t>বলা ও শোনা</a:t>
            </a:r>
            <a:endParaRPr lang="en-US" sz="4400" dirty="0">
              <a:ln>
                <a:solidFill>
                  <a:sysClr val="windowText" lastClr="000000"/>
                </a:solidFill>
              </a:ln>
              <a:effectLst>
                <a:glow rad="139700">
                  <a:schemeClr val="accent3">
                    <a:satMod val="175000"/>
                    <a:alpha val="40000"/>
                  </a:schemeClr>
                </a:glow>
              </a:effectLst>
              <a:latin typeface="NikoshBAN" pitchFamily="2" charset="0"/>
              <a:cs typeface="NikoshBAN" pitchFamily="2" charset="0"/>
            </a:endParaRPr>
          </a:p>
        </p:txBody>
      </p:sp>
      <p:sp>
        <p:nvSpPr>
          <p:cNvPr id="11" name="TextBox 10"/>
          <p:cNvSpPr txBox="1"/>
          <p:nvPr/>
        </p:nvSpPr>
        <p:spPr>
          <a:xfrm>
            <a:off x="2950029" y="990600"/>
            <a:ext cx="9394371" cy="838200"/>
          </a:xfrm>
          <a:prstGeom prst="rect">
            <a:avLst/>
          </a:prstGeom>
          <a:noFill/>
        </p:spPr>
        <p:txBody>
          <a:bodyPr wrap="square" rtlCol="0">
            <a:prstTxWarp prst="textPlain">
              <a:avLst/>
            </a:prstTxWarp>
            <a:spAutoFit/>
          </a:bodyPr>
          <a:lstStyle/>
          <a:p>
            <a:r>
              <a:rPr lang="bn-IN" sz="4400" dirty="0" smtClean="0">
                <a:ln>
                  <a:solidFill>
                    <a:sysClr val="windowText" lastClr="000000"/>
                  </a:solidFill>
                </a:ln>
                <a:effectLst>
                  <a:glow rad="139700">
                    <a:schemeClr val="accent3">
                      <a:satMod val="175000"/>
                      <a:alpha val="40000"/>
                    </a:schemeClr>
                  </a:glow>
                </a:effectLst>
                <a:latin typeface="NikoshBAN" pitchFamily="2" charset="0"/>
                <a:cs typeface="NikoshBAN" pitchFamily="2" charset="0"/>
              </a:rPr>
              <a:t>অনুমান করে বলো আমরা আজ কি পড়তে চলেছি</a:t>
            </a:r>
            <a:endParaRPr lang="en-US" sz="4400" dirty="0">
              <a:ln>
                <a:solidFill>
                  <a:sysClr val="windowText" lastClr="000000"/>
                </a:solidFill>
              </a:ln>
              <a:effectLst>
                <a:glow rad="139700">
                  <a:schemeClr val="accent3">
                    <a:satMod val="175000"/>
                    <a:alpha val="40000"/>
                  </a:schemeClr>
                </a:glow>
              </a:effectLst>
              <a:latin typeface="NikoshBAN" pitchFamily="2" charset="0"/>
              <a:cs typeface="NikoshBAN" pitchFamily="2" charset="0"/>
            </a:endParaRP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ppt_x"/>
                                          </p:val>
                                        </p:tav>
                                        <p:tav tm="100000">
                                          <p:val>
                                            <p:strVal val="#ppt_x"/>
                                          </p:val>
                                        </p:tav>
                                      </p:tavLst>
                                    </p:anim>
                                    <p:anim calcmode="lin" valueType="num">
                                      <p:cBhvr additive="base">
                                        <p:cTn id="8" dur="500" fill="hold"/>
                                        <p:tgtEl>
                                          <p:spTgt spid="8"/>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additive="base">
                                        <p:cTn id="11" dur="500" fill="hold"/>
                                        <p:tgtEl>
                                          <p:spTgt spid="9"/>
                                        </p:tgtEl>
                                        <p:attrNameLst>
                                          <p:attrName>ppt_x</p:attrName>
                                        </p:attrNameLst>
                                      </p:cBhvr>
                                      <p:tavLst>
                                        <p:tav tm="0">
                                          <p:val>
                                            <p:strVal val="#ppt_x"/>
                                          </p:val>
                                        </p:tav>
                                        <p:tav tm="100000">
                                          <p:val>
                                            <p:strVal val="#ppt_x"/>
                                          </p:val>
                                        </p:tav>
                                      </p:tavLst>
                                    </p:anim>
                                    <p:anim calcmode="lin" valueType="num">
                                      <p:cBhvr additive="base">
                                        <p:cTn id="12"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xit" presetSubtype="4" fill="hold" grpId="1" nodeType="clickEffect">
                                  <p:stCondLst>
                                    <p:cond delay="0"/>
                                  </p:stCondLst>
                                  <p:childTnLst>
                                    <p:anim calcmode="lin" valueType="num">
                                      <p:cBhvr additive="base">
                                        <p:cTn id="16" dur="500"/>
                                        <p:tgtEl>
                                          <p:spTgt spid="8"/>
                                        </p:tgtEl>
                                        <p:attrNameLst>
                                          <p:attrName>ppt_x</p:attrName>
                                        </p:attrNameLst>
                                      </p:cBhvr>
                                      <p:tavLst>
                                        <p:tav tm="0">
                                          <p:val>
                                            <p:strVal val="ppt_x"/>
                                          </p:val>
                                        </p:tav>
                                        <p:tav tm="100000">
                                          <p:val>
                                            <p:strVal val="ppt_x"/>
                                          </p:val>
                                        </p:tav>
                                      </p:tavLst>
                                    </p:anim>
                                    <p:anim calcmode="lin" valueType="num">
                                      <p:cBhvr additive="base">
                                        <p:cTn id="17" dur="500"/>
                                        <p:tgtEl>
                                          <p:spTgt spid="8"/>
                                        </p:tgtEl>
                                        <p:attrNameLst>
                                          <p:attrName>ppt_y</p:attrName>
                                        </p:attrNameLst>
                                      </p:cBhvr>
                                      <p:tavLst>
                                        <p:tav tm="0">
                                          <p:val>
                                            <p:strVal val="ppt_y"/>
                                          </p:val>
                                        </p:tav>
                                        <p:tav tm="100000">
                                          <p:val>
                                            <p:strVal val="1+ppt_h/2"/>
                                          </p:val>
                                        </p:tav>
                                      </p:tavLst>
                                    </p:anim>
                                    <p:set>
                                      <p:cBhvr>
                                        <p:cTn id="18" dur="1" fill="hold">
                                          <p:stCondLst>
                                            <p:cond delay="499"/>
                                          </p:stCondLst>
                                        </p:cTn>
                                        <p:tgtEl>
                                          <p:spTgt spid="8"/>
                                        </p:tgtEl>
                                        <p:attrNameLst>
                                          <p:attrName>style.visibility</p:attrName>
                                        </p:attrNameLst>
                                      </p:cBhvr>
                                      <p:to>
                                        <p:strVal val="hidden"/>
                                      </p:to>
                                    </p:set>
                                  </p:childTnLst>
                                </p:cTn>
                              </p:par>
                              <p:par>
                                <p:cTn id="19" presetID="2" presetClass="exit" presetSubtype="4" fill="hold" grpId="1" nodeType="withEffect">
                                  <p:stCondLst>
                                    <p:cond delay="0"/>
                                  </p:stCondLst>
                                  <p:childTnLst>
                                    <p:anim calcmode="lin" valueType="num">
                                      <p:cBhvr additive="base">
                                        <p:cTn id="20" dur="500"/>
                                        <p:tgtEl>
                                          <p:spTgt spid="9"/>
                                        </p:tgtEl>
                                        <p:attrNameLst>
                                          <p:attrName>ppt_x</p:attrName>
                                        </p:attrNameLst>
                                      </p:cBhvr>
                                      <p:tavLst>
                                        <p:tav tm="0">
                                          <p:val>
                                            <p:strVal val="ppt_x"/>
                                          </p:val>
                                        </p:tav>
                                        <p:tav tm="100000">
                                          <p:val>
                                            <p:strVal val="ppt_x"/>
                                          </p:val>
                                        </p:tav>
                                      </p:tavLst>
                                    </p:anim>
                                    <p:anim calcmode="lin" valueType="num">
                                      <p:cBhvr additive="base">
                                        <p:cTn id="21" dur="500"/>
                                        <p:tgtEl>
                                          <p:spTgt spid="9"/>
                                        </p:tgtEl>
                                        <p:attrNameLst>
                                          <p:attrName>ppt_y</p:attrName>
                                        </p:attrNameLst>
                                      </p:cBhvr>
                                      <p:tavLst>
                                        <p:tav tm="0">
                                          <p:val>
                                            <p:strVal val="ppt_y"/>
                                          </p:val>
                                        </p:tav>
                                        <p:tav tm="100000">
                                          <p:val>
                                            <p:strVal val="1+ppt_h/2"/>
                                          </p:val>
                                        </p:tav>
                                      </p:tavLst>
                                    </p:anim>
                                    <p:set>
                                      <p:cBhvr>
                                        <p:cTn id="22" dur="1" fill="hold">
                                          <p:stCondLst>
                                            <p:cond delay="499"/>
                                          </p:stCondLst>
                                        </p:cTn>
                                        <p:tgtEl>
                                          <p:spTgt spid="9"/>
                                        </p:tgtEl>
                                        <p:attrNameLst>
                                          <p:attrName>style.visibility</p:attrName>
                                        </p:attrNameLst>
                                      </p:cBhvr>
                                      <p:to>
                                        <p:strVal val="hidden"/>
                                      </p:to>
                                    </p:set>
                                  </p:childTnLst>
                                </p:cTn>
                              </p:par>
                              <p:par>
                                <p:cTn id="23" presetID="2" presetClass="exit" presetSubtype="4" fill="hold" grpId="0" nodeType="withEffect">
                                  <p:stCondLst>
                                    <p:cond delay="0"/>
                                  </p:stCondLst>
                                  <p:childTnLst>
                                    <p:anim calcmode="lin" valueType="num">
                                      <p:cBhvr additive="base">
                                        <p:cTn id="24" dur="500"/>
                                        <p:tgtEl>
                                          <p:spTgt spid="6"/>
                                        </p:tgtEl>
                                        <p:attrNameLst>
                                          <p:attrName>ppt_x</p:attrName>
                                        </p:attrNameLst>
                                      </p:cBhvr>
                                      <p:tavLst>
                                        <p:tav tm="0">
                                          <p:val>
                                            <p:strVal val="ppt_x"/>
                                          </p:val>
                                        </p:tav>
                                        <p:tav tm="100000">
                                          <p:val>
                                            <p:strVal val="ppt_x"/>
                                          </p:val>
                                        </p:tav>
                                      </p:tavLst>
                                    </p:anim>
                                    <p:anim calcmode="lin" valueType="num">
                                      <p:cBhvr additive="base">
                                        <p:cTn id="25" dur="500"/>
                                        <p:tgtEl>
                                          <p:spTgt spid="6"/>
                                        </p:tgtEl>
                                        <p:attrNameLst>
                                          <p:attrName>ppt_y</p:attrName>
                                        </p:attrNameLst>
                                      </p:cBhvr>
                                      <p:tavLst>
                                        <p:tav tm="0">
                                          <p:val>
                                            <p:strVal val="ppt_y"/>
                                          </p:val>
                                        </p:tav>
                                        <p:tav tm="100000">
                                          <p:val>
                                            <p:strVal val="1+ppt_h/2"/>
                                          </p:val>
                                        </p:tav>
                                      </p:tavLst>
                                    </p:anim>
                                    <p:set>
                                      <p:cBhvr>
                                        <p:cTn id="26" dur="1" fill="hold">
                                          <p:stCondLst>
                                            <p:cond delay="499"/>
                                          </p:stCondLst>
                                        </p:cTn>
                                        <p:tgtEl>
                                          <p:spTgt spid="6"/>
                                        </p:tgtEl>
                                        <p:attrNameLst>
                                          <p:attrName>style.visibility</p:attrName>
                                        </p:attrNameLst>
                                      </p:cBhvr>
                                      <p:to>
                                        <p:strVal val="hidden"/>
                                      </p:to>
                                    </p:set>
                                  </p:childTnLst>
                                </p:cTn>
                              </p:par>
                            </p:childTnLst>
                          </p:cTn>
                        </p:par>
                        <p:par>
                          <p:cTn id="27" fill="hold">
                            <p:stCondLst>
                              <p:cond delay="500"/>
                            </p:stCondLst>
                            <p:childTnLst>
                              <p:par>
                                <p:cTn id="28" presetID="10" presetClass="entr" presetSubtype="0" fill="hold" grpId="0" nodeType="afterEffect">
                                  <p:stCondLst>
                                    <p:cond delay="0"/>
                                  </p:stCondLst>
                                  <p:childTnLst>
                                    <p:set>
                                      <p:cBhvr>
                                        <p:cTn id="29" dur="1" fill="hold">
                                          <p:stCondLst>
                                            <p:cond delay="0"/>
                                          </p:stCondLst>
                                        </p:cTn>
                                        <p:tgtEl>
                                          <p:spTgt spid="7"/>
                                        </p:tgtEl>
                                        <p:attrNameLst>
                                          <p:attrName>style.visibility</p:attrName>
                                        </p:attrNameLst>
                                      </p:cBhvr>
                                      <p:to>
                                        <p:strVal val="visible"/>
                                      </p:to>
                                    </p:set>
                                    <p:animEffect transition="in" filter="fade">
                                      <p:cBhvr>
                                        <p:cTn id="30" dur="500"/>
                                        <p:tgtEl>
                                          <p:spTgt spid="7"/>
                                        </p:tgtEl>
                                      </p:cBhvr>
                                    </p:animEffect>
                                  </p:childTnLst>
                                </p:cTn>
                              </p:par>
                            </p:childTnLst>
                          </p:cTn>
                        </p:par>
                      </p:childTnLst>
                    </p:cTn>
                  </p:par>
                  <p:par>
                    <p:cTn id="31" fill="hold">
                      <p:stCondLst>
                        <p:cond delay="indefinite"/>
                      </p:stCondLst>
                      <p:childTnLst>
                        <p:par>
                          <p:cTn id="32" fill="hold">
                            <p:stCondLst>
                              <p:cond delay="0"/>
                            </p:stCondLst>
                            <p:childTnLst>
                              <p:par>
                                <p:cTn id="33" presetID="2" presetClass="entr" presetSubtype="4" fill="hold" grpId="0" nodeType="clickEffect">
                                  <p:stCondLst>
                                    <p:cond delay="0"/>
                                  </p:stCondLst>
                                  <p:childTnLst>
                                    <p:set>
                                      <p:cBhvr>
                                        <p:cTn id="34" dur="1" fill="hold">
                                          <p:stCondLst>
                                            <p:cond delay="0"/>
                                          </p:stCondLst>
                                        </p:cTn>
                                        <p:tgtEl>
                                          <p:spTgt spid="10"/>
                                        </p:tgtEl>
                                        <p:attrNameLst>
                                          <p:attrName>style.visibility</p:attrName>
                                        </p:attrNameLst>
                                      </p:cBhvr>
                                      <p:to>
                                        <p:strVal val="visible"/>
                                      </p:to>
                                    </p:set>
                                    <p:anim calcmode="lin" valueType="num">
                                      <p:cBhvr additive="base">
                                        <p:cTn id="35" dur="500" fill="hold"/>
                                        <p:tgtEl>
                                          <p:spTgt spid="10"/>
                                        </p:tgtEl>
                                        <p:attrNameLst>
                                          <p:attrName>ppt_x</p:attrName>
                                        </p:attrNameLst>
                                      </p:cBhvr>
                                      <p:tavLst>
                                        <p:tav tm="0">
                                          <p:val>
                                            <p:strVal val="#ppt_x"/>
                                          </p:val>
                                        </p:tav>
                                        <p:tav tm="100000">
                                          <p:val>
                                            <p:strVal val="#ppt_x"/>
                                          </p:val>
                                        </p:tav>
                                      </p:tavLst>
                                    </p:anim>
                                    <p:anim calcmode="lin" valueType="num">
                                      <p:cBhvr additive="base">
                                        <p:cTn id="36"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10" presetClass="exit" presetSubtype="0" fill="hold" grpId="1" nodeType="clickEffect">
                                  <p:stCondLst>
                                    <p:cond delay="0"/>
                                  </p:stCondLst>
                                  <p:childTnLst>
                                    <p:animEffect transition="out" filter="fade">
                                      <p:cBhvr>
                                        <p:cTn id="40" dur="500"/>
                                        <p:tgtEl>
                                          <p:spTgt spid="10"/>
                                        </p:tgtEl>
                                      </p:cBhvr>
                                    </p:animEffect>
                                    <p:set>
                                      <p:cBhvr>
                                        <p:cTn id="41" dur="1" fill="hold">
                                          <p:stCondLst>
                                            <p:cond delay="499"/>
                                          </p:stCondLst>
                                        </p:cTn>
                                        <p:tgtEl>
                                          <p:spTgt spid="10"/>
                                        </p:tgtEl>
                                        <p:attrNameLst>
                                          <p:attrName>style.visibility</p:attrName>
                                        </p:attrNameLst>
                                      </p:cBhvr>
                                      <p:to>
                                        <p:strVal val="hidden"/>
                                      </p:to>
                                    </p:set>
                                  </p:childTnLst>
                                </p:cTn>
                              </p:par>
                              <p:par>
                                <p:cTn id="42" presetID="10" presetClass="exit" presetSubtype="0" fill="hold" grpId="1" nodeType="withEffect">
                                  <p:stCondLst>
                                    <p:cond delay="0"/>
                                  </p:stCondLst>
                                  <p:childTnLst>
                                    <p:animEffect transition="out" filter="fade">
                                      <p:cBhvr>
                                        <p:cTn id="43" dur="500"/>
                                        <p:tgtEl>
                                          <p:spTgt spid="7"/>
                                        </p:tgtEl>
                                      </p:cBhvr>
                                    </p:animEffect>
                                    <p:set>
                                      <p:cBhvr>
                                        <p:cTn id="44" dur="1" fill="hold">
                                          <p:stCondLst>
                                            <p:cond delay="499"/>
                                          </p:stCondLst>
                                        </p:cTn>
                                        <p:tgtEl>
                                          <p:spTgt spid="7"/>
                                        </p:tgtEl>
                                        <p:attrNameLst>
                                          <p:attrName>style.visibility</p:attrName>
                                        </p:attrNameLst>
                                      </p:cBhvr>
                                      <p:to>
                                        <p:strVal val="hidden"/>
                                      </p:to>
                                    </p:set>
                                  </p:childTnLst>
                                </p:cTn>
                              </p:par>
                            </p:childTnLst>
                          </p:cTn>
                        </p:par>
                      </p:childTnLst>
                    </p:cTn>
                  </p:par>
                  <p:par>
                    <p:cTn id="45" fill="hold">
                      <p:stCondLst>
                        <p:cond delay="indefinite"/>
                      </p:stCondLst>
                      <p:childTnLst>
                        <p:par>
                          <p:cTn id="46" fill="hold">
                            <p:stCondLst>
                              <p:cond delay="0"/>
                            </p:stCondLst>
                            <p:childTnLst>
                              <p:par>
                                <p:cTn id="47" presetID="31" presetClass="entr" presetSubtype="0" fill="hold" grpId="0" nodeType="clickEffect">
                                  <p:stCondLst>
                                    <p:cond delay="0"/>
                                  </p:stCondLst>
                                  <p:iterate type="lt">
                                    <p:tmPct val="5000"/>
                                  </p:iterate>
                                  <p:childTnLst>
                                    <p:set>
                                      <p:cBhvr>
                                        <p:cTn id="48" dur="1" fill="hold">
                                          <p:stCondLst>
                                            <p:cond delay="0"/>
                                          </p:stCondLst>
                                        </p:cTn>
                                        <p:tgtEl>
                                          <p:spTgt spid="11"/>
                                        </p:tgtEl>
                                        <p:attrNameLst>
                                          <p:attrName>style.visibility</p:attrName>
                                        </p:attrNameLst>
                                      </p:cBhvr>
                                      <p:to>
                                        <p:strVal val="visible"/>
                                      </p:to>
                                    </p:set>
                                    <p:anim calcmode="lin" valueType="num">
                                      <p:cBhvr>
                                        <p:cTn id="49" dur="500" fill="hold"/>
                                        <p:tgtEl>
                                          <p:spTgt spid="11"/>
                                        </p:tgtEl>
                                        <p:attrNameLst>
                                          <p:attrName>ppt_w</p:attrName>
                                        </p:attrNameLst>
                                      </p:cBhvr>
                                      <p:tavLst>
                                        <p:tav tm="0">
                                          <p:val>
                                            <p:fltVal val="0"/>
                                          </p:val>
                                        </p:tav>
                                        <p:tav tm="100000">
                                          <p:val>
                                            <p:strVal val="#ppt_w"/>
                                          </p:val>
                                        </p:tav>
                                      </p:tavLst>
                                    </p:anim>
                                    <p:anim calcmode="lin" valueType="num">
                                      <p:cBhvr>
                                        <p:cTn id="50" dur="500" fill="hold"/>
                                        <p:tgtEl>
                                          <p:spTgt spid="11"/>
                                        </p:tgtEl>
                                        <p:attrNameLst>
                                          <p:attrName>ppt_h</p:attrName>
                                        </p:attrNameLst>
                                      </p:cBhvr>
                                      <p:tavLst>
                                        <p:tav tm="0">
                                          <p:val>
                                            <p:fltVal val="0"/>
                                          </p:val>
                                        </p:tav>
                                        <p:tav tm="100000">
                                          <p:val>
                                            <p:strVal val="#ppt_h"/>
                                          </p:val>
                                        </p:tav>
                                      </p:tavLst>
                                    </p:anim>
                                    <p:anim calcmode="lin" valueType="num">
                                      <p:cBhvr>
                                        <p:cTn id="51" dur="500" fill="hold"/>
                                        <p:tgtEl>
                                          <p:spTgt spid="11"/>
                                        </p:tgtEl>
                                        <p:attrNameLst>
                                          <p:attrName>style.rotation</p:attrName>
                                        </p:attrNameLst>
                                      </p:cBhvr>
                                      <p:tavLst>
                                        <p:tav tm="0">
                                          <p:val>
                                            <p:fltVal val="90"/>
                                          </p:val>
                                        </p:tav>
                                        <p:tav tm="100000">
                                          <p:val>
                                            <p:fltVal val="0"/>
                                          </p:val>
                                        </p:tav>
                                      </p:tavLst>
                                    </p:anim>
                                    <p:animEffect transition="in" filter="fade">
                                      <p:cBhvr>
                                        <p:cTn id="52"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7" grpId="1"/>
      <p:bldP spid="8" grpId="0"/>
      <p:bldP spid="8" grpId="1"/>
      <p:bldP spid="9" grpId="0"/>
      <p:bldP spid="9" grpId="1"/>
      <p:bldP spid="10" grpId="0"/>
      <p:bldP spid="10" grpId="1"/>
      <p:bldP spid="11"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55643" y="0"/>
            <a:ext cx="14786043" cy="8229600"/>
          </a:xfrm>
          <a:prstGeom prst="rect">
            <a:avLst/>
          </a:prstGeom>
          <a:noFill/>
          <a:ln w="114300">
            <a:solidFill>
              <a:srgbClr val="002060"/>
            </a:solidFill>
          </a:ln>
          <a:effectLst>
            <a:glow rad="228600">
              <a:schemeClr val="accent2">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p:cNvSpPr/>
          <p:nvPr/>
        </p:nvSpPr>
        <p:spPr>
          <a:xfrm>
            <a:off x="0" y="152400"/>
            <a:ext cx="14478000" cy="7924800"/>
          </a:xfrm>
          <a:prstGeom prst="rect">
            <a:avLst/>
          </a:prstGeom>
          <a:noFill/>
          <a:ln w="76200" cmpd="sng">
            <a:solidFill>
              <a:schemeClr val="bg1"/>
            </a:solidFill>
            <a:prstDash val="lgDash"/>
          </a:ln>
          <a:effectLst>
            <a:glow rad="228600">
              <a:schemeClr val="accent1">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 name="Group 6"/>
          <p:cNvGrpSpPr/>
          <p:nvPr/>
        </p:nvGrpSpPr>
        <p:grpSpPr>
          <a:xfrm>
            <a:off x="3886200" y="1447800"/>
            <a:ext cx="7056281" cy="6040587"/>
            <a:chOff x="3886200" y="1447800"/>
            <a:chExt cx="7056281" cy="6040587"/>
          </a:xfrm>
        </p:grpSpPr>
        <p:pic>
          <p:nvPicPr>
            <p:cNvPr id="4" name="Picture 3"/>
            <p:cNvPicPr>
              <a:picLocks noChangeAspect="1"/>
            </p:cNvPicPr>
            <p:nvPr/>
          </p:nvPicPr>
          <p:blipFill>
            <a:blip r:embed="rId2"/>
            <a:stretch>
              <a:fillRect/>
            </a:stretch>
          </p:blipFill>
          <p:spPr>
            <a:xfrm>
              <a:off x="3886200" y="1447800"/>
              <a:ext cx="7056281" cy="6040587"/>
            </a:xfrm>
            <a:prstGeom prst="rect">
              <a:avLst/>
            </a:prstGeom>
          </p:spPr>
        </p:pic>
        <p:sp>
          <p:nvSpPr>
            <p:cNvPr id="5" name="TextBox 4"/>
            <p:cNvSpPr txBox="1"/>
            <p:nvPr/>
          </p:nvSpPr>
          <p:spPr>
            <a:xfrm>
              <a:off x="4343400" y="1981200"/>
              <a:ext cx="6172200" cy="3416320"/>
            </a:xfrm>
            <a:prstGeom prst="rect">
              <a:avLst/>
            </a:prstGeom>
            <a:noFill/>
          </p:spPr>
          <p:txBody>
            <a:bodyPr wrap="square" rtlCol="0">
              <a:prstTxWarp prst="textPlain">
                <a:avLst/>
              </a:prstTxWarp>
              <a:spAutoFit/>
            </a:bodyPr>
            <a:lstStyle/>
            <a:p>
              <a:r>
                <a:rPr lang="bn-IN" sz="5400" dirty="0" smtClean="0">
                  <a:ln>
                    <a:solidFill>
                      <a:sysClr val="windowText" lastClr="000000"/>
                    </a:solidFill>
                  </a:ln>
                  <a:latin typeface="NikoshBAN" pitchFamily="2" charset="0"/>
                  <a:cs typeface="NikoshBAN" pitchFamily="2" charset="0"/>
                </a:rPr>
                <a:t>      আজ আমরা পড়ব</a:t>
              </a:r>
            </a:p>
            <a:p>
              <a:r>
                <a:rPr lang="bn-IN" sz="5400" dirty="0" smtClean="0">
                  <a:ln>
                    <a:solidFill>
                      <a:srgbClr val="FF0000"/>
                    </a:solidFill>
                  </a:ln>
                  <a:solidFill>
                    <a:srgbClr val="00B050"/>
                  </a:solidFill>
                  <a:latin typeface="NikoshBAN" pitchFamily="2" charset="0"/>
                  <a:cs typeface="NikoshBAN" pitchFamily="2" charset="0"/>
                </a:rPr>
                <a:t>শোন একটি মুজিবরের থেকে</a:t>
              </a:r>
            </a:p>
            <a:p>
              <a:r>
                <a:rPr lang="bn-IN" sz="5400" dirty="0" smtClean="0">
                  <a:latin typeface="NikoshBAN" pitchFamily="2" charset="0"/>
                  <a:cs typeface="NikoshBAN" pitchFamily="2" charset="0"/>
                </a:rPr>
                <a:t>     </a:t>
              </a:r>
            </a:p>
            <a:p>
              <a:r>
                <a:rPr lang="bn-IN" sz="5400" dirty="0" smtClean="0">
                  <a:latin typeface="NikoshBAN" pitchFamily="2" charset="0"/>
                  <a:cs typeface="NikoshBAN" pitchFamily="2" charset="0"/>
                </a:rPr>
                <a:t>                 </a:t>
              </a:r>
              <a:r>
                <a:rPr lang="bn-IN" sz="4000" b="1" dirty="0" smtClean="0">
                  <a:solidFill>
                    <a:srgbClr val="002060"/>
                  </a:solidFill>
                  <a:latin typeface="NikoshBAN" pitchFamily="2" charset="0"/>
                  <a:cs typeface="NikoshBAN" pitchFamily="2" charset="0"/>
                </a:rPr>
                <a:t>গৌরীপ্রসন্ন মজুমদার</a:t>
              </a:r>
              <a:endParaRPr lang="en-US" sz="4000" b="1" dirty="0">
                <a:solidFill>
                  <a:srgbClr val="002060"/>
                </a:solidFill>
                <a:latin typeface="NikoshBAN" pitchFamily="2" charset="0"/>
                <a:cs typeface="NikoshBAN" pitchFamily="2" charset="0"/>
              </a:endParaRPr>
            </a:p>
          </p:txBody>
        </p:sp>
        <p:pic>
          <p:nvPicPr>
            <p:cNvPr id="6" name="Picture 5" descr="prothomalo_import_media_2020_03_07_39998bc1c1c18c6a3fa17fbe8a5eea73-5e630f8db0b24.jpg"/>
            <p:cNvPicPr>
              <a:picLocks noChangeAspect="1"/>
            </p:cNvPicPr>
            <p:nvPr/>
          </p:nvPicPr>
          <p:blipFill>
            <a:blip r:embed="rId3"/>
            <a:srcRect l="28710" t="2000" r="27073" b="3455"/>
            <a:stretch>
              <a:fillRect/>
            </a:stretch>
          </p:blipFill>
          <p:spPr>
            <a:xfrm>
              <a:off x="4648200" y="3207456"/>
              <a:ext cx="2209800" cy="2507544"/>
            </a:xfrm>
            <a:prstGeom prst="rect">
              <a:avLst/>
            </a:prstGeom>
            <a:solidFill>
              <a:srgbClr val="FFFFFF">
                <a:shade val="85000"/>
              </a:srgbClr>
            </a:solidFill>
            <a:ln w="101600" cap="sq">
              <a:solidFill>
                <a:srgbClr val="FDFDFD"/>
              </a:solidFill>
              <a:miter lim="800000"/>
            </a:ln>
            <a:effectLst>
              <a:outerShdw blurRad="57150" dist="37500" dir="7560000" sy="98000" kx="110000" ky="200000" algn="tl" rotWithShape="0">
                <a:srgbClr val="000000">
                  <a:alpha val="20000"/>
                </a:srgbClr>
              </a:outerShdw>
            </a:effectLst>
            <a:scene3d>
              <a:camera prst="perspectiveRelaxed">
                <a:rot lat="18960000" lon="0" rev="0"/>
              </a:camera>
              <a:lightRig rig="twoPt" dir="t">
                <a:rot lat="0" lon="0" rev="7200000"/>
              </a:lightRig>
            </a:scene3d>
            <a:sp3d prstMaterial="matte">
              <a:bevelT w="22860" h="12700"/>
              <a:contourClr>
                <a:srgbClr val="FFFFFF"/>
              </a:contourClr>
            </a:sp3d>
          </p:spPr>
        </p:pic>
      </p:grpSp>
      <p:sp>
        <p:nvSpPr>
          <p:cNvPr id="8" name="Rectangle 7"/>
          <p:cNvSpPr/>
          <p:nvPr/>
        </p:nvSpPr>
        <p:spPr>
          <a:xfrm>
            <a:off x="5638800" y="5867400"/>
            <a:ext cx="3886200" cy="838200"/>
          </a:xfrm>
          <a:prstGeom prst="rect">
            <a:avLst/>
          </a:prstGeom>
          <a:solidFill>
            <a:schemeClr val="accent6">
              <a:lumMod val="60000"/>
              <a:lumOff val="40000"/>
            </a:schemeClr>
          </a:solidFill>
        </p:spPr>
        <p:txBody>
          <a:bodyPr wrap="none">
            <a:prstTxWarp prst="textPlain">
              <a:avLst/>
            </a:prstTxWarp>
            <a:spAutoFit/>
          </a:bodyPr>
          <a:lstStyle/>
          <a:p>
            <a:r>
              <a:rPr lang="bn-IN" sz="2800" b="1" dirty="0" smtClean="0">
                <a:ln>
                  <a:solidFill>
                    <a:schemeClr val="tx1"/>
                  </a:solidFill>
                </a:ln>
                <a:effectLst>
                  <a:glow rad="101600">
                    <a:schemeClr val="accent2">
                      <a:satMod val="175000"/>
                      <a:alpha val="40000"/>
                    </a:schemeClr>
                  </a:glow>
                </a:effectLst>
                <a:latin typeface="NikoshBAN" pitchFamily="2" charset="0"/>
                <a:cs typeface="NikoshBAN" pitchFamily="2" charset="0"/>
              </a:rPr>
              <a:t>কবিতাটি মূলত একটি গান</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7"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anim calcmode="lin" valueType="num">
                                      <p:cBhvr>
                                        <p:cTn id="8" dur="1000" fill="hold"/>
                                        <p:tgtEl>
                                          <p:spTgt spid="8"/>
                                        </p:tgtEl>
                                        <p:attrNameLst>
                                          <p:attrName>ppt_x</p:attrName>
                                        </p:attrNameLst>
                                      </p:cBhvr>
                                      <p:tavLst>
                                        <p:tav tm="0">
                                          <p:val>
                                            <p:strVal val="#ppt_x"/>
                                          </p:val>
                                        </p:tav>
                                        <p:tav tm="100000">
                                          <p:val>
                                            <p:strVal val="#ppt_x"/>
                                          </p:val>
                                        </p:tav>
                                      </p:tavLst>
                                    </p:anim>
                                    <p:anim calcmode="lin" valueType="num">
                                      <p:cBhvr>
                                        <p:cTn id="9" dur="900" decel="100000" fill="hold"/>
                                        <p:tgtEl>
                                          <p:spTgt spid="8"/>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8"/>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55643" y="0"/>
            <a:ext cx="14786043" cy="8229600"/>
          </a:xfrm>
          <a:prstGeom prst="rect">
            <a:avLst/>
          </a:prstGeom>
          <a:noFill/>
          <a:ln w="114300">
            <a:solidFill>
              <a:srgbClr val="002060"/>
            </a:solidFill>
          </a:ln>
          <a:effectLst>
            <a:glow rad="228600">
              <a:schemeClr val="accent2">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p:cNvSpPr/>
          <p:nvPr/>
        </p:nvSpPr>
        <p:spPr>
          <a:xfrm>
            <a:off x="0" y="152400"/>
            <a:ext cx="14478000" cy="7924800"/>
          </a:xfrm>
          <a:prstGeom prst="rect">
            <a:avLst/>
          </a:prstGeom>
          <a:noFill/>
          <a:ln w="76200" cmpd="sng">
            <a:solidFill>
              <a:schemeClr val="bg1"/>
            </a:solidFill>
            <a:prstDash val="lgDash"/>
          </a:ln>
          <a:effectLst>
            <a:glow rad="228600">
              <a:schemeClr val="accent1">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p:cNvSpPr txBox="1"/>
          <p:nvPr/>
        </p:nvSpPr>
        <p:spPr>
          <a:xfrm>
            <a:off x="5486400" y="381000"/>
            <a:ext cx="3048000" cy="1200329"/>
          </a:xfrm>
          <a:prstGeom prst="rect">
            <a:avLst/>
          </a:prstGeom>
          <a:noFill/>
        </p:spPr>
        <p:txBody>
          <a:bodyPr wrap="square" rtlCol="0">
            <a:spAutoFit/>
          </a:bodyPr>
          <a:lstStyle/>
          <a:p>
            <a:r>
              <a:rPr lang="bn-IN" sz="7200" dirty="0" smtClean="0">
                <a:latin typeface="NikoshBAN" pitchFamily="2" charset="0"/>
                <a:cs typeface="NikoshBAN" pitchFamily="2" charset="0"/>
              </a:rPr>
              <a:t>শিখনফল</a:t>
            </a:r>
            <a:endParaRPr lang="en-US" sz="7200" dirty="0">
              <a:latin typeface="NikoshBAN" pitchFamily="2" charset="0"/>
              <a:cs typeface="NikoshBAN" pitchFamily="2" charset="0"/>
            </a:endParaRPr>
          </a:p>
        </p:txBody>
      </p:sp>
      <p:grpSp>
        <p:nvGrpSpPr>
          <p:cNvPr id="14" name="Group 13"/>
          <p:cNvGrpSpPr/>
          <p:nvPr/>
        </p:nvGrpSpPr>
        <p:grpSpPr>
          <a:xfrm>
            <a:off x="2286000" y="2057400"/>
            <a:ext cx="10363200" cy="4495800"/>
            <a:chOff x="2590800" y="1905000"/>
            <a:chExt cx="9982200" cy="4191000"/>
          </a:xfrm>
        </p:grpSpPr>
        <p:sp>
          <p:nvSpPr>
            <p:cNvPr id="6" name="Rounded Rectangle 5"/>
            <p:cNvSpPr/>
            <p:nvPr/>
          </p:nvSpPr>
          <p:spPr>
            <a:xfrm>
              <a:off x="3276600" y="1905000"/>
              <a:ext cx="9220200" cy="1219200"/>
            </a:xfrm>
            <a:prstGeom prst="roundRect">
              <a:avLst/>
            </a:prstGeom>
            <a:ln w="57150">
              <a:solidFill>
                <a:schemeClr val="tx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bn-IN" sz="4800" dirty="0" smtClean="0">
                  <a:latin typeface="NikoshBAN" pitchFamily="2" charset="0"/>
                  <a:cs typeface="NikoshBAN" pitchFamily="2" charset="0"/>
                </a:rPr>
                <a:t>    কবি পরিচিতি বলতে পারবে।</a:t>
              </a:r>
              <a:endParaRPr lang="en-US" sz="4800" dirty="0">
                <a:latin typeface="NikoshBAN" pitchFamily="2" charset="0"/>
                <a:cs typeface="NikoshBAN" pitchFamily="2" charset="0"/>
              </a:endParaRPr>
            </a:p>
          </p:txBody>
        </p:sp>
        <p:sp>
          <p:nvSpPr>
            <p:cNvPr id="5" name="Oval 4"/>
            <p:cNvSpPr/>
            <p:nvPr/>
          </p:nvSpPr>
          <p:spPr>
            <a:xfrm>
              <a:off x="2590800" y="1905000"/>
              <a:ext cx="1295400" cy="1219200"/>
            </a:xfrm>
            <a:prstGeom prst="ellipse">
              <a:avLst/>
            </a:prstGeom>
            <a:solidFill>
              <a:schemeClr val="accent1"/>
            </a:solidFill>
            <a:ln>
              <a:solidFill>
                <a:schemeClr val="tx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IN" sz="9600" dirty="0" smtClean="0">
                  <a:latin typeface="NikoshBAN" pitchFamily="2" charset="0"/>
                  <a:cs typeface="NikoshBAN" pitchFamily="2" charset="0"/>
                </a:rPr>
                <a:t>১</a:t>
              </a:r>
              <a:endParaRPr lang="en-US" sz="9600" dirty="0">
                <a:latin typeface="NikoshBAN" pitchFamily="2" charset="0"/>
                <a:cs typeface="NikoshBAN" pitchFamily="2" charset="0"/>
              </a:endParaRPr>
            </a:p>
          </p:txBody>
        </p:sp>
        <p:sp>
          <p:nvSpPr>
            <p:cNvPr id="7" name="Oval 6"/>
            <p:cNvSpPr/>
            <p:nvPr/>
          </p:nvSpPr>
          <p:spPr>
            <a:xfrm>
              <a:off x="2819400" y="2057400"/>
              <a:ext cx="838200" cy="83820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ounded Rectangle 7"/>
            <p:cNvSpPr/>
            <p:nvPr/>
          </p:nvSpPr>
          <p:spPr>
            <a:xfrm>
              <a:off x="3352800" y="3352800"/>
              <a:ext cx="9220200" cy="1219200"/>
            </a:xfrm>
            <a:prstGeom prst="roundRect">
              <a:avLst/>
            </a:prstGeom>
            <a:ln w="57150">
              <a:solidFill>
                <a:schemeClr val="tx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bn-IN" sz="4800" dirty="0" smtClean="0">
                  <a:latin typeface="NikoshBAN" pitchFamily="2" charset="0"/>
                  <a:cs typeface="NikoshBAN" pitchFamily="2" charset="0"/>
                </a:rPr>
                <a:t>    কবিতাটি শুদ্ধ উচ্চারণে পড়তে পারবে।            </a:t>
              </a:r>
              <a:endParaRPr lang="en-US" sz="4800" dirty="0">
                <a:latin typeface="NikoshBAN" pitchFamily="2" charset="0"/>
                <a:cs typeface="NikoshBAN" pitchFamily="2" charset="0"/>
              </a:endParaRPr>
            </a:p>
          </p:txBody>
        </p:sp>
        <p:sp>
          <p:nvSpPr>
            <p:cNvPr id="9" name="Oval 8"/>
            <p:cNvSpPr/>
            <p:nvPr/>
          </p:nvSpPr>
          <p:spPr>
            <a:xfrm>
              <a:off x="2667000" y="3352800"/>
              <a:ext cx="1295400" cy="1219200"/>
            </a:xfrm>
            <a:prstGeom prst="ellipse">
              <a:avLst/>
            </a:prstGeom>
            <a:solidFill>
              <a:schemeClr val="accent1"/>
            </a:solidFill>
            <a:ln>
              <a:solidFill>
                <a:schemeClr val="tx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IN" sz="8800" dirty="0" smtClean="0">
                  <a:latin typeface="NikoshBAN" pitchFamily="2" charset="0"/>
                  <a:cs typeface="NikoshBAN" pitchFamily="2" charset="0"/>
                </a:rPr>
                <a:t>২</a:t>
              </a:r>
              <a:endParaRPr lang="en-US" sz="8800" dirty="0">
                <a:latin typeface="NikoshBAN" pitchFamily="2" charset="0"/>
                <a:cs typeface="NikoshBAN" pitchFamily="2" charset="0"/>
              </a:endParaRPr>
            </a:p>
          </p:txBody>
        </p:sp>
        <p:sp>
          <p:nvSpPr>
            <p:cNvPr id="10" name="Oval 9"/>
            <p:cNvSpPr/>
            <p:nvPr/>
          </p:nvSpPr>
          <p:spPr>
            <a:xfrm>
              <a:off x="2895600" y="3505200"/>
              <a:ext cx="838200" cy="91440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ounded Rectangle 10"/>
            <p:cNvSpPr/>
            <p:nvPr/>
          </p:nvSpPr>
          <p:spPr>
            <a:xfrm>
              <a:off x="3352800" y="4876800"/>
              <a:ext cx="9220200" cy="1219200"/>
            </a:xfrm>
            <a:prstGeom prst="roundRect">
              <a:avLst/>
            </a:prstGeom>
            <a:ln w="57150">
              <a:solidFill>
                <a:schemeClr val="tx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IN" sz="4400" dirty="0" smtClean="0">
                  <a:latin typeface="NikoshBAN" pitchFamily="2" charset="0"/>
                  <a:cs typeface="NikoshBAN" pitchFamily="2" charset="0"/>
                </a:rPr>
                <a:t>  মুক্তিযুদ্ধে বঙ্গবন্ধুর ভূমিকা ব্যাখ্যা করতে পারবে</a:t>
              </a:r>
              <a:endParaRPr lang="en-US" sz="4400" dirty="0">
                <a:latin typeface="NikoshBAN" pitchFamily="2" charset="0"/>
                <a:cs typeface="NikoshBAN" pitchFamily="2" charset="0"/>
              </a:endParaRPr>
            </a:p>
          </p:txBody>
        </p:sp>
        <p:sp>
          <p:nvSpPr>
            <p:cNvPr id="12" name="Oval 11"/>
            <p:cNvSpPr/>
            <p:nvPr/>
          </p:nvSpPr>
          <p:spPr>
            <a:xfrm>
              <a:off x="2667000" y="4876800"/>
              <a:ext cx="1295400" cy="1219200"/>
            </a:xfrm>
            <a:prstGeom prst="ellipse">
              <a:avLst/>
            </a:prstGeom>
            <a:solidFill>
              <a:schemeClr val="accent1"/>
            </a:solidFill>
            <a:ln>
              <a:solidFill>
                <a:schemeClr val="tx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IN" sz="9600" dirty="0" smtClean="0">
                  <a:latin typeface="NikoshBAN" pitchFamily="2" charset="0"/>
                  <a:cs typeface="NikoshBAN" pitchFamily="2" charset="0"/>
                </a:rPr>
                <a:t>৩</a:t>
              </a:r>
              <a:endParaRPr lang="en-US" sz="9600" dirty="0">
                <a:latin typeface="NikoshBAN" pitchFamily="2" charset="0"/>
                <a:cs typeface="NikoshBAN" pitchFamily="2" charset="0"/>
              </a:endParaRPr>
            </a:p>
          </p:txBody>
        </p:sp>
        <p:sp>
          <p:nvSpPr>
            <p:cNvPr id="13" name="Oval 12"/>
            <p:cNvSpPr/>
            <p:nvPr/>
          </p:nvSpPr>
          <p:spPr>
            <a:xfrm>
              <a:off x="2895600" y="5029200"/>
              <a:ext cx="838200" cy="91440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55643" y="0"/>
            <a:ext cx="14786043" cy="8229600"/>
          </a:xfrm>
          <a:prstGeom prst="rect">
            <a:avLst/>
          </a:prstGeom>
          <a:noFill/>
          <a:ln w="114300">
            <a:solidFill>
              <a:srgbClr val="002060"/>
            </a:solidFill>
          </a:ln>
          <a:effectLst>
            <a:glow rad="228600">
              <a:schemeClr val="accent2">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p:cNvSpPr/>
          <p:nvPr/>
        </p:nvSpPr>
        <p:spPr>
          <a:xfrm>
            <a:off x="0" y="152400"/>
            <a:ext cx="14478000" cy="7924800"/>
          </a:xfrm>
          <a:prstGeom prst="rect">
            <a:avLst/>
          </a:prstGeom>
          <a:noFill/>
          <a:ln w="76200" cmpd="sng">
            <a:solidFill>
              <a:schemeClr val="bg1"/>
            </a:solidFill>
            <a:prstDash val="lgDash"/>
          </a:ln>
          <a:effectLst>
            <a:glow rad="228600">
              <a:schemeClr val="accent1">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p:cNvPicPr>
            <a:picLocks noChangeAspect="1"/>
          </p:cNvPicPr>
          <p:nvPr/>
        </p:nvPicPr>
        <p:blipFill>
          <a:blip r:embed="rId2" cstate="email">
            <a:extLst>
              <a:ext uri="{28A0092B-C50C-407E-A947-70E740481C1C}">
                <a14:useLocalDpi xmlns="" xmlns:a14="http://schemas.microsoft.com/office/drawing/2010/main"/>
              </a:ext>
            </a:extLst>
          </a:blip>
          <a:stretch>
            <a:fillRect/>
          </a:stretch>
        </p:blipFill>
        <p:spPr>
          <a:xfrm>
            <a:off x="5580625" y="457200"/>
            <a:ext cx="3029975" cy="664522"/>
          </a:xfrm>
          <a:prstGeom prst="rect">
            <a:avLst/>
          </a:prstGeom>
        </p:spPr>
      </p:pic>
      <p:pic>
        <p:nvPicPr>
          <p:cNvPr id="5" name="Picture 4"/>
          <p:cNvPicPr>
            <a:picLocks noChangeAspect="1"/>
          </p:cNvPicPr>
          <p:nvPr/>
        </p:nvPicPr>
        <p:blipFill>
          <a:blip r:embed="rId3" cstate="email">
            <a:extLst>
              <a:ext uri="{28A0092B-C50C-407E-A947-70E740481C1C}">
                <a14:useLocalDpi xmlns="" xmlns:a14="http://schemas.microsoft.com/office/drawing/2010/main"/>
              </a:ext>
            </a:extLst>
          </a:blip>
          <a:stretch>
            <a:fillRect/>
          </a:stretch>
        </p:blipFill>
        <p:spPr>
          <a:xfrm>
            <a:off x="6172081" y="2020425"/>
            <a:ext cx="1371719" cy="4608975"/>
          </a:xfrm>
          <a:prstGeom prst="rect">
            <a:avLst/>
          </a:prstGeom>
        </p:spPr>
      </p:pic>
      <p:pic>
        <p:nvPicPr>
          <p:cNvPr id="6" name="Picture 5"/>
          <p:cNvPicPr>
            <a:picLocks noChangeAspect="1"/>
          </p:cNvPicPr>
          <p:nvPr/>
        </p:nvPicPr>
        <p:blipFill>
          <a:blip r:embed="rId4">
            <a:extLst>
              <a:ext uri="{BEBA8EAE-BF5A-486C-A8C5-ECC9F3942E4B}">
                <a14:imgProps xmlns="" xmlns:a14="http://schemas.microsoft.com/office/drawing/2010/main">
                  <a14:imgLayer r:embed="rId12">
                    <a14:imgEffect>
                      <a14:backgroundRemoval t="3093" b="94845" l="2308" r="98077"/>
                    </a14:imgEffect>
                  </a14:imgLayer>
                </a14:imgProps>
              </a:ext>
            </a:extLst>
          </a:blip>
          <a:stretch>
            <a:fillRect/>
          </a:stretch>
        </p:blipFill>
        <p:spPr>
          <a:xfrm rot="6916965">
            <a:off x="1070314" y="6153861"/>
            <a:ext cx="1566592" cy="1168919"/>
          </a:xfrm>
          <a:prstGeom prst="rect">
            <a:avLst/>
          </a:prstGeom>
        </p:spPr>
      </p:pic>
      <p:pic>
        <p:nvPicPr>
          <p:cNvPr id="7" name="Picture 6" descr="download (62).jpg"/>
          <p:cNvPicPr>
            <a:picLocks noChangeAspect="1"/>
          </p:cNvPicPr>
          <p:nvPr/>
        </p:nvPicPr>
        <p:blipFill>
          <a:blip r:embed="rId13"/>
          <a:stretch>
            <a:fillRect/>
          </a:stretch>
        </p:blipFill>
        <p:spPr>
          <a:xfrm>
            <a:off x="2209800" y="2083651"/>
            <a:ext cx="3810000" cy="4393349"/>
          </a:xfrm>
          <a:prstGeom prst="snip2DiagRect">
            <a:avLst>
              <a:gd name="adj1" fmla="val 4364"/>
              <a:gd name="adj2" fmla="val 16667"/>
            </a:avLst>
          </a:prstGeom>
          <a:solidFill>
            <a:srgbClr val="FFFFFF">
              <a:shade val="85000"/>
            </a:srgbClr>
          </a:solidFill>
          <a:ln w="88900" cap="sq">
            <a:solidFill>
              <a:srgbClr val="FFFFFF"/>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sp>
        <p:nvSpPr>
          <p:cNvPr id="8" name="Rectangle 7"/>
          <p:cNvSpPr/>
          <p:nvPr/>
        </p:nvSpPr>
        <p:spPr>
          <a:xfrm>
            <a:off x="7620000" y="2209800"/>
            <a:ext cx="6477000" cy="4267200"/>
          </a:xfrm>
          <a:prstGeom prst="rect">
            <a:avLst/>
          </a:prstGeom>
          <a:noFill/>
          <a:ln w="762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bn-IN" sz="3600" dirty="0" smtClean="0">
                <a:ln>
                  <a:solidFill>
                    <a:schemeClr val="tx1"/>
                  </a:solidFill>
                </a:ln>
                <a:solidFill>
                  <a:schemeClr val="tx1"/>
                </a:solidFill>
                <a:latin typeface="NikoshBAN" pitchFamily="2" charset="0"/>
                <a:cs typeface="NikoshBAN" pitchFamily="2" charset="0"/>
              </a:rPr>
              <a:t>আধুনিক বাংলা গানের স্বর্ণযুগের কিংবদন্তি গীতিকার গৌরীপ্রসন্ন মজুমদার ১৯২৪ সালে পাবনা জেলায়  জন্মগ্রহণ করেন। ‘শোন একটি মুজিবরের থেকে’, ‘মাগো ভাবনা কেন’, ‘আমরা সবাই বাঙালী’ সহ বেশ কয়েকটি গান ১৯৭১ সালে মুক্তিযুদ্ধে মানুষকে অন্তহীন প্রেরণা দিয়েছিলো।</a:t>
            </a:r>
            <a:endParaRPr lang="en-US" sz="3600" dirty="0">
              <a:ln>
                <a:solidFill>
                  <a:schemeClr val="tx1"/>
                </a:solidFill>
              </a:ln>
              <a:solidFill>
                <a:schemeClr val="tx1"/>
              </a:solidFill>
              <a:latin typeface="NikoshBAN" pitchFamily="2" charset="0"/>
              <a:cs typeface="NikoshBAN" pitchFamily="2" charset="0"/>
            </a:endParaRPr>
          </a:p>
        </p:txBody>
      </p:sp>
      <p:sp>
        <p:nvSpPr>
          <p:cNvPr id="9" name="TextBox 8"/>
          <p:cNvSpPr txBox="1"/>
          <p:nvPr/>
        </p:nvSpPr>
        <p:spPr>
          <a:xfrm>
            <a:off x="2362200" y="6705600"/>
            <a:ext cx="3962400" cy="830997"/>
          </a:xfrm>
          <a:prstGeom prst="rect">
            <a:avLst/>
          </a:prstGeom>
          <a:noFill/>
        </p:spPr>
        <p:txBody>
          <a:bodyPr wrap="square" rtlCol="0">
            <a:spAutoFit/>
          </a:bodyPr>
          <a:lstStyle/>
          <a:p>
            <a:r>
              <a:rPr lang="bn-IN" sz="4800" dirty="0" smtClean="0">
                <a:ln>
                  <a:solidFill>
                    <a:srgbClr val="002060"/>
                  </a:solidFill>
                  <a:prstDash val="sysDot"/>
                </a:ln>
                <a:latin typeface="NikoshBAN" pitchFamily="2" charset="0"/>
                <a:cs typeface="NikoshBAN" pitchFamily="2" charset="0"/>
              </a:rPr>
              <a:t>গৌরীপ্রসন্ন মজুমদার</a:t>
            </a:r>
            <a:endParaRPr lang="en-US" sz="4800" dirty="0">
              <a:ln>
                <a:solidFill>
                  <a:srgbClr val="002060"/>
                </a:solidFill>
                <a:prstDash val="sysDot"/>
              </a:ln>
              <a:latin typeface="NikoshBAN" pitchFamily="2" charset="0"/>
              <a:cs typeface="NikoshBAN" pitchFamily="2" charset="0"/>
            </a:endParaRPr>
          </a:p>
        </p:txBody>
      </p:sp>
      <p:sp>
        <p:nvSpPr>
          <p:cNvPr id="10" name="Rectangle 9"/>
          <p:cNvSpPr/>
          <p:nvPr/>
        </p:nvSpPr>
        <p:spPr>
          <a:xfrm>
            <a:off x="7391400" y="2057400"/>
            <a:ext cx="6858000" cy="4648200"/>
          </a:xfrm>
          <a:prstGeom prst="rect">
            <a:avLst/>
          </a:prstGeom>
          <a:noFill/>
          <a:ln w="76200">
            <a:solidFill>
              <a:schemeClr val="accent5">
                <a:lumMod val="75000"/>
              </a:schemeClr>
            </a:solidFill>
          </a:ln>
        </p:spPr>
        <p:style>
          <a:lnRef idx="2">
            <a:schemeClr val="dk1"/>
          </a:lnRef>
          <a:fillRef idx="1">
            <a:schemeClr val="lt1"/>
          </a:fillRef>
          <a:effectRef idx="0">
            <a:schemeClr val="dk1"/>
          </a:effectRef>
          <a:fontRef idx="minor">
            <a:schemeClr val="dk1"/>
          </a:fontRef>
        </p:style>
        <p:txBody>
          <a:bodyPr rtlCol="0" anchor="ctr"/>
          <a:lstStyle/>
          <a:p>
            <a:pPr algn="just"/>
            <a:r>
              <a:rPr lang="bn-IN" sz="3600" dirty="0" smtClean="0">
                <a:ln>
                  <a:solidFill>
                    <a:schemeClr val="tx1"/>
                  </a:solidFill>
                </a:ln>
                <a:solidFill>
                  <a:schemeClr val="tx1"/>
                </a:solidFill>
                <a:latin typeface="NikoshBAN" pitchFamily="2" charset="0"/>
                <a:cs typeface="NikoshBAN" pitchFamily="2" charset="0"/>
              </a:rPr>
              <a:t>তাঁর বিখ্যাত কিছু গান-</a:t>
            </a:r>
          </a:p>
          <a:p>
            <a:pPr algn="just"/>
            <a:r>
              <a:rPr lang="bn-IN" sz="3600" dirty="0" smtClean="0">
                <a:ln>
                  <a:solidFill>
                    <a:schemeClr val="tx1"/>
                  </a:solidFill>
                </a:ln>
                <a:solidFill>
                  <a:schemeClr val="tx1"/>
                </a:solidFill>
                <a:latin typeface="NikoshBAN" pitchFamily="2" charset="0"/>
                <a:cs typeface="NikoshBAN" pitchFamily="2" charset="0"/>
              </a:rPr>
              <a:t>কফি হাউসের সেই আড্ডাটা, ও নদীরে, ও পলাশ ও শিমুল, আরো অনেক। ১৯৭২ সালে বঙ্গবন্ধুর আমন্ত্রণে তিনি বাংলাদেশে আসেন। মুক্তিযুদ্ধে অসামান্য অবদানের জন্য বাংলাদেশ সরকারের পক্ষ থেকে প্রয়াত গৌরীপ্রসন্ন মজুমদারকে ২০১২ সালে ‘মুক্তিযুদ্ধ মৈত্রী সম্মাননা’ জানানো হয়। ১৯৮৬ সালে তিনি মৃত্যুবরণ করেন।</a:t>
            </a:r>
            <a:endParaRPr lang="en-US" sz="3600" dirty="0">
              <a:ln>
                <a:solidFill>
                  <a:schemeClr val="tx1"/>
                </a:solidFill>
              </a:ln>
              <a:solidFill>
                <a:schemeClr val="tx1"/>
              </a:solidFill>
              <a:latin typeface="NikoshBAN" pitchFamily="2" charset="0"/>
              <a:cs typeface="NikoshBAN" pitchFamily="2"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iterate type="wd">
                                    <p:tmPct val="10000"/>
                                  </p:iterate>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ppt_x"/>
                                          </p:val>
                                        </p:tav>
                                        <p:tav tm="100000">
                                          <p:val>
                                            <p:strVal val="#ppt_x"/>
                                          </p:val>
                                        </p:tav>
                                      </p:tavLst>
                                    </p:anim>
                                    <p:anim calcmode="lin" valueType="num">
                                      <p:cBhvr additive="base">
                                        <p:cTn id="8"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xit" presetSubtype="2" fill="hold" grpId="1" nodeType="clickEffect">
                                  <p:stCondLst>
                                    <p:cond delay="0"/>
                                  </p:stCondLst>
                                  <p:iterate type="wd">
                                    <p:tmPct val="0"/>
                                  </p:iterate>
                                  <p:childTnLst>
                                    <p:anim calcmode="lin" valueType="num">
                                      <p:cBhvr additive="base">
                                        <p:cTn id="12" dur="500"/>
                                        <p:tgtEl>
                                          <p:spTgt spid="8"/>
                                        </p:tgtEl>
                                        <p:attrNameLst>
                                          <p:attrName>ppt_x</p:attrName>
                                        </p:attrNameLst>
                                      </p:cBhvr>
                                      <p:tavLst>
                                        <p:tav tm="0">
                                          <p:val>
                                            <p:strVal val="ppt_x"/>
                                          </p:val>
                                        </p:tav>
                                        <p:tav tm="100000">
                                          <p:val>
                                            <p:strVal val="1+ppt_w/2"/>
                                          </p:val>
                                        </p:tav>
                                      </p:tavLst>
                                    </p:anim>
                                    <p:anim calcmode="lin" valueType="num">
                                      <p:cBhvr additive="base">
                                        <p:cTn id="13" dur="500"/>
                                        <p:tgtEl>
                                          <p:spTgt spid="8"/>
                                        </p:tgtEl>
                                        <p:attrNameLst>
                                          <p:attrName>ppt_y</p:attrName>
                                        </p:attrNameLst>
                                      </p:cBhvr>
                                      <p:tavLst>
                                        <p:tav tm="0">
                                          <p:val>
                                            <p:strVal val="ppt_y"/>
                                          </p:val>
                                        </p:tav>
                                        <p:tav tm="100000">
                                          <p:val>
                                            <p:strVal val="ppt_y"/>
                                          </p:val>
                                        </p:tav>
                                      </p:tavLst>
                                    </p:anim>
                                    <p:set>
                                      <p:cBhvr>
                                        <p:cTn id="14" dur="1" fill="hold">
                                          <p:stCondLst>
                                            <p:cond delay="499"/>
                                          </p:stCondLst>
                                        </p:cTn>
                                        <p:tgtEl>
                                          <p:spTgt spid="8"/>
                                        </p:tgtEl>
                                        <p:attrNameLst>
                                          <p:attrName>style.visibility</p:attrName>
                                        </p:attrNameLst>
                                      </p:cBhvr>
                                      <p:to>
                                        <p:strVal val="hidden"/>
                                      </p:to>
                                    </p:set>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0"/>
                                        </p:tgtEl>
                                        <p:attrNameLst>
                                          <p:attrName>style.visibility</p:attrName>
                                        </p:attrNameLst>
                                      </p:cBhvr>
                                      <p:to>
                                        <p:strVal val="visible"/>
                                      </p:to>
                                    </p:set>
                                    <p:anim calcmode="lin" valueType="num">
                                      <p:cBhvr additive="base">
                                        <p:cTn id="19" dur="500" fill="hold"/>
                                        <p:tgtEl>
                                          <p:spTgt spid="10"/>
                                        </p:tgtEl>
                                        <p:attrNameLst>
                                          <p:attrName>ppt_x</p:attrName>
                                        </p:attrNameLst>
                                      </p:cBhvr>
                                      <p:tavLst>
                                        <p:tav tm="0">
                                          <p:val>
                                            <p:strVal val="#ppt_x"/>
                                          </p:val>
                                        </p:tav>
                                        <p:tav tm="100000">
                                          <p:val>
                                            <p:strVal val="#ppt_x"/>
                                          </p:val>
                                        </p:tav>
                                      </p:tavLst>
                                    </p:anim>
                                    <p:anim calcmode="lin" valueType="num">
                                      <p:cBhvr additive="base">
                                        <p:cTn id="20"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8" grpId="1" animBg="1"/>
      <p:bldP spid="10"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2000" b="-62000"/>
          </a:stretch>
        </a:blipFill>
        <a:effectLst/>
      </p:bgPr>
    </p:bg>
    <p:spTree>
      <p:nvGrpSpPr>
        <p:cNvPr id="1" name=""/>
        <p:cNvGrpSpPr/>
        <p:nvPr/>
      </p:nvGrpSpPr>
      <p:grpSpPr>
        <a:xfrm>
          <a:off x="0" y="0"/>
          <a:ext cx="0" cy="0"/>
          <a:chOff x="0" y="0"/>
          <a:chExt cx="0" cy="0"/>
        </a:xfrm>
      </p:grpSpPr>
      <p:sp>
        <p:nvSpPr>
          <p:cNvPr id="2" name="Rectangle 1"/>
          <p:cNvSpPr/>
          <p:nvPr/>
        </p:nvSpPr>
        <p:spPr>
          <a:xfrm>
            <a:off x="-155643" y="0"/>
            <a:ext cx="14786043" cy="8229600"/>
          </a:xfrm>
          <a:prstGeom prst="rect">
            <a:avLst/>
          </a:prstGeom>
          <a:noFill/>
          <a:ln w="114300">
            <a:solidFill>
              <a:srgbClr val="002060"/>
            </a:solidFill>
          </a:ln>
          <a:effectLst>
            <a:glow rad="228600">
              <a:schemeClr val="accent2">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p:cNvSpPr/>
          <p:nvPr/>
        </p:nvSpPr>
        <p:spPr>
          <a:xfrm>
            <a:off x="0" y="152400"/>
            <a:ext cx="14478000" cy="7924800"/>
          </a:xfrm>
          <a:prstGeom prst="rect">
            <a:avLst/>
          </a:prstGeom>
          <a:noFill/>
          <a:ln w="76200" cmpd="sng">
            <a:solidFill>
              <a:schemeClr val="bg1"/>
            </a:solidFill>
            <a:prstDash val="lgDash"/>
          </a:ln>
          <a:effectLst>
            <a:glow rad="228600">
              <a:schemeClr val="accent1">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p:cNvSpPr txBox="1"/>
          <p:nvPr/>
        </p:nvSpPr>
        <p:spPr>
          <a:xfrm>
            <a:off x="2667000" y="303074"/>
            <a:ext cx="11582400" cy="1754326"/>
          </a:xfrm>
          <a:prstGeom prst="rect">
            <a:avLst/>
          </a:prstGeom>
          <a:noFill/>
        </p:spPr>
        <p:txBody>
          <a:bodyPr wrap="square" rtlCol="0">
            <a:spAutoFit/>
          </a:bodyPr>
          <a:lstStyle/>
          <a:p>
            <a:r>
              <a:rPr lang="bn-IN" sz="6000" dirty="0" smtClean="0">
                <a:latin typeface="NikoshBAN" pitchFamily="2" charset="0"/>
                <a:cs typeface="NikoshBAN" pitchFamily="2" charset="0"/>
              </a:rPr>
              <a:t>                      একক কাজ</a:t>
            </a:r>
          </a:p>
          <a:p>
            <a:r>
              <a:rPr lang="bn-IN" sz="4800" dirty="0" smtClean="0">
                <a:latin typeface="NikoshBAN" pitchFamily="2" charset="0"/>
                <a:cs typeface="NikoshBAN" pitchFamily="2" charset="0"/>
              </a:rPr>
              <a:t>  পারলে হাত তুলবে, আমি যেকোনো একজনকে বেছে নেবো।</a:t>
            </a:r>
            <a:endParaRPr lang="en-US" sz="6000" dirty="0">
              <a:latin typeface="NikoshBAN" pitchFamily="2" charset="0"/>
              <a:cs typeface="NikoshBAN" pitchFamily="2" charset="0"/>
            </a:endParaRPr>
          </a:p>
        </p:txBody>
      </p:sp>
      <p:sp>
        <p:nvSpPr>
          <p:cNvPr id="5" name="Rectangle 4"/>
          <p:cNvSpPr/>
          <p:nvPr/>
        </p:nvSpPr>
        <p:spPr>
          <a:xfrm>
            <a:off x="914400" y="2438400"/>
            <a:ext cx="6856364" cy="646331"/>
          </a:xfrm>
          <a:prstGeom prst="rect">
            <a:avLst/>
          </a:prstGeom>
        </p:spPr>
        <p:txBody>
          <a:bodyPr wrap="none">
            <a:spAutoFit/>
          </a:bodyPr>
          <a:lstStyle/>
          <a:p>
            <a:r>
              <a:rPr lang="bn-IN" sz="3600" dirty="0" smtClean="0">
                <a:ln>
                  <a:solidFill>
                    <a:schemeClr val="tx1"/>
                  </a:solidFill>
                </a:ln>
                <a:latin typeface="NikoshBAN" pitchFamily="2" charset="0"/>
                <a:cs typeface="NikoshBAN" pitchFamily="2" charset="0"/>
              </a:rPr>
              <a:t>গৌরীপ্রসন্ন মজুমদার কত সালে জন্মগ্রহণ করেন?</a:t>
            </a:r>
            <a:endParaRPr lang="en-US" sz="3200" dirty="0"/>
          </a:p>
        </p:txBody>
      </p:sp>
      <p:sp>
        <p:nvSpPr>
          <p:cNvPr id="6" name="Rectangle 5"/>
          <p:cNvSpPr/>
          <p:nvPr/>
        </p:nvSpPr>
        <p:spPr>
          <a:xfrm>
            <a:off x="914400" y="3392269"/>
            <a:ext cx="5769528" cy="646331"/>
          </a:xfrm>
          <a:prstGeom prst="rect">
            <a:avLst/>
          </a:prstGeom>
        </p:spPr>
        <p:txBody>
          <a:bodyPr wrap="none">
            <a:spAutoFit/>
          </a:bodyPr>
          <a:lstStyle/>
          <a:p>
            <a:r>
              <a:rPr lang="bn-IN" sz="3600" dirty="0" smtClean="0">
                <a:ln>
                  <a:solidFill>
                    <a:schemeClr val="tx1"/>
                  </a:solidFill>
                </a:ln>
                <a:latin typeface="NikoshBAN" pitchFamily="2" charset="0"/>
                <a:cs typeface="NikoshBAN" pitchFamily="2" charset="0"/>
              </a:rPr>
              <a:t>কার আমন্ত্রণে তিনি বাংলাদেশে আসেন?</a:t>
            </a:r>
            <a:endParaRPr lang="en-US" sz="3200" dirty="0"/>
          </a:p>
        </p:txBody>
      </p:sp>
      <p:sp>
        <p:nvSpPr>
          <p:cNvPr id="7" name="Rectangle 6"/>
          <p:cNvSpPr/>
          <p:nvPr/>
        </p:nvSpPr>
        <p:spPr>
          <a:xfrm>
            <a:off x="914400" y="5715000"/>
            <a:ext cx="7915950" cy="646331"/>
          </a:xfrm>
          <a:prstGeom prst="rect">
            <a:avLst/>
          </a:prstGeom>
        </p:spPr>
        <p:txBody>
          <a:bodyPr wrap="none">
            <a:spAutoFit/>
          </a:bodyPr>
          <a:lstStyle/>
          <a:p>
            <a:r>
              <a:rPr lang="bn-IN" sz="3600" dirty="0" smtClean="0">
                <a:ln>
                  <a:solidFill>
                    <a:schemeClr val="tx1"/>
                  </a:solidFill>
                </a:ln>
                <a:latin typeface="NikoshBAN" pitchFamily="2" charset="0"/>
                <a:cs typeface="NikoshBAN" pitchFamily="2" charset="0"/>
              </a:rPr>
              <a:t>তাঁকে ‘মুক্তিযুদ্ধ মৈত্রী সম্মাননা’ জানানো হয় কত সালে?</a:t>
            </a:r>
            <a:endParaRPr lang="en-US" sz="3200" dirty="0"/>
          </a:p>
        </p:txBody>
      </p:sp>
      <p:sp>
        <p:nvSpPr>
          <p:cNvPr id="8" name="Rectangle 7"/>
          <p:cNvSpPr/>
          <p:nvPr/>
        </p:nvSpPr>
        <p:spPr>
          <a:xfrm>
            <a:off x="914400" y="4520625"/>
            <a:ext cx="11125200" cy="584775"/>
          </a:xfrm>
          <a:prstGeom prst="rect">
            <a:avLst/>
          </a:prstGeom>
        </p:spPr>
        <p:txBody>
          <a:bodyPr wrap="square">
            <a:spAutoFit/>
          </a:bodyPr>
          <a:lstStyle/>
          <a:p>
            <a:r>
              <a:rPr lang="bn-IN" sz="3200" dirty="0" smtClean="0">
                <a:ln>
                  <a:solidFill>
                    <a:schemeClr val="tx1"/>
                  </a:solidFill>
                </a:ln>
                <a:latin typeface="NikoshBAN" pitchFamily="2" charset="0"/>
                <a:cs typeface="NikoshBAN" pitchFamily="2" charset="0"/>
              </a:rPr>
              <a:t>বাংলাদেশ সরকারের পক্ষ থেকে প্রয়াত গৌরীপ্রসন্ন মজুমদারকে কি সম্মাননা জানানো হয়?</a:t>
            </a:r>
            <a:endParaRPr lang="en-US" sz="2800" dirty="0"/>
          </a:p>
        </p:txBody>
      </p:sp>
      <p:sp>
        <p:nvSpPr>
          <p:cNvPr id="9" name="Rectangle 8"/>
          <p:cNvSpPr/>
          <p:nvPr/>
        </p:nvSpPr>
        <p:spPr>
          <a:xfrm>
            <a:off x="914400" y="6858000"/>
            <a:ext cx="4822154" cy="646331"/>
          </a:xfrm>
          <a:prstGeom prst="rect">
            <a:avLst/>
          </a:prstGeom>
        </p:spPr>
        <p:txBody>
          <a:bodyPr wrap="none">
            <a:spAutoFit/>
          </a:bodyPr>
          <a:lstStyle/>
          <a:p>
            <a:pPr algn="just"/>
            <a:r>
              <a:rPr lang="bn-IN" sz="3600" dirty="0" smtClean="0">
                <a:ln>
                  <a:solidFill>
                    <a:schemeClr val="tx1"/>
                  </a:solidFill>
                </a:ln>
                <a:latin typeface="NikoshBAN" pitchFamily="2" charset="0"/>
                <a:cs typeface="NikoshBAN" pitchFamily="2" charset="0"/>
              </a:rPr>
              <a:t>কত সালে তিনি মৃত্যুবরণ করেন?</a:t>
            </a:r>
            <a:endParaRPr lang="en-US" sz="3600" dirty="0">
              <a:ln>
                <a:solidFill>
                  <a:schemeClr val="tx1"/>
                </a:solidFill>
              </a:ln>
              <a:latin typeface="NikoshBAN" pitchFamily="2" charset="0"/>
              <a:cs typeface="NikoshBAN" pitchFamily="2" charset="0"/>
            </a:endParaRPr>
          </a:p>
        </p:txBody>
      </p:sp>
      <p:sp>
        <p:nvSpPr>
          <p:cNvPr id="10" name="Rectangle 9"/>
          <p:cNvSpPr/>
          <p:nvPr/>
        </p:nvSpPr>
        <p:spPr>
          <a:xfrm>
            <a:off x="12039600" y="2286000"/>
            <a:ext cx="2100255" cy="707886"/>
          </a:xfrm>
          <a:prstGeom prst="rect">
            <a:avLst/>
          </a:prstGeom>
        </p:spPr>
        <p:txBody>
          <a:bodyPr wrap="none">
            <a:prstTxWarp prst="textPlain">
              <a:avLst/>
            </a:prstTxWarp>
            <a:spAutoFit/>
          </a:bodyPr>
          <a:lstStyle/>
          <a:p>
            <a:r>
              <a:rPr lang="bn-IN" sz="4000" dirty="0" smtClean="0">
                <a:ln>
                  <a:solidFill>
                    <a:schemeClr val="tx1"/>
                  </a:solidFill>
                </a:ln>
                <a:latin typeface="NikoshBAN" pitchFamily="2" charset="0"/>
                <a:cs typeface="NikoshBAN" pitchFamily="2" charset="0"/>
              </a:rPr>
              <a:t>১৯২৪ সালে </a:t>
            </a:r>
            <a:endParaRPr lang="en-US" sz="3600" dirty="0"/>
          </a:p>
        </p:txBody>
      </p:sp>
      <p:sp>
        <p:nvSpPr>
          <p:cNvPr id="11" name="Rectangle 10"/>
          <p:cNvSpPr/>
          <p:nvPr/>
        </p:nvSpPr>
        <p:spPr>
          <a:xfrm>
            <a:off x="12516862" y="3406914"/>
            <a:ext cx="1503938" cy="707886"/>
          </a:xfrm>
          <a:prstGeom prst="rect">
            <a:avLst/>
          </a:prstGeom>
        </p:spPr>
        <p:txBody>
          <a:bodyPr wrap="none">
            <a:prstTxWarp prst="textPlain">
              <a:avLst/>
            </a:prstTxWarp>
            <a:spAutoFit/>
          </a:bodyPr>
          <a:lstStyle/>
          <a:p>
            <a:r>
              <a:rPr lang="bn-IN" sz="4000" dirty="0" smtClean="0">
                <a:ln>
                  <a:solidFill>
                    <a:schemeClr val="tx1"/>
                  </a:solidFill>
                </a:ln>
                <a:latin typeface="NikoshBAN" pitchFamily="2" charset="0"/>
                <a:cs typeface="NikoshBAN" pitchFamily="2" charset="0"/>
              </a:rPr>
              <a:t>বঙ্গবন্ধুর</a:t>
            </a:r>
            <a:endParaRPr lang="en-US" sz="3600" dirty="0"/>
          </a:p>
        </p:txBody>
      </p:sp>
      <p:sp>
        <p:nvSpPr>
          <p:cNvPr id="12" name="Rectangle 11"/>
          <p:cNvSpPr/>
          <p:nvPr/>
        </p:nvSpPr>
        <p:spPr>
          <a:xfrm>
            <a:off x="12129165" y="4459069"/>
            <a:ext cx="2196435" cy="646331"/>
          </a:xfrm>
          <a:prstGeom prst="rect">
            <a:avLst/>
          </a:prstGeom>
        </p:spPr>
        <p:txBody>
          <a:bodyPr wrap="none">
            <a:prstTxWarp prst="textPlain">
              <a:avLst/>
            </a:prstTxWarp>
            <a:spAutoFit/>
          </a:bodyPr>
          <a:lstStyle/>
          <a:p>
            <a:r>
              <a:rPr lang="bn-IN" sz="3600" dirty="0" smtClean="0">
                <a:ln>
                  <a:solidFill>
                    <a:schemeClr val="tx1"/>
                  </a:solidFill>
                </a:ln>
                <a:latin typeface="NikoshBAN" pitchFamily="2" charset="0"/>
                <a:cs typeface="NikoshBAN" pitchFamily="2" charset="0"/>
              </a:rPr>
              <a:t>মুক্তিযুদ্ধ মৈত্রী </a:t>
            </a:r>
            <a:endParaRPr lang="en-US" sz="3200" dirty="0"/>
          </a:p>
        </p:txBody>
      </p:sp>
      <p:sp>
        <p:nvSpPr>
          <p:cNvPr id="13" name="Rectangle 12"/>
          <p:cNvSpPr/>
          <p:nvPr/>
        </p:nvSpPr>
        <p:spPr>
          <a:xfrm>
            <a:off x="12268200" y="5638800"/>
            <a:ext cx="1810111" cy="646331"/>
          </a:xfrm>
          <a:prstGeom prst="rect">
            <a:avLst/>
          </a:prstGeom>
        </p:spPr>
        <p:txBody>
          <a:bodyPr wrap="none">
            <a:prstTxWarp prst="textPlain">
              <a:avLst/>
            </a:prstTxWarp>
            <a:spAutoFit/>
          </a:bodyPr>
          <a:lstStyle/>
          <a:p>
            <a:r>
              <a:rPr lang="bn-IN" sz="3600" dirty="0" smtClean="0">
                <a:ln>
                  <a:solidFill>
                    <a:schemeClr val="tx1"/>
                  </a:solidFill>
                </a:ln>
                <a:latin typeface="NikoshBAN" pitchFamily="2" charset="0"/>
                <a:cs typeface="NikoshBAN" pitchFamily="2" charset="0"/>
              </a:rPr>
              <a:t>২০১২ সালে</a:t>
            </a:r>
            <a:endParaRPr lang="en-US" sz="3200" dirty="0">
              <a:ln>
                <a:solidFill>
                  <a:schemeClr val="tx1"/>
                </a:solidFill>
              </a:ln>
            </a:endParaRPr>
          </a:p>
        </p:txBody>
      </p:sp>
      <p:sp>
        <p:nvSpPr>
          <p:cNvPr id="14" name="Rectangle 13"/>
          <p:cNvSpPr/>
          <p:nvPr/>
        </p:nvSpPr>
        <p:spPr>
          <a:xfrm>
            <a:off x="12192001" y="6781800"/>
            <a:ext cx="2057400" cy="838200"/>
          </a:xfrm>
          <a:prstGeom prst="rect">
            <a:avLst/>
          </a:prstGeom>
        </p:spPr>
        <p:txBody>
          <a:bodyPr wrap="none">
            <a:prstTxWarp prst="textPlain">
              <a:avLst/>
            </a:prstTxWarp>
            <a:spAutoFit/>
          </a:bodyPr>
          <a:lstStyle/>
          <a:p>
            <a:r>
              <a:rPr lang="bn-IN" sz="3600" dirty="0" smtClean="0">
                <a:ln>
                  <a:solidFill>
                    <a:schemeClr val="tx1"/>
                  </a:solidFill>
                </a:ln>
                <a:latin typeface="NikoshBAN" pitchFamily="2" charset="0"/>
                <a:cs typeface="NikoshBAN" pitchFamily="2" charset="0"/>
              </a:rPr>
              <a:t>১৯৮৬ সালে </a:t>
            </a:r>
            <a:endParaRPr lang="en-US" sz="3200" dirty="0">
              <a:ln>
                <a:solidFill>
                  <a:schemeClr val="tx1"/>
                </a:solidFill>
              </a:ln>
            </a:endParaRPr>
          </a:p>
        </p:txBody>
      </p:sp>
      <p:sp>
        <p:nvSpPr>
          <p:cNvPr id="15" name="TextBox 14"/>
          <p:cNvSpPr txBox="1"/>
          <p:nvPr/>
        </p:nvSpPr>
        <p:spPr>
          <a:xfrm>
            <a:off x="5334000" y="457200"/>
            <a:ext cx="4724400" cy="830997"/>
          </a:xfrm>
          <a:prstGeom prst="rect">
            <a:avLst/>
          </a:prstGeom>
          <a:noFill/>
        </p:spPr>
        <p:txBody>
          <a:bodyPr wrap="square" rtlCol="0">
            <a:spAutoFit/>
          </a:bodyPr>
          <a:lstStyle/>
          <a:p>
            <a:r>
              <a:rPr lang="bn-IN" sz="4800" b="1" dirty="0" smtClean="0">
                <a:latin typeface="NikoshBAN" pitchFamily="2" charset="0"/>
                <a:cs typeface="NikoshBAN" pitchFamily="2" charset="0"/>
              </a:rPr>
              <a:t>এসো উত্তর মিলিয়ে নিই  </a:t>
            </a:r>
            <a:endParaRPr lang="en-US" sz="4800" b="1" dirty="0">
              <a:latin typeface="NikoshBAN" pitchFamily="2" charset="0"/>
              <a:cs typeface="NikoshBAN" pitchFamily="2" charset="0"/>
            </a:endParaRPr>
          </a:p>
        </p:txBody>
      </p:sp>
      <p:pic>
        <p:nvPicPr>
          <p:cNvPr id="16" name="Picture 15" descr="000540Kalerkantho_20-08-30-24.jpg"/>
          <p:cNvPicPr>
            <a:picLocks noChangeAspect="1"/>
          </p:cNvPicPr>
          <p:nvPr/>
        </p:nvPicPr>
        <p:blipFill>
          <a:blip r:embed="rId3"/>
          <a:srcRect t="11905" r="40000" b="1967"/>
          <a:stretch>
            <a:fillRect/>
          </a:stretch>
        </p:blipFill>
        <p:spPr>
          <a:xfrm>
            <a:off x="199292" y="152400"/>
            <a:ext cx="2772508" cy="2402840"/>
          </a:xfrm>
          <a:prstGeom prst="ellipse">
            <a:avLst/>
          </a:prstGeom>
          <a:ln>
            <a:noFill/>
          </a:ln>
          <a:effectLst>
            <a:softEdge rad="112500"/>
          </a:effectLst>
          <a:scene3d>
            <a:camera prst="isometricOffAxis1Right"/>
            <a:lightRig rig="threePt" dir="t"/>
          </a:scene3d>
          <a:sp3d>
            <a:bevelT w="165100" prst="coolSlant"/>
          </a:sp3d>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additive="base">
                                        <p:cTn id="13" dur="500" fill="hold"/>
                                        <p:tgtEl>
                                          <p:spTgt spid="6"/>
                                        </p:tgtEl>
                                        <p:attrNameLst>
                                          <p:attrName>ppt_x</p:attrName>
                                        </p:attrNameLst>
                                      </p:cBhvr>
                                      <p:tavLst>
                                        <p:tav tm="0">
                                          <p:val>
                                            <p:strVal val="#ppt_x"/>
                                          </p:val>
                                        </p:tav>
                                        <p:tav tm="100000">
                                          <p:val>
                                            <p:strVal val="#ppt_x"/>
                                          </p:val>
                                        </p:tav>
                                      </p:tavLst>
                                    </p:anim>
                                    <p:anim calcmode="lin" valueType="num">
                                      <p:cBhvr additive="base">
                                        <p:cTn id="14"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anim calcmode="lin" valueType="num">
                                      <p:cBhvr additive="base">
                                        <p:cTn id="19" dur="500" fill="hold"/>
                                        <p:tgtEl>
                                          <p:spTgt spid="8"/>
                                        </p:tgtEl>
                                        <p:attrNameLst>
                                          <p:attrName>ppt_x</p:attrName>
                                        </p:attrNameLst>
                                      </p:cBhvr>
                                      <p:tavLst>
                                        <p:tav tm="0">
                                          <p:val>
                                            <p:strVal val="#ppt_x"/>
                                          </p:val>
                                        </p:tav>
                                        <p:tav tm="100000">
                                          <p:val>
                                            <p:strVal val="#ppt_x"/>
                                          </p:val>
                                        </p:tav>
                                      </p:tavLst>
                                    </p:anim>
                                    <p:anim calcmode="lin" valueType="num">
                                      <p:cBhvr additive="base">
                                        <p:cTn id="20"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7"/>
                                        </p:tgtEl>
                                        <p:attrNameLst>
                                          <p:attrName>style.visibility</p:attrName>
                                        </p:attrNameLst>
                                      </p:cBhvr>
                                      <p:to>
                                        <p:strVal val="visible"/>
                                      </p:to>
                                    </p:set>
                                    <p:anim calcmode="lin" valueType="num">
                                      <p:cBhvr additive="base">
                                        <p:cTn id="25" dur="500" fill="hold"/>
                                        <p:tgtEl>
                                          <p:spTgt spid="7"/>
                                        </p:tgtEl>
                                        <p:attrNameLst>
                                          <p:attrName>ppt_x</p:attrName>
                                        </p:attrNameLst>
                                      </p:cBhvr>
                                      <p:tavLst>
                                        <p:tav tm="0">
                                          <p:val>
                                            <p:strVal val="#ppt_x"/>
                                          </p:val>
                                        </p:tav>
                                        <p:tav tm="100000">
                                          <p:val>
                                            <p:strVal val="#ppt_x"/>
                                          </p:val>
                                        </p:tav>
                                      </p:tavLst>
                                    </p:anim>
                                    <p:anim calcmode="lin" valueType="num">
                                      <p:cBhvr additive="base">
                                        <p:cTn id="26"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fill="hold"/>
                                        <p:tgtEl>
                                          <p:spTgt spid="9"/>
                                        </p:tgtEl>
                                        <p:attrNameLst>
                                          <p:attrName>ppt_x</p:attrName>
                                        </p:attrNameLst>
                                      </p:cBhvr>
                                      <p:tavLst>
                                        <p:tav tm="0">
                                          <p:val>
                                            <p:strVal val="#ppt_x"/>
                                          </p:val>
                                        </p:tav>
                                        <p:tav tm="100000">
                                          <p:val>
                                            <p:strVal val="#ppt_x"/>
                                          </p:val>
                                        </p:tav>
                                      </p:tavLst>
                                    </p:anim>
                                    <p:anim calcmode="lin" valueType="num">
                                      <p:cBhvr additive="base">
                                        <p:cTn id="32"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xit" presetSubtype="1" fill="hold" grpId="0" nodeType="clickEffect">
                                  <p:stCondLst>
                                    <p:cond delay="0"/>
                                  </p:stCondLst>
                                  <p:childTnLst>
                                    <p:anim calcmode="lin" valueType="num">
                                      <p:cBhvr additive="base">
                                        <p:cTn id="36" dur="500"/>
                                        <p:tgtEl>
                                          <p:spTgt spid="4"/>
                                        </p:tgtEl>
                                        <p:attrNameLst>
                                          <p:attrName>ppt_x</p:attrName>
                                        </p:attrNameLst>
                                      </p:cBhvr>
                                      <p:tavLst>
                                        <p:tav tm="0">
                                          <p:val>
                                            <p:strVal val="ppt_x"/>
                                          </p:val>
                                        </p:tav>
                                        <p:tav tm="100000">
                                          <p:val>
                                            <p:strVal val="ppt_x"/>
                                          </p:val>
                                        </p:tav>
                                      </p:tavLst>
                                    </p:anim>
                                    <p:anim calcmode="lin" valueType="num">
                                      <p:cBhvr additive="base">
                                        <p:cTn id="37" dur="500"/>
                                        <p:tgtEl>
                                          <p:spTgt spid="4"/>
                                        </p:tgtEl>
                                        <p:attrNameLst>
                                          <p:attrName>ppt_y</p:attrName>
                                        </p:attrNameLst>
                                      </p:cBhvr>
                                      <p:tavLst>
                                        <p:tav tm="0">
                                          <p:val>
                                            <p:strVal val="ppt_y"/>
                                          </p:val>
                                        </p:tav>
                                        <p:tav tm="100000">
                                          <p:val>
                                            <p:strVal val="0-ppt_h/2"/>
                                          </p:val>
                                        </p:tav>
                                      </p:tavLst>
                                    </p:anim>
                                    <p:set>
                                      <p:cBhvr>
                                        <p:cTn id="38" dur="1" fill="hold">
                                          <p:stCondLst>
                                            <p:cond delay="499"/>
                                          </p:stCondLst>
                                        </p:cTn>
                                        <p:tgtEl>
                                          <p:spTgt spid="4"/>
                                        </p:tgtEl>
                                        <p:attrNameLst>
                                          <p:attrName>style.visibility</p:attrName>
                                        </p:attrNameLst>
                                      </p:cBhvr>
                                      <p:to>
                                        <p:strVal val="hidden"/>
                                      </p:to>
                                    </p:set>
                                  </p:childTnLst>
                                </p:cTn>
                              </p:par>
                            </p:childTnLst>
                          </p:cTn>
                        </p:par>
                        <p:par>
                          <p:cTn id="39" fill="hold">
                            <p:stCondLst>
                              <p:cond delay="500"/>
                            </p:stCondLst>
                            <p:childTnLst>
                              <p:par>
                                <p:cTn id="40" presetID="2" presetClass="entr" presetSubtype="1" fill="hold" grpId="0" nodeType="afterEffect">
                                  <p:stCondLst>
                                    <p:cond delay="0"/>
                                  </p:stCondLst>
                                  <p:childTnLst>
                                    <p:set>
                                      <p:cBhvr>
                                        <p:cTn id="41" dur="1" fill="hold">
                                          <p:stCondLst>
                                            <p:cond delay="0"/>
                                          </p:stCondLst>
                                        </p:cTn>
                                        <p:tgtEl>
                                          <p:spTgt spid="15"/>
                                        </p:tgtEl>
                                        <p:attrNameLst>
                                          <p:attrName>style.visibility</p:attrName>
                                        </p:attrNameLst>
                                      </p:cBhvr>
                                      <p:to>
                                        <p:strVal val="visible"/>
                                      </p:to>
                                    </p:set>
                                    <p:anim calcmode="lin" valueType="num">
                                      <p:cBhvr additive="base">
                                        <p:cTn id="42" dur="500" fill="hold"/>
                                        <p:tgtEl>
                                          <p:spTgt spid="15"/>
                                        </p:tgtEl>
                                        <p:attrNameLst>
                                          <p:attrName>ppt_x</p:attrName>
                                        </p:attrNameLst>
                                      </p:cBhvr>
                                      <p:tavLst>
                                        <p:tav tm="0">
                                          <p:val>
                                            <p:strVal val="#ppt_x"/>
                                          </p:val>
                                        </p:tav>
                                        <p:tav tm="100000">
                                          <p:val>
                                            <p:strVal val="#ppt_x"/>
                                          </p:val>
                                        </p:tav>
                                      </p:tavLst>
                                    </p:anim>
                                    <p:anim calcmode="lin" valueType="num">
                                      <p:cBhvr additive="base">
                                        <p:cTn id="43" dur="500" fill="hold"/>
                                        <p:tgtEl>
                                          <p:spTgt spid="15"/>
                                        </p:tgtEl>
                                        <p:attrNameLst>
                                          <p:attrName>ppt_y</p:attrName>
                                        </p:attrNameLst>
                                      </p:cBhvr>
                                      <p:tavLst>
                                        <p:tav tm="0">
                                          <p:val>
                                            <p:strVal val="0-#ppt_h/2"/>
                                          </p:val>
                                        </p:tav>
                                        <p:tav tm="100000">
                                          <p:val>
                                            <p:strVal val="#ppt_y"/>
                                          </p:val>
                                        </p:tav>
                                      </p:tavLst>
                                    </p:anim>
                                  </p:childTnLst>
                                </p:cTn>
                              </p:par>
                            </p:childTnLst>
                          </p:cTn>
                        </p:par>
                      </p:childTnLst>
                    </p:cTn>
                  </p:par>
                  <p:par>
                    <p:cTn id="44" fill="hold">
                      <p:stCondLst>
                        <p:cond delay="indefinite"/>
                      </p:stCondLst>
                      <p:childTnLst>
                        <p:par>
                          <p:cTn id="45" fill="hold">
                            <p:stCondLst>
                              <p:cond delay="0"/>
                            </p:stCondLst>
                            <p:childTnLst>
                              <p:par>
                                <p:cTn id="46" presetID="2" presetClass="entr" presetSubtype="2" fill="hold" grpId="0" nodeType="clickEffect">
                                  <p:stCondLst>
                                    <p:cond delay="0"/>
                                  </p:stCondLst>
                                  <p:childTnLst>
                                    <p:set>
                                      <p:cBhvr>
                                        <p:cTn id="47" dur="1" fill="hold">
                                          <p:stCondLst>
                                            <p:cond delay="0"/>
                                          </p:stCondLst>
                                        </p:cTn>
                                        <p:tgtEl>
                                          <p:spTgt spid="10"/>
                                        </p:tgtEl>
                                        <p:attrNameLst>
                                          <p:attrName>style.visibility</p:attrName>
                                        </p:attrNameLst>
                                      </p:cBhvr>
                                      <p:to>
                                        <p:strVal val="visible"/>
                                      </p:to>
                                    </p:set>
                                    <p:anim calcmode="lin" valueType="num">
                                      <p:cBhvr additive="base">
                                        <p:cTn id="48" dur="500" fill="hold"/>
                                        <p:tgtEl>
                                          <p:spTgt spid="10"/>
                                        </p:tgtEl>
                                        <p:attrNameLst>
                                          <p:attrName>ppt_x</p:attrName>
                                        </p:attrNameLst>
                                      </p:cBhvr>
                                      <p:tavLst>
                                        <p:tav tm="0">
                                          <p:val>
                                            <p:strVal val="1+#ppt_w/2"/>
                                          </p:val>
                                        </p:tav>
                                        <p:tav tm="100000">
                                          <p:val>
                                            <p:strVal val="#ppt_x"/>
                                          </p:val>
                                        </p:tav>
                                      </p:tavLst>
                                    </p:anim>
                                    <p:anim calcmode="lin" valueType="num">
                                      <p:cBhvr additive="base">
                                        <p:cTn id="49" dur="500" fill="hold"/>
                                        <p:tgtEl>
                                          <p:spTgt spid="10"/>
                                        </p:tgtEl>
                                        <p:attrNameLst>
                                          <p:attrName>ppt_y</p:attrName>
                                        </p:attrNameLst>
                                      </p:cBhvr>
                                      <p:tavLst>
                                        <p:tav tm="0">
                                          <p:val>
                                            <p:strVal val="#ppt_y"/>
                                          </p:val>
                                        </p:tav>
                                        <p:tav tm="100000">
                                          <p:val>
                                            <p:strVal val="#ppt_y"/>
                                          </p:val>
                                        </p:tav>
                                      </p:tavLst>
                                    </p:anim>
                                  </p:childTnLst>
                                </p:cTn>
                              </p:par>
                            </p:childTnLst>
                          </p:cTn>
                        </p:par>
                      </p:childTnLst>
                    </p:cTn>
                  </p:par>
                  <p:par>
                    <p:cTn id="50" fill="hold">
                      <p:stCondLst>
                        <p:cond delay="indefinite"/>
                      </p:stCondLst>
                      <p:childTnLst>
                        <p:par>
                          <p:cTn id="51" fill="hold">
                            <p:stCondLst>
                              <p:cond delay="0"/>
                            </p:stCondLst>
                            <p:childTnLst>
                              <p:par>
                                <p:cTn id="52" presetID="2" presetClass="entr" presetSubtype="2" fill="hold" grpId="0" nodeType="clickEffect">
                                  <p:stCondLst>
                                    <p:cond delay="0"/>
                                  </p:stCondLst>
                                  <p:childTnLst>
                                    <p:set>
                                      <p:cBhvr>
                                        <p:cTn id="53" dur="1" fill="hold">
                                          <p:stCondLst>
                                            <p:cond delay="0"/>
                                          </p:stCondLst>
                                        </p:cTn>
                                        <p:tgtEl>
                                          <p:spTgt spid="11"/>
                                        </p:tgtEl>
                                        <p:attrNameLst>
                                          <p:attrName>style.visibility</p:attrName>
                                        </p:attrNameLst>
                                      </p:cBhvr>
                                      <p:to>
                                        <p:strVal val="visible"/>
                                      </p:to>
                                    </p:set>
                                    <p:anim calcmode="lin" valueType="num">
                                      <p:cBhvr additive="base">
                                        <p:cTn id="54" dur="500" fill="hold"/>
                                        <p:tgtEl>
                                          <p:spTgt spid="11"/>
                                        </p:tgtEl>
                                        <p:attrNameLst>
                                          <p:attrName>ppt_x</p:attrName>
                                        </p:attrNameLst>
                                      </p:cBhvr>
                                      <p:tavLst>
                                        <p:tav tm="0">
                                          <p:val>
                                            <p:strVal val="1+#ppt_w/2"/>
                                          </p:val>
                                        </p:tav>
                                        <p:tav tm="100000">
                                          <p:val>
                                            <p:strVal val="#ppt_x"/>
                                          </p:val>
                                        </p:tav>
                                      </p:tavLst>
                                    </p:anim>
                                    <p:anim calcmode="lin" valueType="num">
                                      <p:cBhvr additive="base">
                                        <p:cTn id="55" dur="500" fill="hold"/>
                                        <p:tgtEl>
                                          <p:spTgt spid="11"/>
                                        </p:tgtEl>
                                        <p:attrNameLst>
                                          <p:attrName>ppt_y</p:attrName>
                                        </p:attrNameLst>
                                      </p:cBhvr>
                                      <p:tavLst>
                                        <p:tav tm="0">
                                          <p:val>
                                            <p:strVal val="#ppt_y"/>
                                          </p:val>
                                        </p:tav>
                                        <p:tav tm="100000">
                                          <p:val>
                                            <p:strVal val="#ppt_y"/>
                                          </p:val>
                                        </p:tav>
                                      </p:tavLst>
                                    </p:anim>
                                  </p:childTnLst>
                                </p:cTn>
                              </p:par>
                            </p:childTnLst>
                          </p:cTn>
                        </p:par>
                      </p:childTnLst>
                    </p:cTn>
                  </p:par>
                  <p:par>
                    <p:cTn id="56" fill="hold">
                      <p:stCondLst>
                        <p:cond delay="indefinite"/>
                      </p:stCondLst>
                      <p:childTnLst>
                        <p:par>
                          <p:cTn id="57" fill="hold">
                            <p:stCondLst>
                              <p:cond delay="0"/>
                            </p:stCondLst>
                            <p:childTnLst>
                              <p:par>
                                <p:cTn id="58" presetID="2" presetClass="entr" presetSubtype="2" fill="hold" grpId="0" nodeType="clickEffect">
                                  <p:stCondLst>
                                    <p:cond delay="0"/>
                                  </p:stCondLst>
                                  <p:childTnLst>
                                    <p:set>
                                      <p:cBhvr>
                                        <p:cTn id="59" dur="1" fill="hold">
                                          <p:stCondLst>
                                            <p:cond delay="0"/>
                                          </p:stCondLst>
                                        </p:cTn>
                                        <p:tgtEl>
                                          <p:spTgt spid="12"/>
                                        </p:tgtEl>
                                        <p:attrNameLst>
                                          <p:attrName>style.visibility</p:attrName>
                                        </p:attrNameLst>
                                      </p:cBhvr>
                                      <p:to>
                                        <p:strVal val="visible"/>
                                      </p:to>
                                    </p:set>
                                    <p:anim calcmode="lin" valueType="num">
                                      <p:cBhvr additive="base">
                                        <p:cTn id="60" dur="500" fill="hold"/>
                                        <p:tgtEl>
                                          <p:spTgt spid="12"/>
                                        </p:tgtEl>
                                        <p:attrNameLst>
                                          <p:attrName>ppt_x</p:attrName>
                                        </p:attrNameLst>
                                      </p:cBhvr>
                                      <p:tavLst>
                                        <p:tav tm="0">
                                          <p:val>
                                            <p:strVal val="1+#ppt_w/2"/>
                                          </p:val>
                                        </p:tav>
                                        <p:tav tm="100000">
                                          <p:val>
                                            <p:strVal val="#ppt_x"/>
                                          </p:val>
                                        </p:tav>
                                      </p:tavLst>
                                    </p:anim>
                                    <p:anim calcmode="lin" valueType="num">
                                      <p:cBhvr additive="base">
                                        <p:cTn id="61" dur="500" fill="hold"/>
                                        <p:tgtEl>
                                          <p:spTgt spid="12"/>
                                        </p:tgtEl>
                                        <p:attrNameLst>
                                          <p:attrName>ppt_y</p:attrName>
                                        </p:attrNameLst>
                                      </p:cBhvr>
                                      <p:tavLst>
                                        <p:tav tm="0">
                                          <p:val>
                                            <p:strVal val="#ppt_y"/>
                                          </p:val>
                                        </p:tav>
                                        <p:tav tm="100000">
                                          <p:val>
                                            <p:strVal val="#ppt_y"/>
                                          </p:val>
                                        </p:tav>
                                      </p:tavLst>
                                    </p:anim>
                                  </p:childTnLst>
                                </p:cTn>
                              </p:par>
                            </p:childTnLst>
                          </p:cTn>
                        </p:par>
                      </p:childTnLst>
                    </p:cTn>
                  </p:par>
                  <p:par>
                    <p:cTn id="62" fill="hold">
                      <p:stCondLst>
                        <p:cond delay="indefinite"/>
                      </p:stCondLst>
                      <p:childTnLst>
                        <p:par>
                          <p:cTn id="63" fill="hold">
                            <p:stCondLst>
                              <p:cond delay="0"/>
                            </p:stCondLst>
                            <p:childTnLst>
                              <p:par>
                                <p:cTn id="64" presetID="2" presetClass="entr" presetSubtype="2" fill="hold" grpId="0" nodeType="clickEffect">
                                  <p:stCondLst>
                                    <p:cond delay="0"/>
                                  </p:stCondLst>
                                  <p:childTnLst>
                                    <p:set>
                                      <p:cBhvr>
                                        <p:cTn id="65" dur="1" fill="hold">
                                          <p:stCondLst>
                                            <p:cond delay="0"/>
                                          </p:stCondLst>
                                        </p:cTn>
                                        <p:tgtEl>
                                          <p:spTgt spid="13"/>
                                        </p:tgtEl>
                                        <p:attrNameLst>
                                          <p:attrName>style.visibility</p:attrName>
                                        </p:attrNameLst>
                                      </p:cBhvr>
                                      <p:to>
                                        <p:strVal val="visible"/>
                                      </p:to>
                                    </p:set>
                                    <p:anim calcmode="lin" valueType="num">
                                      <p:cBhvr additive="base">
                                        <p:cTn id="66" dur="500" fill="hold"/>
                                        <p:tgtEl>
                                          <p:spTgt spid="13"/>
                                        </p:tgtEl>
                                        <p:attrNameLst>
                                          <p:attrName>ppt_x</p:attrName>
                                        </p:attrNameLst>
                                      </p:cBhvr>
                                      <p:tavLst>
                                        <p:tav tm="0">
                                          <p:val>
                                            <p:strVal val="1+#ppt_w/2"/>
                                          </p:val>
                                        </p:tav>
                                        <p:tav tm="100000">
                                          <p:val>
                                            <p:strVal val="#ppt_x"/>
                                          </p:val>
                                        </p:tav>
                                      </p:tavLst>
                                    </p:anim>
                                    <p:anim calcmode="lin" valueType="num">
                                      <p:cBhvr additive="base">
                                        <p:cTn id="67" dur="500" fill="hold"/>
                                        <p:tgtEl>
                                          <p:spTgt spid="13"/>
                                        </p:tgtEl>
                                        <p:attrNameLst>
                                          <p:attrName>ppt_y</p:attrName>
                                        </p:attrNameLst>
                                      </p:cBhvr>
                                      <p:tavLst>
                                        <p:tav tm="0">
                                          <p:val>
                                            <p:strVal val="#ppt_y"/>
                                          </p:val>
                                        </p:tav>
                                        <p:tav tm="100000">
                                          <p:val>
                                            <p:strVal val="#ppt_y"/>
                                          </p:val>
                                        </p:tav>
                                      </p:tavLst>
                                    </p:anim>
                                  </p:childTnLst>
                                </p:cTn>
                              </p:par>
                            </p:childTnLst>
                          </p:cTn>
                        </p:par>
                      </p:childTnLst>
                    </p:cTn>
                  </p:par>
                  <p:par>
                    <p:cTn id="68" fill="hold">
                      <p:stCondLst>
                        <p:cond delay="indefinite"/>
                      </p:stCondLst>
                      <p:childTnLst>
                        <p:par>
                          <p:cTn id="69" fill="hold">
                            <p:stCondLst>
                              <p:cond delay="0"/>
                            </p:stCondLst>
                            <p:childTnLst>
                              <p:par>
                                <p:cTn id="70" presetID="2" presetClass="entr" presetSubtype="2" fill="hold" grpId="0" nodeType="clickEffect">
                                  <p:stCondLst>
                                    <p:cond delay="0"/>
                                  </p:stCondLst>
                                  <p:childTnLst>
                                    <p:set>
                                      <p:cBhvr>
                                        <p:cTn id="71" dur="1" fill="hold">
                                          <p:stCondLst>
                                            <p:cond delay="0"/>
                                          </p:stCondLst>
                                        </p:cTn>
                                        <p:tgtEl>
                                          <p:spTgt spid="14"/>
                                        </p:tgtEl>
                                        <p:attrNameLst>
                                          <p:attrName>style.visibility</p:attrName>
                                        </p:attrNameLst>
                                      </p:cBhvr>
                                      <p:to>
                                        <p:strVal val="visible"/>
                                      </p:to>
                                    </p:set>
                                    <p:anim calcmode="lin" valueType="num">
                                      <p:cBhvr additive="base">
                                        <p:cTn id="72" dur="500" fill="hold"/>
                                        <p:tgtEl>
                                          <p:spTgt spid="14"/>
                                        </p:tgtEl>
                                        <p:attrNameLst>
                                          <p:attrName>ppt_x</p:attrName>
                                        </p:attrNameLst>
                                      </p:cBhvr>
                                      <p:tavLst>
                                        <p:tav tm="0">
                                          <p:val>
                                            <p:strVal val="1+#ppt_w/2"/>
                                          </p:val>
                                        </p:tav>
                                        <p:tav tm="100000">
                                          <p:val>
                                            <p:strVal val="#ppt_x"/>
                                          </p:val>
                                        </p:tav>
                                      </p:tavLst>
                                    </p:anim>
                                    <p:anim calcmode="lin" valueType="num">
                                      <p:cBhvr additive="base">
                                        <p:cTn id="73" dur="500" fill="hold"/>
                                        <p:tgtEl>
                                          <p:spTgt spid="1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P spid="7" grpId="0"/>
      <p:bldP spid="8" grpId="0"/>
      <p:bldP spid="9" grpId="0"/>
      <p:bldP spid="10" grpId="0"/>
      <p:bldP spid="11" grpId="0"/>
      <p:bldP spid="12" grpId="0"/>
      <p:bldP spid="13" grpId="0"/>
      <p:bldP spid="14" grpId="0"/>
      <p:bldP spid="15"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55643" y="0"/>
            <a:ext cx="14786043" cy="8229600"/>
          </a:xfrm>
          <a:prstGeom prst="rect">
            <a:avLst/>
          </a:prstGeom>
          <a:noFill/>
          <a:ln w="114300">
            <a:solidFill>
              <a:srgbClr val="002060"/>
            </a:solidFill>
          </a:ln>
          <a:effectLst>
            <a:glow rad="228600">
              <a:schemeClr val="accent2">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p:cNvSpPr/>
          <p:nvPr/>
        </p:nvSpPr>
        <p:spPr>
          <a:xfrm>
            <a:off x="0" y="152400"/>
            <a:ext cx="14478000" cy="7924800"/>
          </a:xfrm>
          <a:prstGeom prst="rect">
            <a:avLst/>
          </a:prstGeom>
          <a:noFill/>
          <a:ln w="76200" cmpd="sng">
            <a:solidFill>
              <a:schemeClr val="bg1"/>
            </a:solidFill>
            <a:prstDash val="lgDash"/>
          </a:ln>
          <a:effectLst>
            <a:glow rad="228600">
              <a:schemeClr val="accent1">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p:cNvSpPr txBox="1"/>
          <p:nvPr/>
        </p:nvSpPr>
        <p:spPr>
          <a:xfrm>
            <a:off x="3200400" y="457200"/>
            <a:ext cx="9829800" cy="1143000"/>
          </a:xfrm>
          <a:prstGeom prst="rect">
            <a:avLst/>
          </a:prstGeom>
          <a:solidFill>
            <a:schemeClr val="accent6">
              <a:lumMod val="60000"/>
              <a:lumOff val="40000"/>
            </a:schemeClr>
          </a:solidFill>
        </p:spPr>
        <p:txBody>
          <a:bodyPr wrap="square" rtlCol="0">
            <a:prstTxWarp prst="textPlain">
              <a:avLst/>
            </a:prstTxWarp>
            <a:spAutoFit/>
          </a:bodyPr>
          <a:lstStyle/>
          <a:p>
            <a:r>
              <a:rPr lang="bn-IN" sz="4000" b="1" dirty="0" smtClean="0">
                <a:latin typeface="NikoshBAN" pitchFamily="2" charset="0"/>
                <a:cs typeface="NikoshBAN" pitchFamily="2" charset="0"/>
              </a:rPr>
              <a:t>এসো কবিতাটি গান রূপে শুনি। উচ্চারণের দিকে লক্ষ্য রাখবে।</a:t>
            </a:r>
            <a:endParaRPr lang="en-US" sz="4000" b="1" dirty="0">
              <a:latin typeface="NikoshBAN" pitchFamily="2" charset="0"/>
              <a:cs typeface="NikoshBAN" pitchFamily="2" charset="0"/>
            </a:endParaRPr>
          </a:p>
        </p:txBody>
      </p:sp>
      <p:pic>
        <p:nvPicPr>
          <p:cNvPr id="5" name="Picture 4" descr="samsung-p2370-monitor-photoshop-recreation.jpg"/>
          <p:cNvPicPr>
            <a:picLocks noChangeAspect="1"/>
          </p:cNvPicPr>
          <p:nvPr/>
        </p:nvPicPr>
        <p:blipFill>
          <a:blip r:embed="rId3"/>
          <a:srcRect l="1039" t="1364" r="1299" b="1775"/>
          <a:stretch>
            <a:fillRect/>
          </a:stretch>
        </p:blipFill>
        <p:spPr>
          <a:xfrm>
            <a:off x="3048000" y="1805291"/>
            <a:ext cx="8305800" cy="6043309"/>
          </a:xfrm>
          <a:prstGeom prst="rect">
            <a:avLst/>
          </a:prstGeom>
        </p:spPr>
      </p:pic>
      <p:pic>
        <p:nvPicPr>
          <p:cNvPr id="6" name="শোনো একটি মুজিবরের থেকে ।dance।sadia sara❤️💚❤️[1].mp4">
            <a:hlinkClick r:id="" action="ppaction://media"/>
          </p:cNvPr>
          <p:cNvPicPr>
            <a:picLocks noRot="1" noChangeAspect="1"/>
          </p:cNvPicPr>
          <p:nvPr>
            <a:videoFile r:link="rId1"/>
          </p:nvPr>
        </p:nvPicPr>
        <p:blipFill>
          <a:blip r:embed="rId4"/>
          <a:stretch>
            <a:fillRect/>
          </a:stretch>
        </p:blipFill>
        <p:spPr>
          <a:xfrm>
            <a:off x="3352800" y="2133600"/>
            <a:ext cx="7804058" cy="40386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6"/>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p:cTn id="7" fill="hold" display="0">
                  <p:stCondLst>
                    <p:cond delay="indefinite"/>
                  </p:stCondLst>
                  <p:endCondLst>
                    <p:cond evt="onNext" delay="0">
                      <p:tgtEl>
                        <p:sldTgt/>
                      </p:tgtEl>
                    </p:cond>
                    <p:cond evt="onPrev" delay="0">
                      <p:tgtEl>
                        <p:sldTgt/>
                      </p:tgtEl>
                    </p:cond>
                  </p:endCondLst>
                </p:cTn>
                <p:tgtEl>
                  <p:spTgt spid="6"/>
                </p:tgtEl>
              </p:cMediaNode>
            </p:video>
            <p:seq concurrent="1" nextAc="seek">
              <p:cTn id="8" restart="whenNotActive" fill="hold" evtFilter="cancelBubble" nodeType="interactiveSeq">
                <p:stCondLst>
                  <p:cond evt="onClick" delay="0">
                    <p:tgtEl>
                      <p:spTgt spid="6"/>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6"/>
                                        </p:tgtEl>
                                      </p:cBhvr>
                                    </p:cmd>
                                  </p:childTnLst>
                                </p:cTn>
                              </p:par>
                            </p:childTnLst>
                          </p:cTn>
                        </p:par>
                      </p:childTnLst>
                    </p:cTn>
                  </p:par>
                </p:childTnLst>
              </p:cTn>
              <p:nextCondLst>
                <p:cond evt="onClick" delay="0">
                  <p:tgtEl>
                    <p:spTgt spid="6"/>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55643" y="0"/>
            <a:ext cx="14786043" cy="8229600"/>
          </a:xfrm>
          <a:prstGeom prst="rect">
            <a:avLst/>
          </a:prstGeom>
          <a:noFill/>
          <a:ln w="114300">
            <a:solidFill>
              <a:srgbClr val="002060"/>
            </a:solidFill>
          </a:ln>
          <a:effectLst>
            <a:glow rad="228600">
              <a:schemeClr val="accent2">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p:cNvSpPr/>
          <p:nvPr/>
        </p:nvSpPr>
        <p:spPr>
          <a:xfrm>
            <a:off x="0" y="152400"/>
            <a:ext cx="14478000" cy="7924800"/>
          </a:xfrm>
          <a:prstGeom prst="rect">
            <a:avLst/>
          </a:prstGeom>
          <a:noFill/>
          <a:ln w="76200" cmpd="sng">
            <a:solidFill>
              <a:schemeClr val="bg1"/>
            </a:solidFill>
            <a:prstDash val="lgDash"/>
          </a:ln>
          <a:effectLst>
            <a:glow rad="228600">
              <a:schemeClr val="accent1">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p:cNvSpPr txBox="1"/>
          <p:nvPr/>
        </p:nvSpPr>
        <p:spPr>
          <a:xfrm>
            <a:off x="4876800" y="381000"/>
            <a:ext cx="4419600" cy="1219200"/>
          </a:xfrm>
          <a:prstGeom prst="rect">
            <a:avLst/>
          </a:prstGeom>
          <a:solidFill>
            <a:schemeClr val="accent6">
              <a:lumMod val="60000"/>
              <a:lumOff val="40000"/>
            </a:schemeClr>
          </a:solidFill>
        </p:spPr>
        <p:txBody>
          <a:bodyPr wrap="square" rtlCol="0">
            <a:spAutoFit/>
          </a:bodyPr>
          <a:lstStyle/>
          <a:p>
            <a:r>
              <a:rPr lang="bn-IN" sz="7200" dirty="0" smtClean="0">
                <a:latin typeface="NikoshBAN" pitchFamily="2" charset="0"/>
                <a:cs typeface="NikoshBAN" pitchFamily="2" charset="0"/>
              </a:rPr>
              <a:t>ছবি দেখে পড়</a:t>
            </a:r>
            <a:endParaRPr lang="en-US" sz="7200" dirty="0">
              <a:latin typeface="NikoshBAN" pitchFamily="2" charset="0"/>
              <a:cs typeface="NikoshBAN" pitchFamily="2" charset="0"/>
            </a:endParaRPr>
          </a:p>
        </p:txBody>
      </p:sp>
      <p:sp>
        <p:nvSpPr>
          <p:cNvPr id="5" name="TextBox 4"/>
          <p:cNvSpPr txBox="1"/>
          <p:nvPr/>
        </p:nvSpPr>
        <p:spPr>
          <a:xfrm>
            <a:off x="3505200" y="4724400"/>
            <a:ext cx="6553200" cy="2554545"/>
          </a:xfrm>
          <a:prstGeom prst="rect">
            <a:avLst/>
          </a:prstGeom>
          <a:noFill/>
        </p:spPr>
        <p:txBody>
          <a:bodyPr wrap="square" rtlCol="0">
            <a:spAutoFit/>
          </a:bodyPr>
          <a:lstStyle/>
          <a:p>
            <a:r>
              <a:rPr lang="bn-IN" sz="4000" b="1" dirty="0" smtClean="0">
                <a:latin typeface="NikoshBAN" pitchFamily="2" charset="0"/>
                <a:cs typeface="NikoshBAN" pitchFamily="2" charset="0"/>
              </a:rPr>
              <a:t>শোন একটি মুজিবরের থেকে</a:t>
            </a:r>
          </a:p>
          <a:p>
            <a:r>
              <a:rPr lang="bn-IN" sz="4000" b="1" dirty="0" smtClean="0">
                <a:ln>
                  <a:solidFill>
                    <a:srgbClr val="FF0000"/>
                  </a:solidFill>
                </a:ln>
                <a:solidFill>
                  <a:srgbClr val="FF0000"/>
                </a:solidFill>
                <a:latin typeface="NikoshBAN" pitchFamily="2" charset="0"/>
                <a:cs typeface="NikoshBAN" pitchFamily="2" charset="0"/>
              </a:rPr>
              <a:t>লক্ষ মুজিবরের কন্ঠস্বরের ধ্বনি</a:t>
            </a:r>
            <a:r>
              <a:rPr lang="bn-IN" sz="4000" b="1" dirty="0" smtClean="0">
                <a:latin typeface="NikoshBAN" pitchFamily="2" charset="0"/>
                <a:cs typeface="NikoshBAN" pitchFamily="2" charset="0"/>
              </a:rPr>
              <a:t>-প্রতিধ্বনি</a:t>
            </a:r>
          </a:p>
          <a:p>
            <a:r>
              <a:rPr lang="bn-IN" sz="4000" b="1" dirty="0" smtClean="0">
                <a:latin typeface="NikoshBAN" pitchFamily="2" charset="0"/>
                <a:cs typeface="NikoshBAN" pitchFamily="2" charset="0"/>
              </a:rPr>
              <a:t>আকাশে বাতাসে উঠে রণি</a:t>
            </a:r>
          </a:p>
          <a:p>
            <a:r>
              <a:rPr lang="bn-IN" sz="4000" b="1" dirty="0" smtClean="0">
                <a:latin typeface="NikoshBAN" pitchFamily="2" charset="0"/>
                <a:cs typeface="NikoshBAN" pitchFamily="2" charset="0"/>
              </a:rPr>
              <a:t>বাংলাদেশ, আমার বাংলাদেশ।।</a:t>
            </a:r>
            <a:endParaRPr lang="en-US" sz="4000" b="1" dirty="0">
              <a:latin typeface="NikoshBAN" pitchFamily="2" charset="0"/>
              <a:cs typeface="NikoshBAN" pitchFamily="2" charset="0"/>
            </a:endParaRPr>
          </a:p>
        </p:txBody>
      </p:sp>
      <p:pic>
        <p:nvPicPr>
          <p:cNvPr id="6" name="Picture 5" descr="image-120802-1566808643.jpg"/>
          <p:cNvPicPr>
            <a:picLocks noChangeAspect="1"/>
          </p:cNvPicPr>
          <p:nvPr/>
        </p:nvPicPr>
        <p:blipFill>
          <a:blip r:embed="rId2"/>
          <a:stretch>
            <a:fillRect/>
          </a:stretch>
        </p:blipFill>
        <p:spPr>
          <a:xfrm>
            <a:off x="3581400" y="1676400"/>
            <a:ext cx="3611418" cy="2819400"/>
          </a:xfrm>
          <a:prstGeom prst="rect">
            <a:avLst/>
          </a:prstGeom>
        </p:spPr>
      </p:pic>
      <p:pic>
        <p:nvPicPr>
          <p:cNvPr id="7" name="Picture 6" descr="image-127805-1596737837bdjournal.jpg"/>
          <p:cNvPicPr>
            <a:picLocks noChangeAspect="1"/>
          </p:cNvPicPr>
          <p:nvPr/>
        </p:nvPicPr>
        <p:blipFill>
          <a:blip r:embed="rId3"/>
          <a:stretch>
            <a:fillRect/>
          </a:stretch>
        </p:blipFill>
        <p:spPr>
          <a:xfrm>
            <a:off x="152400" y="1676400"/>
            <a:ext cx="3352800" cy="2819400"/>
          </a:xfrm>
          <a:prstGeom prst="rect">
            <a:avLst/>
          </a:prstGeom>
        </p:spPr>
      </p:pic>
      <p:pic>
        <p:nvPicPr>
          <p:cNvPr id="8" name="Picture 7" descr="images (69).jpg"/>
          <p:cNvPicPr>
            <a:picLocks noChangeAspect="1"/>
          </p:cNvPicPr>
          <p:nvPr/>
        </p:nvPicPr>
        <p:blipFill>
          <a:blip r:embed="rId4"/>
          <a:srcRect t="5170" r="14133" b="14694"/>
          <a:stretch>
            <a:fillRect/>
          </a:stretch>
        </p:blipFill>
        <p:spPr>
          <a:xfrm>
            <a:off x="7239000" y="1676400"/>
            <a:ext cx="3505200" cy="2819400"/>
          </a:xfrm>
          <a:prstGeom prst="rect">
            <a:avLst/>
          </a:prstGeom>
        </p:spPr>
      </p:pic>
      <p:pic>
        <p:nvPicPr>
          <p:cNvPr id="9" name="Picture 8" descr="images (25).jpg"/>
          <p:cNvPicPr>
            <a:picLocks noChangeAspect="1"/>
          </p:cNvPicPr>
          <p:nvPr/>
        </p:nvPicPr>
        <p:blipFill>
          <a:blip r:embed="rId5"/>
          <a:stretch>
            <a:fillRect/>
          </a:stretch>
        </p:blipFill>
        <p:spPr>
          <a:xfrm>
            <a:off x="10820400" y="1676400"/>
            <a:ext cx="3543738" cy="28194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564</TotalTime>
  <Words>813</Words>
  <Application>Microsoft Office PowerPoint</Application>
  <PresentationFormat>Custom</PresentationFormat>
  <Paragraphs>128</Paragraphs>
  <Slides>22</Slides>
  <Notes>0</Notes>
  <HiddenSlides>0</HiddenSlides>
  <MMClips>1</MMClips>
  <ScaleCrop>false</ScaleCrop>
  <HeadingPairs>
    <vt:vector size="4" baseType="variant">
      <vt:variant>
        <vt:lpstr>Theme</vt:lpstr>
      </vt:variant>
      <vt:variant>
        <vt:i4>1</vt:i4>
      </vt:variant>
      <vt:variant>
        <vt:lpstr>Slide Titles</vt:lpstr>
      </vt:variant>
      <vt:variant>
        <vt:i4>22</vt:i4>
      </vt:variant>
    </vt:vector>
  </HeadingPairs>
  <TitlesOfParts>
    <vt:vector size="23" baseType="lpstr">
      <vt:lpstr>Office Theme</vt:lpstr>
      <vt:lpstr>Slide 1</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lpstr>Slide 18</vt:lpstr>
      <vt:lpstr>Slide 19</vt:lpstr>
      <vt:lpstr>Slide 20</vt:lpstr>
      <vt:lpstr>Slide 21</vt:lpstr>
      <vt:lpstr>Slide 22</vt:lpstr>
    </vt:vector>
  </TitlesOfParts>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hp</dc:creator>
  <cp:lastModifiedBy>Windows User</cp:lastModifiedBy>
  <cp:revision>71</cp:revision>
  <dcterms:created xsi:type="dcterms:W3CDTF">2006-08-16T00:00:00Z</dcterms:created>
  <dcterms:modified xsi:type="dcterms:W3CDTF">2021-12-17T04:10:42Z</dcterms:modified>
</cp:coreProperties>
</file>