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17"/>
  </p:notesMasterIdLst>
  <p:sldIdLst>
    <p:sldId id="256" r:id="rId2"/>
    <p:sldId id="257" r:id="rId3"/>
    <p:sldId id="276" r:id="rId4"/>
    <p:sldId id="260" r:id="rId5"/>
    <p:sldId id="261" r:id="rId6"/>
    <p:sldId id="284" r:id="rId7"/>
    <p:sldId id="297" r:id="rId8"/>
    <p:sldId id="286" r:id="rId9"/>
    <p:sldId id="298" r:id="rId10"/>
    <p:sldId id="296" r:id="rId11"/>
    <p:sldId id="264" r:id="rId12"/>
    <p:sldId id="270" r:id="rId13"/>
    <p:sldId id="271" r:id="rId14"/>
    <p:sldId id="272" r:id="rId15"/>
    <p:sldId id="300" r:id="rId16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0" y="6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BDA53-6368-429D-8935-E12BD9F3D48E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180FC-B396-44E3-B4BB-6D650673D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36414-0355-457F-8568-7CF16010C9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মোবাইল</a:t>
            </a:r>
            <a:r>
              <a:rPr lang="bn-IN" baseline="0" dirty="0"/>
              <a:t> </a:t>
            </a:r>
            <a:r>
              <a:rPr lang="bn-BD" dirty="0"/>
              <a:t>প্রযুক্তি</a:t>
            </a:r>
            <a:r>
              <a:rPr lang="bn-BD" baseline="0" dirty="0"/>
              <a:t> ব্যক্তি জীবনে তথ্য ও যোগাযোগ প্রযুক্তি হিসেবে ব্যবহৃত হয়। প্রতিদিন কাজে লাগে।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7792-4F25-41E8-811E-776C58FE7652}" type="datetimeFigureOut">
              <a:rPr lang="en-US" smtClean="0"/>
              <a:pPr/>
              <a:t>18-Dec-21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51" y="1712947"/>
            <a:ext cx="6492497" cy="4657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927" y="512618"/>
            <a:ext cx="937952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9592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4423" y="4761856"/>
            <a:ext cx="4076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91" y="3822357"/>
            <a:ext cx="3776635" cy="2788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508" y="420130"/>
            <a:ext cx="902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BDPOSTMAN-1478683111-9b34f31_x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438" y="1127866"/>
            <a:ext cx="7090436" cy="24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919" y="2768944"/>
            <a:ext cx="4813825" cy="19101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 পরিবারের লোকজন সামাজিক যোগাযোগ রক্ষা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কিভাবে আইসিটি ব্যবহার করছে?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1" y="2249096"/>
            <a:ext cx="3714750" cy="25717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23373" y="380927"/>
            <a:ext cx="2923417" cy="71470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32" y="1291979"/>
            <a:ext cx="9580606" cy="8833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ক্লাসের কোন একটি অনুষ্ঠানের জন্যে এসএমএস ব্যবহার করে অতিথিদের আমন্ত্রন জানাও।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8258" y="249925"/>
            <a:ext cx="2339547" cy="1143000"/>
          </a:xfrm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40117-report_cover1_01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834" y="2578443"/>
            <a:ext cx="6596220" cy="371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373" y="380927"/>
            <a:ext cx="2923417" cy="71470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442" y="2499052"/>
            <a:ext cx="58180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জনপ্রিয় সামাজিক যোগাযোগের মাধ্যমের নাম বল</a:t>
            </a:r>
          </a:p>
          <a:p>
            <a:pPr marL="742950" indent="-742950">
              <a:buAutoNum type="arabicPeriod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এর পূর্ণরুপ কী?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artoon-thinking-man-with-question-mark-in-think-vector-19408044.jpg"/>
          <p:cNvPicPr>
            <a:picLocks noChangeAspect="1"/>
          </p:cNvPicPr>
          <p:nvPr/>
        </p:nvPicPr>
        <p:blipFill>
          <a:blip r:embed="rId2" cstate="print"/>
          <a:srcRect l="3006" b="8161"/>
          <a:stretch>
            <a:fillRect/>
          </a:stretch>
        </p:blipFill>
        <p:spPr>
          <a:xfrm>
            <a:off x="6458465" y="2067697"/>
            <a:ext cx="3037015" cy="31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805" y="107046"/>
            <a:ext cx="3846497" cy="1054489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260" y="3331927"/>
            <a:ext cx="8765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 ব্যবহার করে আরও কী কী করা যায় বর্ননা কর।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007387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3949"/>
          <a:stretch/>
        </p:blipFill>
        <p:spPr>
          <a:xfrm>
            <a:off x="1327825" y="1295400"/>
            <a:ext cx="6686550" cy="4629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3950" y="4343400"/>
            <a:ext cx="55308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s-ES" sz="4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s-ES" sz="4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s-ES" sz="4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400" b="1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chemeClr val="tx2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95950" y="4975830"/>
            <a:ext cx="231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প্রযুক্তিই উন্নতি</a:t>
            </a:r>
            <a:endParaRPr lang="en-US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4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5160" y="285976"/>
            <a:ext cx="2135679" cy="9176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363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36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782" y="1643529"/>
            <a:ext cx="3618886" cy="4469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5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endParaRPr lang="en-US" sz="146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6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6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6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6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6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46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46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46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463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950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195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1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5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বদরুজ্জামান</a:t>
            </a:r>
            <a:r>
              <a:rPr lang="en-US" sz="1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9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95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en-US" sz="195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নূরপুর</a:t>
            </a:r>
            <a:r>
              <a:rPr lang="en-US" sz="1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5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1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5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1950" dirty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algn="ctr"/>
            <a:r>
              <a:rPr lang="en-US" sz="195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শায়েস্তাগঞ্জ</a:t>
            </a:r>
            <a:r>
              <a:rPr lang="en-US" sz="19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95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bn-BD" sz="19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195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নং:  </a:t>
            </a:r>
            <a:r>
              <a:rPr lang="en-US" sz="1950" dirty="0">
                <a:latin typeface="NikoshBAN" panose="02000000000000000000" pitchFamily="2" charset="0"/>
                <a:cs typeface="NikoshBAN" panose="02000000000000000000" pitchFamily="2" charset="0"/>
              </a:rPr>
              <a:t>০১৭২৩৯৭১৯৬০  </a:t>
            </a:r>
            <a:endParaRPr lang="bn-BD" sz="19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zaman.ict52@</a:t>
            </a:r>
            <a:r>
              <a:rPr lang="bn-BD" sz="1950" dirty="0">
                <a:latin typeface="Times New Roman" panose="02020603050405020304" pitchFamily="18" charset="0"/>
                <a:cs typeface="NikoshBAN" panose="02000000000000000000" pitchFamily="2" charset="0"/>
              </a:rPr>
              <a:t>gmail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en-US" sz="22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67" y="2268640"/>
            <a:ext cx="1601913" cy="18733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93257" y="1643529"/>
            <a:ext cx="3618886" cy="44696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5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275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2275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275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BD" sz="2275" dirty="0">
                <a:latin typeface="NikoshBAN" panose="02000000000000000000" pitchFamily="2" charset="0"/>
                <a:cs typeface="NikoshBAN" panose="02000000000000000000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275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</a:t>
            </a:r>
            <a:r>
              <a:rPr lang="en-US" sz="2275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endParaRPr lang="bn-BD" sz="22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275" dirty="0">
                <a:latin typeface="NikoshBAN" panose="02000000000000000000" pitchFamily="2" charset="0"/>
                <a:cs typeface="NikoshBAN" panose="02000000000000000000" pitchFamily="2" charset="0"/>
              </a:rPr>
              <a:t>সময়: </a:t>
            </a:r>
            <a:r>
              <a:rPr lang="en-US" sz="2275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275" dirty="0">
                <a:latin typeface="NikoshBAN" panose="02000000000000000000" pitchFamily="2" charset="0"/>
                <a:cs typeface="NikoshBAN" panose="02000000000000000000" pitchFamily="2" charset="0"/>
              </a:rPr>
              <a:t>০ মিনিট  </a:t>
            </a:r>
          </a:p>
        </p:txBody>
      </p:sp>
      <p:pic>
        <p:nvPicPr>
          <p:cNvPr id="1028" name="Picture 4" descr="সপ্তম/৭ম শ্রেণির তথ্য ও যোগাযোগ প্রযুক্তি বই ২০২১ pdf |Class 7 Ict Book  2021 pdf | তথ্য ও যোগাযোগ প্রযুক্তি সপ্তম শ্রেণি">
            <a:extLst>
              <a:ext uri="{FF2B5EF4-FFF2-40B4-BE49-F238E27FC236}">
                <a16:creationId xmlns:a16="http://schemas.microsoft.com/office/drawing/2014/main" id="{C2EF34F5-F60F-459E-B2F5-7A2D30EE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86" y="2268640"/>
            <a:ext cx="1795668" cy="229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6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5719" y="228600"/>
            <a:ext cx="776828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দেখে বুঝতে চেষ্টা করি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…..</a:t>
            </a:r>
          </a:p>
        </p:txBody>
      </p:sp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118" y="1371212"/>
            <a:ext cx="2619375" cy="1743075"/>
          </a:xfrm>
          <a:prstGeom prst="rect">
            <a:avLst/>
          </a:prstGeom>
        </p:spPr>
      </p:pic>
      <p:pic>
        <p:nvPicPr>
          <p:cNvPr id="9" name="Picture 8" descr="IGW-C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43" y="1364598"/>
            <a:ext cx="3051294" cy="1716353"/>
          </a:xfrm>
          <a:prstGeom prst="rect">
            <a:avLst/>
          </a:prstGeom>
        </p:spPr>
      </p:pic>
      <p:pic>
        <p:nvPicPr>
          <p:cNvPr id="10" name="Picture 9" descr="234-67.jpg"/>
          <p:cNvPicPr>
            <a:picLocks noChangeAspect="1"/>
          </p:cNvPicPr>
          <p:nvPr/>
        </p:nvPicPr>
        <p:blipFill>
          <a:blip r:embed="rId5"/>
          <a:srcRect r="1554"/>
          <a:stretch>
            <a:fillRect/>
          </a:stretch>
        </p:blipFill>
        <p:spPr>
          <a:xfrm>
            <a:off x="3871785" y="2790801"/>
            <a:ext cx="2471350" cy="1635885"/>
          </a:xfrm>
          <a:prstGeom prst="rect">
            <a:avLst/>
          </a:prstGeom>
        </p:spPr>
      </p:pic>
      <p:pic>
        <p:nvPicPr>
          <p:cNvPr id="11" name="Picture 10" descr="coxbazar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28" y="4399005"/>
            <a:ext cx="3316044" cy="1981328"/>
          </a:xfrm>
          <a:prstGeom prst="rect">
            <a:avLst/>
          </a:prstGeom>
        </p:spPr>
      </p:pic>
      <p:pic>
        <p:nvPicPr>
          <p:cNvPr id="12" name="Picture 11" descr="image-116774-154353138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179" y="4493822"/>
            <a:ext cx="3205548" cy="17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30" y="527221"/>
            <a:ext cx="3560237" cy="1117546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98942" y="1425144"/>
            <a:ext cx="7728582" cy="124691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-214001-1566886284.jpg"/>
          <p:cNvPicPr>
            <a:picLocks noChangeAspect="1"/>
          </p:cNvPicPr>
          <p:nvPr/>
        </p:nvPicPr>
        <p:blipFill>
          <a:blip r:embed="rId2"/>
          <a:srcRect l="21822" r="21154"/>
          <a:stretch>
            <a:fillRect/>
          </a:stretch>
        </p:blipFill>
        <p:spPr>
          <a:xfrm>
            <a:off x="2907955" y="2907958"/>
            <a:ext cx="4118919" cy="300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34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941" y="390970"/>
            <a:ext cx="5271959" cy="10972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97" y="2182286"/>
            <a:ext cx="9275806" cy="29725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১। </a:t>
            </a:r>
            <a:r>
              <a:rPr lang="bn-BD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আইসিটির ব্যবহার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২। </a:t>
            </a:r>
            <a:r>
              <a:rPr lang="bn-BD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ব্যবহারের সুবিধা বর্ণনা করতে পারবে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marL="0" indent="0">
              <a:buNone/>
            </a:pPr>
            <a:r>
              <a:rPr lang="bn-BD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সমাজ জীবনে তথ্য ও যোগাযোগ প্রযুক্তির প্রভাব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1919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74603" y="342175"/>
            <a:ext cx="560213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সামাজিক যোগাযো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9464" r="23949" b="5401"/>
          <a:stretch>
            <a:fillRect/>
          </a:stretch>
        </p:blipFill>
        <p:spPr>
          <a:xfrm>
            <a:off x="461321" y="2166551"/>
            <a:ext cx="1112108" cy="1408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3014" y="1427206"/>
            <a:ext cx="6869754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SMS , Email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মাধ্যমে বিভিন্ন অনুষ্ঠানের দাওয়াত দেওয়া যায় যা প্রাপক তার সুবিধামত সময়ে দেখে নিতে পারে।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3609" y="3218935"/>
            <a:ext cx="6799732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SMS , Email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মাধ্যমে  শ্রবণ প্রতিবন্ধীরা ও কথা বলা সফটওয়্যারের মাধ্যমে দৃষ্টি প্রতিবন্ধীরাও ভাব বিনিময় করতে পারে।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74604" y="342175"/>
            <a:ext cx="51408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সামাজিক যোগাযো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5" y="383800"/>
            <a:ext cx="1556951" cy="1550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3014" y="1427206"/>
            <a:ext cx="6869754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যোগাযোগের জন্য বিভিন্ন ওয়েবসাইট রয়েছে যেখানে সমাজের বিভিন্ন গুরুত্বপূর্ণ কর্মকান্ড খুব দ্রুত সকলের নিকট তুলে ধরতে পারি।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692" y="3492843"/>
            <a:ext cx="4057136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জীবনের রঙিন ও গুরুত্বপূর্ণ ঘটনাবলীর ছবি সংরক্ষণ ও শেয়ার করতে পারি। এ ধরণের ডিজিটাল ছবি চাইলেই প্রিয়জনের কাছে পাঠানো যায়।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ileshareconnect.png"/>
          <p:cNvPicPr>
            <a:picLocks noChangeAspect="1"/>
          </p:cNvPicPr>
          <p:nvPr/>
        </p:nvPicPr>
        <p:blipFill>
          <a:blip r:embed="rId4"/>
          <a:srcRect l="968" t="12492" r="1374" b="15916"/>
          <a:stretch>
            <a:fillRect/>
          </a:stretch>
        </p:blipFill>
        <p:spPr>
          <a:xfrm>
            <a:off x="181234" y="3498466"/>
            <a:ext cx="4739357" cy="26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7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4604" y="342175"/>
            <a:ext cx="51408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সামাজিক যোগাযো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hare-image-dfeea035aef91c36e163ab2fcaae539eff00ba96c266c7124f4f63ca2878d69b.jpg"/>
          <p:cNvPicPr>
            <a:picLocks noChangeAspect="1"/>
          </p:cNvPicPr>
          <p:nvPr/>
        </p:nvPicPr>
        <p:blipFill>
          <a:blip r:embed="rId2"/>
          <a:srcRect t="17195" r="11938"/>
          <a:stretch>
            <a:fillRect/>
          </a:stretch>
        </p:blipFill>
        <p:spPr>
          <a:xfrm>
            <a:off x="1672281" y="2293574"/>
            <a:ext cx="6804453" cy="429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0086" y="1262449"/>
            <a:ext cx="946527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ফেসবুক, লিংকড-ইন, গুগল প্লাস, টুইটার, জোপ্পা, মাইস্পেস খুবই জনপ্রিয়।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4604" y="342175"/>
            <a:ext cx="51408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সামাজিক যোগাযো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870" y="1262449"/>
            <a:ext cx="7760044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-এই সাইটগুলোতে নিজের অনুভুতি শেয়ার করা যায় যেগুলোকে ফেসবুকে বলে ‘স্ট্যাটাস’ টুইটারে বলে টুইট।</a:t>
            </a:r>
          </a:p>
          <a:p>
            <a:pPr algn="just">
              <a:buFontTx/>
              <a:buChar char="-"/>
            </a:pP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ছবি ,ভিডিও বা বিভিন্ন ফাইল ও শেয়ার করা যায়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0939" y="5105401"/>
            <a:ext cx="776004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পণ্যের বিজ্ঞাপন, কাজের খবর এমনকি সামাজিক আন্দোলন সংগঠিত করার কাজ ও করা যায়।</a:t>
            </a:r>
          </a:p>
        </p:txBody>
      </p:sp>
      <p:pic>
        <p:nvPicPr>
          <p:cNvPr id="9" name="Picture 8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097" y="2803308"/>
            <a:ext cx="4184821" cy="22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371</Words>
  <Application>Microsoft Office PowerPoint</Application>
  <PresentationFormat>A4 Paper (210x297 mm)</PresentationFormat>
  <Paragraphs>68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আজকের পাঠ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দলীয়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01712323606</dc:creator>
  <cp:lastModifiedBy>DOEL</cp:lastModifiedBy>
  <cp:revision>529</cp:revision>
  <dcterms:created xsi:type="dcterms:W3CDTF">2019-03-11T15:31:43Z</dcterms:created>
  <dcterms:modified xsi:type="dcterms:W3CDTF">2021-12-18T16:46:34Z</dcterms:modified>
</cp:coreProperties>
</file>