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1" r:id="rId2"/>
    <p:sldId id="261" r:id="rId3"/>
    <p:sldId id="470" r:id="rId4"/>
    <p:sldId id="257" r:id="rId5"/>
    <p:sldId id="273" r:id="rId6"/>
    <p:sldId id="282" r:id="rId7"/>
    <p:sldId id="423" r:id="rId8"/>
    <p:sldId id="262" r:id="rId9"/>
    <p:sldId id="264" r:id="rId10"/>
    <p:sldId id="288" r:id="rId11"/>
    <p:sldId id="265" r:id="rId12"/>
    <p:sldId id="266" r:id="rId13"/>
    <p:sldId id="289" r:id="rId14"/>
    <p:sldId id="281" r:id="rId15"/>
    <p:sldId id="276" r:id="rId16"/>
    <p:sldId id="277" r:id="rId17"/>
    <p:sldId id="279" r:id="rId18"/>
    <p:sldId id="270" r:id="rId19"/>
    <p:sldId id="425" r:id="rId20"/>
    <p:sldId id="290" r:id="rId21"/>
    <p:sldId id="294" r:id="rId22"/>
    <p:sldId id="285" r:id="rId23"/>
    <p:sldId id="46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50792E8-C7B7-496D-937D-5496D3E3D8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62F6F5-8D15-4A2F-86F3-4B438CBB67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CC5C8D-BBF6-422C-A459-3A1355F47347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FAE3736-1E56-47B9-97D4-19E2930B1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CF47BBF-E385-43C9-8D88-FAC48FE11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7E98C0-BDE7-44DE-9019-924A4B49D2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09F5DA-68D2-40BB-9602-CCE227E02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12EB73-2502-4337-98AE-3813C467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0B610363-F63F-4D9D-95C9-17F68BB7BD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35000" y="1163638"/>
            <a:ext cx="5588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E572AF7D-8734-4F25-A401-8DBEC8203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37686A9E-1F4B-4CA6-8426-510B8B439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349A58-7E17-47E0-AD42-5DBEC52F2AE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15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FE3A72FB-3BF1-4678-97F5-991A44966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594D42FA-15EC-4B65-AD6D-1CC8003ED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2708BBDE-9508-497A-A000-ABA3D956F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DB9C6B-3A3B-4072-B218-98D45A873E8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13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96EE0854-CAE1-4142-8514-11ABDFE62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5FCC2C56-2061-44DD-804B-5DD1A4F96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8389823C-CAE7-4CCE-82CD-DB5B0B52B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8A3C53-6830-4772-8D0D-5CB1660294E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35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32EEF9A4-5A62-487D-AAD1-729BEBAC9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CF1DA1BE-FC8D-4659-9B98-A7F65211F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xmlns="" id="{B5FC9860-5A2A-4108-9892-6DA1D1247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B7094B-0EC8-4039-9FA1-CB3E751FF19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9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CBC5FE1D-7089-4BBA-B77E-F99F124F7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ED07FE5C-5971-48B3-8CBC-CF5E7AEB8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FD5AD7EB-2C03-4577-BC2B-29694C113B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EAAB7-1F47-48E1-9304-FAA9AE5B730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55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6A26CE14-AD33-46DB-B4D8-85C76FD6C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E3F95822-9E48-40BA-82F1-601D7A4E2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08467E97-E2F1-44E9-B5F2-C6B073166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182191-ABF5-4282-A1BC-15215EEBB4A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81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CE570E0B-B7AB-4E31-B630-684C8504D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786DD1B9-EA9C-4CA8-81F4-DB29ED9B9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9FF54C42-FC41-467F-A37D-07BD09490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2ECBE4-5CAD-4DFE-8030-CE17DB28895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10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DA8B0C-9C9B-419B-9AEF-CB2C52AE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AD2E-0749-4D9C-8A18-A0752C4D00D0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50FD5-0DA8-47DD-9BCB-B8BAD5CE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89D03-F97E-4EB3-8DE1-571E00E5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C8FEC-D14F-4DD2-B1D0-DEC525401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7CE95E-A184-4D79-AA49-B03F9E09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2287-3502-4050-AC8D-394247706CED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FF40F-0132-4107-B1B6-7456BB0F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23BAF-16DB-4D26-A70A-3C84D2DB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7D73-ED88-437C-9533-8C544BB4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83232-7BD5-485F-A5F4-5E970A1E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20A1-C99C-4089-8A03-79439AF222A8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57763B-ED76-4040-B043-D7912998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864554-2F7B-4EE5-8F13-3AD68EBA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6410-D076-43BB-AB5B-4E52A970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8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39B7CF-9057-4C17-B99B-79EFC928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72AC-6F6B-409F-89B9-186F4CA14824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5ABD2-12BE-4D6D-9ACE-11A5CB1A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2E734-7D18-418E-B080-239C7A36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7ADF-A115-4775-8BE2-811938733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FA35D-72A2-47E2-BAA3-345AA4DB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8917-EE09-4273-A50C-E43223C9EE01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DFD2C-B924-4F4B-B70E-47BAE50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0493F5-731A-47B3-87F8-B479F25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CFFE-38F1-4A0D-83D0-816106AE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5FC5578-5FF6-4D52-8E9D-6EE9F31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FB1C-280A-4D3E-8F3D-FC9E9C4CCABE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1C80456-6405-4866-B849-2EA8F9ED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E9B44C-59A6-4229-A440-FE6895A1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2638-27AF-430D-AB14-026357F1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FE4B127-E19C-456D-99B1-3728803A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D8F7-7475-4E8E-BB3B-73B83EBB516A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D93260C-7439-4409-B9B4-85872B8B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6D2D8AF-CCF9-4DB4-85BF-11CCFB8E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FAAF-7D90-44B5-8247-A7C6EF42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1332CEF-DD62-45EC-8E26-9B203FF2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3640-CAE5-4F78-BC00-788EFB5F2BCD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265B714-E1A0-41EA-A526-B407DF9C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BE0BFD0-9BFE-4BCA-B062-5CA31133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00E3-D90E-47EC-A803-A797BDC2F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130B4A5-AB7D-4C77-971A-4AEE28EA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BBCA-7572-4845-9291-3222A0BBF96E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BACE645-DEBE-4EB8-AB57-F139DF5C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8D705B6-3B8B-4C0A-9C38-8E72C4E3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EB15-9DD5-48E6-8FCA-591C8417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1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6DDCFBD-F710-42D7-8377-A1E0CED8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0791-3BA7-4871-AC3F-893620EA26A8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8B45C02-C63F-4659-AED7-105472CF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6A04B46-D956-41DD-8DA4-61110922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D585-8DD5-48D5-BD13-AF4DFC4F9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44E5715-3DCE-4721-9740-58EA5718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2414-8788-4B83-B30A-A62F3CE5D93C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7D52A0-A2BE-466C-A64B-0BB0927D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85E0280-ED80-43D6-A77B-F5F8A646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AE11-304B-4ECE-86A0-0D47B83C7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4464171-09E6-4DE0-8B76-AC75797A7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F72DD97-F2D1-4B0B-A6DB-FF0440743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17E97-D1FE-4401-9098-4F9FAC97D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7C749-B13D-4F78-8245-39EFEB5DCE3B}" type="datetimeFigureOut">
              <a:rPr lang="en-US"/>
              <a:pPr>
                <a:defRPr/>
              </a:pPr>
              <a:t>18-Dec-21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6865F-F890-4EFE-86F8-D0255E2E0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67D00-831D-4AB1-95D6-55E97B39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5A0638-C72C-48E4-9774-7949D496F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6537" y="777922"/>
            <a:ext cx="8079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354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ztutul\Desktop\Class 4 Bangla\New folder\72204_hr1.jpg">
            <a:extLst>
              <a:ext uri="{FF2B5EF4-FFF2-40B4-BE49-F238E27FC236}">
                <a16:creationId xmlns:a16="http://schemas.microsoft.com/office/drawing/2014/main" xmlns="" id="{0E935C34-B89B-46F5-BF9A-93532A05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365" y="288416"/>
            <a:ext cx="10161270" cy="531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EF44D4-6DDD-46D9-8B2E-94E85376C0D7}"/>
              </a:ext>
            </a:extLst>
          </p:cNvPr>
          <p:cNvSpPr/>
          <p:nvPr/>
        </p:nvSpPr>
        <p:spPr>
          <a:xfrm>
            <a:off x="3743325" y="5867400"/>
            <a:ext cx="4705350" cy="701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নদীতে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ঢল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endParaRPr lang="en-GB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ztutul\Desktop\Class 4 Bangla\New folder\u33697_488312_966513.jpg">
            <a:extLst>
              <a:ext uri="{FF2B5EF4-FFF2-40B4-BE49-F238E27FC236}">
                <a16:creationId xmlns:a16="http://schemas.microsoft.com/office/drawing/2014/main" xmlns="" id="{F39C6CBE-FB89-4972-BB56-50102117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590" y="163782"/>
            <a:ext cx="3561983" cy="2483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 descr="C:\Users\mztutul\Desktop\Class 4 Bangla\New folder\296a36d0-602a-41ce-95e1-e70b70d3d850.jpg">
            <a:extLst>
              <a:ext uri="{FF2B5EF4-FFF2-40B4-BE49-F238E27FC236}">
                <a16:creationId xmlns:a16="http://schemas.microsoft.com/office/drawing/2014/main" xmlns="" id="{7F51B8C4-3725-44E8-BD93-150E8ACF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47" y="153207"/>
            <a:ext cx="3247689" cy="2491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5D6001-C216-4EC6-A8E2-494DCE2A9BC8}"/>
              </a:ext>
            </a:extLst>
          </p:cNvPr>
          <p:cNvSpPr txBox="1"/>
          <p:nvPr/>
        </p:nvSpPr>
        <p:spPr>
          <a:xfrm>
            <a:off x="1954213" y="6115050"/>
            <a:ext cx="874395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কেয়া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0" name="Picture 2" descr="C:\Users\mztutul\Desktop\Class 4 Bangla\New folder\Bleeding heart 2.jpg">
            <a:extLst>
              <a:ext uri="{FF2B5EF4-FFF2-40B4-BE49-F238E27FC236}">
                <a16:creationId xmlns:a16="http://schemas.microsoft.com/office/drawing/2014/main" xmlns="" id="{F2BF9185-FEFA-457E-8A09-ECDA5BA2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7672" y="163782"/>
            <a:ext cx="3474095" cy="2483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mztutul\Desktop\Class 4 Bangla\New folder\414SE7N3UZL.jpg">
            <a:extLst>
              <a:ext uri="{FF2B5EF4-FFF2-40B4-BE49-F238E27FC236}">
                <a16:creationId xmlns:a16="http://schemas.microsoft.com/office/drawing/2014/main" xmlns="" id="{1FE5AB8B-62B9-4CF6-AD1C-6CE6F84F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48" y="3429000"/>
            <a:ext cx="3247689" cy="2495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mztutul\Desktop\Class 4 Bangla\New folder\download (7).jpg">
            <a:extLst>
              <a:ext uri="{FF2B5EF4-FFF2-40B4-BE49-F238E27FC236}">
                <a16:creationId xmlns:a16="http://schemas.microsoft.com/office/drawing/2014/main" xmlns="" id="{31991A20-4438-407B-ACF3-F44FD48D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5590" y="3429000"/>
            <a:ext cx="3561983" cy="2495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mztutul\Desktop\Class 4 Bangla\New folder\1427932017_6.jpg">
            <a:extLst>
              <a:ext uri="{FF2B5EF4-FFF2-40B4-BE49-F238E27FC236}">
                <a16:creationId xmlns:a16="http://schemas.microsoft.com/office/drawing/2014/main" xmlns="" id="{72F55467-4D9A-4B62-A7A9-6B6E9702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7672" y="3428999"/>
            <a:ext cx="3474095" cy="2495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ztutul\Desktop\Class 4 Bangla\New folder\maxresdefault (5).jpg">
            <a:extLst>
              <a:ext uri="{FF2B5EF4-FFF2-40B4-BE49-F238E27FC236}">
                <a16:creationId xmlns:a16="http://schemas.microsoft.com/office/drawing/2014/main" xmlns="" id="{862FC585-B196-449D-B20A-1F3F72AC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3636" r="13787"/>
          <a:stretch/>
        </p:blipFill>
        <p:spPr bwMode="auto">
          <a:xfrm>
            <a:off x="204695" y="340705"/>
            <a:ext cx="5237079" cy="4912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mztutul\Desktop\Class 4 Bangla\New folder\STS-1506942080-59ebfc3_xlarge (1).jpg">
            <a:extLst>
              <a:ext uri="{FF2B5EF4-FFF2-40B4-BE49-F238E27FC236}">
                <a16:creationId xmlns:a16="http://schemas.microsoft.com/office/drawing/2014/main" xmlns="" id="{CE5CEDC8-E418-428A-A049-F372A4E1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040" y="392108"/>
            <a:ext cx="5701704" cy="4860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65D8AF-AA44-490D-AB9C-3148702500C3}"/>
              </a:ext>
            </a:extLst>
          </p:cNvPr>
          <p:cNvSpPr txBox="1"/>
          <p:nvPr/>
        </p:nvSpPr>
        <p:spPr>
          <a:xfrm>
            <a:off x="2571750" y="5762625"/>
            <a:ext cx="6305550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ৎ।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xmlns="" id="{8C2BABEE-BAF7-4D29-A13D-AB25FE7B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04FBA7-32E7-47F2-BC8A-E3BB0DC3A683}"/>
              </a:ext>
            </a:extLst>
          </p:cNvPr>
          <p:cNvSpPr txBox="1"/>
          <p:nvPr/>
        </p:nvSpPr>
        <p:spPr>
          <a:xfrm>
            <a:off x="2571750" y="5748338"/>
            <a:ext cx="6637338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এলেই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পাল্টে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972A97-684F-4ACF-B6CB-A6BC7C18F0B1}"/>
              </a:ext>
            </a:extLst>
          </p:cNvPr>
          <p:cNvSpPr txBox="1"/>
          <p:nvPr/>
        </p:nvSpPr>
        <p:spPr>
          <a:xfrm>
            <a:off x="274638" y="5834063"/>
            <a:ext cx="11642725" cy="7699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তুলোর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CB373E-FD26-4AA2-A467-B8C9379E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3657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A976378-76A8-4F38-AE41-F90B2CD9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36798"/>
            <a:ext cx="3573376" cy="2354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E16B34-D1F2-4B0C-BF89-189DE5050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977928"/>
            <a:ext cx="3573375" cy="199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5AD8EE-7D46-4E4A-976B-1104F11A7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977928"/>
            <a:ext cx="3657600" cy="1993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2DEF4B-20F9-4EFE-8A7E-967E60D45A7F}"/>
              </a:ext>
            </a:extLst>
          </p:cNvPr>
          <p:cNvSpPr txBox="1"/>
          <p:nvPr/>
        </p:nvSpPr>
        <p:spPr>
          <a:xfrm>
            <a:off x="2678113" y="5859463"/>
            <a:ext cx="5492750" cy="7699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2BFCB9-5EF6-4BC3-B2B2-F397023B84B1}"/>
              </a:ext>
            </a:extLst>
          </p:cNvPr>
          <p:cNvSpPr txBox="1"/>
          <p:nvPr/>
        </p:nvSpPr>
        <p:spPr>
          <a:xfrm>
            <a:off x="2943225" y="5827713"/>
            <a:ext cx="5491163" cy="7683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শিউলী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1D6FF9-9BF5-40F7-86BD-5312C4790047}"/>
              </a:ext>
            </a:extLst>
          </p:cNvPr>
          <p:cNvSpPr txBox="1"/>
          <p:nvPr/>
        </p:nvSpPr>
        <p:spPr>
          <a:xfrm>
            <a:off x="274638" y="5859463"/>
            <a:ext cx="11642725" cy="7699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কাশফুলে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>
            <a:extLst>
              <a:ext uri="{FF2B5EF4-FFF2-40B4-BE49-F238E27FC236}">
                <a16:creationId xmlns:a16="http://schemas.microsoft.com/office/drawing/2014/main" xmlns="" id="{74C49199-A272-4204-8590-CFF5B5D9001D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998538"/>
            <a:ext cx="10044112" cy="5673725"/>
            <a:chOff x="2128837" y="1371600"/>
            <a:chExt cx="4148139" cy="4352925"/>
          </a:xfrm>
        </p:grpSpPr>
        <p:pic>
          <p:nvPicPr>
            <p:cNvPr id="21508" name="Picture 2">
              <a:extLst>
                <a:ext uri="{FF2B5EF4-FFF2-40B4-BE49-F238E27FC236}">
                  <a16:creationId xmlns:a16="http://schemas.microsoft.com/office/drawing/2014/main" xmlns="" id="{A8474744-AFC7-4D66-82F4-C1E3CBB11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7" y="3429000"/>
              <a:ext cx="4148138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9" name="Picture 3">
              <a:extLst>
                <a:ext uri="{FF2B5EF4-FFF2-40B4-BE49-F238E27FC236}">
                  <a16:creationId xmlns:a16="http://schemas.microsoft.com/office/drawing/2014/main" xmlns="" id="{F8A5269C-B93D-4739-A326-554110C73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7" y="1371600"/>
              <a:ext cx="1885950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0" name="Picture 4">
              <a:extLst>
                <a:ext uri="{FF2B5EF4-FFF2-40B4-BE49-F238E27FC236}">
                  <a16:creationId xmlns:a16="http://schemas.microsoft.com/office/drawing/2014/main" xmlns="" id="{BC9BF1E0-3469-414C-AF6A-CE5A8C659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88" y="1371600"/>
              <a:ext cx="2262188" cy="224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F5E8C5-6F65-4006-B98F-CB28BDE50EAF}"/>
              </a:ext>
            </a:extLst>
          </p:cNvPr>
          <p:cNvSpPr/>
          <p:nvPr/>
        </p:nvSpPr>
        <p:spPr>
          <a:xfrm>
            <a:off x="1628775" y="185738"/>
            <a:ext cx="8934450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</a:rPr>
              <a:t>তোমাদের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বইয়ের</a:t>
            </a:r>
            <a:r>
              <a:rPr lang="en-US" sz="4000" dirty="0">
                <a:solidFill>
                  <a:schemeClr val="tx1"/>
                </a:solidFill>
              </a:rPr>
              <a:t> ২ </a:t>
            </a:r>
            <a:r>
              <a:rPr lang="en-US" sz="4000" dirty="0" err="1">
                <a:solidFill>
                  <a:schemeClr val="tx1"/>
                </a:solidFill>
              </a:rPr>
              <a:t>পৃষ্ঠা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খোলো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2F5348-A495-428F-81B3-B89F88E0ECED}"/>
              </a:ext>
            </a:extLst>
          </p:cNvPr>
          <p:cNvSpPr/>
          <p:nvPr/>
        </p:nvSpPr>
        <p:spPr>
          <a:xfrm>
            <a:off x="2781300" y="0"/>
            <a:ext cx="6438900" cy="139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অনুশীলন করি।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32-Point Star 24">
            <a:extLst>
              <a:ext uri="{FF2B5EF4-FFF2-40B4-BE49-F238E27FC236}">
                <a16:creationId xmlns:a16="http://schemas.microsoft.com/office/drawing/2014/main" xmlns="" id="{EB95A2E6-15A3-46EA-8B5A-8ACE8EE4803A}"/>
              </a:ext>
            </a:extLst>
          </p:cNvPr>
          <p:cNvSpPr/>
          <p:nvPr/>
        </p:nvSpPr>
        <p:spPr>
          <a:xfrm>
            <a:off x="5715000" y="6096000"/>
            <a:ext cx="3733800" cy="762000"/>
          </a:xfrm>
          <a:prstGeom prst="star32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পেঁজা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তুলো</a:t>
            </a:r>
            <a:endParaRPr lang="en-US" sz="4000" dirty="0">
              <a:solidFill>
                <a:schemeClr val="accent6">
                  <a:lumMod val="50000"/>
                </a:schemeClr>
              </a:solidFill>
              <a:highlight>
                <a:srgbClr val="00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>
            <a:extLst>
              <a:ext uri="{FF2B5EF4-FFF2-40B4-BE49-F238E27FC236}">
                <a16:creationId xmlns:a16="http://schemas.microsoft.com/office/drawing/2014/main" xmlns="" id="{98567012-4E3D-49F2-8A24-CA6195616C31}"/>
              </a:ext>
            </a:extLst>
          </p:cNvPr>
          <p:cNvSpPr/>
          <p:nvPr/>
        </p:nvSpPr>
        <p:spPr>
          <a:xfrm>
            <a:off x="281782" y="1355660"/>
            <a:ext cx="2651918" cy="752227"/>
          </a:xfrm>
          <a:prstGeom prst="flowChartOnlineStorag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হুড়মুড়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>
            <a:extLst>
              <a:ext uri="{FF2B5EF4-FFF2-40B4-BE49-F238E27FC236}">
                <a16:creationId xmlns:a16="http://schemas.microsoft.com/office/drawing/2014/main" xmlns="" id="{A04DD7BD-9EA7-4008-9793-1048ED758A62}"/>
              </a:ext>
            </a:extLst>
          </p:cNvPr>
          <p:cNvSpPr/>
          <p:nvPr/>
        </p:nvSpPr>
        <p:spPr>
          <a:xfrm>
            <a:off x="1143000" y="2286221"/>
            <a:ext cx="3276600" cy="813420"/>
          </a:xfrm>
          <a:prstGeom prst="star32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ঝিরঝির</a:t>
            </a:r>
            <a:endParaRPr lang="en-US" sz="4000" dirty="0">
              <a:solidFill>
                <a:schemeClr val="accent6">
                  <a:lumMod val="50000"/>
                </a:schemeClr>
              </a:solidFill>
              <a:highlight>
                <a:srgbClr val="00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>
            <a:extLst>
              <a:ext uri="{FF2B5EF4-FFF2-40B4-BE49-F238E27FC236}">
                <a16:creationId xmlns:a16="http://schemas.microsoft.com/office/drawing/2014/main" xmlns="" id="{77E9676B-9698-4A78-B1A5-850A39C62C4D}"/>
              </a:ext>
            </a:extLst>
          </p:cNvPr>
          <p:cNvSpPr/>
          <p:nvPr/>
        </p:nvSpPr>
        <p:spPr>
          <a:xfrm>
            <a:off x="2362200" y="3277975"/>
            <a:ext cx="3352800" cy="760847"/>
          </a:xfrm>
          <a:prstGeom prst="star32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400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32-Point Star 17">
            <a:extLst>
              <a:ext uri="{FF2B5EF4-FFF2-40B4-BE49-F238E27FC236}">
                <a16:creationId xmlns:a16="http://schemas.microsoft.com/office/drawing/2014/main" xmlns="" id="{4CD7AD14-138D-40C3-A2BB-FEA7E4487A9E}"/>
              </a:ext>
            </a:extLst>
          </p:cNvPr>
          <p:cNvSpPr/>
          <p:nvPr/>
        </p:nvSpPr>
        <p:spPr>
          <a:xfrm>
            <a:off x="3352801" y="4274348"/>
            <a:ext cx="3260661" cy="717049"/>
          </a:xfrm>
          <a:prstGeom prst="star32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00FF00"/>
                </a:highlight>
                <a:latin typeface="NikoshBAN" pitchFamily="2" charset="0"/>
                <a:cs typeface="NikoshBAN" pitchFamily="2" charset="0"/>
              </a:rPr>
              <a:t>মুষলধারে</a:t>
            </a:r>
            <a:endParaRPr lang="en-US" sz="4000" dirty="0">
              <a:solidFill>
                <a:schemeClr val="accent6">
                  <a:lumMod val="50000"/>
                </a:schemeClr>
              </a:solidFill>
              <a:highlight>
                <a:srgbClr val="00FF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32-Point Star 18">
            <a:extLst>
              <a:ext uri="{FF2B5EF4-FFF2-40B4-BE49-F238E27FC236}">
                <a16:creationId xmlns:a16="http://schemas.microsoft.com/office/drawing/2014/main" xmlns="" id="{45A628FF-040D-435E-8138-815AA532B84E}"/>
              </a:ext>
            </a:extLst>
          </p:cNvPr>
          <p:cNvSpPr/>
          <p:nvPr/>
        </p:nvSpPr>
        <p:spPr>
          <a:xfrm>
            <a:off x="4648200" y="5192577"/>
            <a:ext cx="2743200" cy="739524"/>
          </a:xfrm>
          <a:prstGeom prst="star32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ঝমঝম</a:t>
            </a:r>
            <a:endParaRPr lang="en-US" sz="400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F1EA00-8B04-4EA7-ABAB-F2D22287F71B}"/>
              </a:ext>
            </a:extLst>
          </p:cNvPr>
          <p:cNvSpPr/>
          <p:nvPr/>
        </p:nvSpPr>
        <p:spPr>
          <a:xfrm>
            <a:off x="2667000" y="436563"/>
            <a:ext cx="6438900" cy="1392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81E600F-E621-4192-8502-850429774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1905000"/>
            <a:ext cx="149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1B332D6-A326-42AB-88C7-890AE96D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1878013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EC394C8-676C-4F1B-9825-E19BBD0D6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1828800"/>
            <a:ext cx="1277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উষ্ম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F0D7F70-F8FB-41A8-B77A-2EC7EBA64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1870075"/>
            <a:ext cx="95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BAB4B5F-0C2C-411C-9213-BF522F26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95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xmlns="" id="{FA6A6B04-413D-44D6-9688-2BC359609F0A}"/>
              </a:ext>
            </a:extLst>
          </p:cNvPr>
          <p:cNvSpPr/>
          <p:nvPr/>
        </p:nvSpPr>
        <p:spPr>
          <a:xfrm>
            <a:off x="3297238" y="2257425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xmlns="" id="{F7688733-AE9C-405F-A05C-8B28B8B197D7}"/>
              </a:ext>
            </a:extLst>
          </p:cNvPr>
          <p:cNvSpPr/>
          <p:nvPr/>
        </p:nvSpPr>
        <p:spPr>
          <a:xfrm>
            <a:off x="5295900" y="2133600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xmlns="" id="{1EA3BA40-E105-4AE6-BE06-6555E7E4A172}"/>
              </a:ext>
            </a:extLst>
          </p:cNvPr>
          <p:cNvSpPr/>
          <p:nvPr/>
        </p:nvSpPr>
        <p:spPr>
          <a:xfrm>
            <a:off x="8362950" y="2217738"/>
            <a:ext cx="715963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419F06B-2F55-4C56-9AF1-4AC413F59D7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1164" y="1929140"/>
            <a:ext cx="1026706" cy="7694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49DD10D-7FB7-4B62-947B-F6D599A1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2706688"/>
            <a:ext cx="1704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80FBBF-96DF-4F39-831E-B2882245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692400"/>
            <a:ext cx="958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789D89B-31DD-4418-B2FA-67F79F0F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2695575"/>
            <a:ext cx="27447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as-IN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7AC1C9-B929-42EA-9844-49E417FA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671763"/>
            <a:ext cx="95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92F7C87-DDCF-4BFE-9F4D-8FBF4571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06688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xmlns="" id="{EB567306-8518-48B4-81F6-50C3C475A7F9}"/>
              </a:ext>
            </a:extLst>
          </p:cNvPr>
          <p:cNvSpPr/>
          <p:nvPr/>
        </p:nvSpPr>
        <p:spPr>
          <a:xfrm>
            <a:off x="3373438" y="3059113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xmlns="" id="{91FEAAB0-6489-42DD-B951-8CA208336C82}"/>
              </a:ext>
            </a:extLst>
          </p:cNvPr>
          <p:cNvSpPr/>
          <p:nvPr/>
        </p:nvSpPr>
        <p:spPr>
          <a:xfrm>
            <a:off x="5372100" y="2935288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xmlns="" id="{A979D6B9-6B51-4AC3-88C6-544CD4F62B20}"/>
              </a:ext>
            </a:extLst>
          </p:cNvPr>
          <p:cNvSpPr/>
          <p:nvPr/>
        </p:nvSpPr>
        <p:spPr>
          <a:xfrm>
            <a:off x="8439150" y="3019425"/>
            <a:ext cx="715963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10CCAE8-C2F7-46CD-90F9-4312D218CFA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47364" y="2730609"/>
            <a:ext cx="1026706" cy="76944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8EA5AD4-4AAF-4627-9781-D8D314945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3544888"/>
            <a:ext cx="149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পাল্টে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ABBB099-7FB2-4B9B-B1C0-71819870E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3532188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25B3591-2C37-446A-AAD4-6DC7D9B91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175" y="3468688"/>
            <a:ext cx="2024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রেজাল্ট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ECE9043-1306-4BAD-B3A7-01CB0FA89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3509963"/>
            <a:ext cx="95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ল্ট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F4B208B-68C8-4013-B7E4-8E38C512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44888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</a:t>
            </a: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xmlns="" id="{6C6DC0B8-3DCB-407D-94D9-82BB2E90DE30}"/>
              </a:ext>
            </a:extLst>
          </p:cNvPr>
          <p:cNvSpPr/>
          <p:nvPr/>
        </p:nvSpPr>
        <p:spPr>
          <a:xfrm>
            <a:off x="3221038" y="3897313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xmlns="" id="{C36C5B0A-8D88-428C-9F85-38159F6C34DE}"/>
              </a:ext>
            </a:extLst>
          </p:cNvPr>
          <p:cNvSpPr/>
          <p:nvPr/>
        </p:nvSpPr>
        <p:spPr>
          <a:xfrm>
            <a:off x="5219700" y="3773488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xmlns="" id="{0080E434-9A04-4BBC-B302-D2DB3B95E78F}"/>
              </a:ext>
            </a:extLst>
          </p:cNvPr>
          <p:cNvSpPr/>
          <p:nvPr/>
        </p:nvSpPr>
        <p:spPr>
          <a:xfrm>
            <a:off x="8286750" y="3857625"/>
            <a:ext cx="715963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E328EA56-76F4-41D6-AED2-EDA2AC2F503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4964" y="3568809"/>
            <a:ext cx="1026706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4192EB6-3774-487E-A591-6482D48D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4611688"/>
            <a:ext cx="14922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853D3F8-E983-4391-9738-796001A86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4611688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EC05CE7-E59E-4DF3-8A5A-AB41BA1E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175" y="4535488"/>
            <a:ext cx="12779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58FF3B4-128F-40E8-9A7B-DFD7A29D4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4576763"/>
            <a:ext cx="95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01CBFF9-654C-4B49-A87E-D6DC7741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11688"/>
            <a:ext cx="95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xmlns="" id="{7719528E-88F2-4F55-80D6-646F668B3D26}"/>
              </a:ext>
            </a:extLst>
          </p:cNvPr>
          <p:cNvSpPr/>
          <p:nvPr/>
        </p:nvSpPr>
        <p:spPr>
          <a:xfrm>
            <a:off x="3221038" y="4964113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xmlns="" id="{BD983246-9D44-4BD5-A558-7107F59E9944}"/>
              </a:ext>
            </a:extLst>
          </p:cNvPr>
          <p:cNvSpPr/>
          <p:nvPr/>
        </p:nvSpPr>
        <p:spPr>
          <a:xfrm>
            <a:off x="5219700" y="4840288"/>
            <a:ext cx="717550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xmlns="" id="{CB8D6AEF-8CC6-4F39-BB34-EE58502EA720}"/>
              </a:ext>
            </a:extLst>
          </p:cNvPr>
          <p:cNvSpPr/>
          <p:nvPr/>
        </p:nvSpPr>
        <p:spPr>
          <a:xfrm>
            <a:off x="8286750" y="4924425"/>
            <a:ext cx="715963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E5184B2-0A6F-4258-B612-FD50773F6E8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4964" y="4635609"/>
            <a:ext cx="1026706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8" grpId="0"/>
      <p:bldP spid="79" grpId="0"/>
      <p:bldP spid="80" grpId="0"/>
      <p:bldP spid="81" grpId="0"/>
      <p:bldP spid="82" grpId="0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4C7869-4747-4404-96E4-2BCB6C23A5EE}"/>
              </a:ext>
            </a:extLst>
          </p:cNvPr>
          <p:cNvSpPr/>
          <p:nvPr/>
        </p:nvSpPr>
        <p:spPr>
          <a:xfrm>
            <a:off x="2876550" y="107950"/>
            <a:ext cx="6438900" cy="6461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>
                <a:solidFill>
                  <a:srgbClr val="FFFF00"/>
                </a:solidFill>
              </a:rPr>
              <a:t> শব্দগুলো</a:t>
            </a:r>
            <a:r>
              <a:rPr lang="en-US" sz="3600">
                <a:solidFill>
                  <a:srgbClr val="FFFF00"/>
                </a:solidFill>
              </a:rPr>
              <a:t>র অর্থ জেনে নেই।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2BC7CC-24CD-4B8A-8F4A-A734946FDE86}"/>
              </a:ext>
            </a:extLst>
          </p:cNvPr>
          <p:cNvSpPr txBox="1"/>
          <p:nvPr/>
        </p:nvSpPr>
        <p:spPr>
          <a:xfrm>
            <a:off x="1738313" y="1536700"/>
            <a:ext cx="16764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66B87B-64EC-4DB8-9A81-DF52B0DD87B4}"/>
              </a:ext>
            </a:extLst>
          </p:cNvPr>
          <p:cNvSpPr txBox="1"/>
          <p:nvPr/>
        </p:nvSpPr>
        <p:spPr>
          <a:xfrm>
            <a:off x="1828800" y="4778375"/>
            <a:ext cx="16764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CD3B1-008B-40FA-BF5A-41A0ACD0444B}"/>
              </a:ext>
            </a:extLst>
          </p:cNvPr>
          <p:cNvSpPr txBox="1"/>
          <p:nvPr/>
        </p:nvSpPr>
        <p:spPr>
          <a:xfrm>
            <a:off x="6919913" y="1455738"/>
            <a:ext cx="3276600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EF9823-4D8F-4B4A-9070-8DB7152EC450}"/>
              </a:ext>
            </a:extLst>
          </p:cNvPr>
          <p:cNvSpPr txBox="1"/>
          <p:nvPr/>
        </p:nvSpPr>
        <p:spPr>
          <a:xfrm>
            <a:off x="3033713" y="2725738"/>
            <a:ext cx="5638800" cy="6461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ইলশেগুঁড়িতে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0AE20-3D45-4003-9D4F-6F8D892D94DA}"/>
              </a:ext>
            </a:extLst>
          </p:cNvPr>
          <p:cNvSpPr txBox="1"/>
          <p:nvPr/>
        </p:nvSpPr>
        <p:spPr>
          <a:xfrm>
            <a:off x="7239000" y="4800600"/>
            <a:ext cx="3048000" cy="646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ফোঁটায়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7A760B-F952-4D31-8D28-445777DBA6FA}"/>
              </a:ext>
            </a:extLst>
          </p:cNvPr>
          <p:cNvSpPr txBox="1"/>
          <p:nvPr/>
        </p:nvSpPr>
        <p:spPr>
          <a:xfrm>
            <a:off x="3822700" y="6067425"/>
            <a:ext cx="3467100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মুষলধারে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012A45E-CDEB-4194-A114-68A3BDD9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98269" y="1286837"/>
            <a:ext cx="2293033" cy="125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7EA3534-B96B-490A-AEF1-5257113DDE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9120" y="4445392"/>
            <a:ext cx="2335237" cy="1230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>
            <a:extLst>
              <a:ext uri="{FF2B5EF4-FFF2-40B4-BE49-F238E27FC236}">
                <a16:creationId xmlns:a16="http://schemas.microsoft.com/office/drawing/2014/main" xmlns="" id="{E3C63F1E-593B-48AE-8946-2FC922A7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33400"/>
            <a:ext cx="2438400" cy="523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পূরণকরঃ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3" name="TextBox 9">
            <a:extLst>
              <a:ext uri="{FF2B5EF4-FFF2-40B4-BE49-F238E27FC236}">
                <a16:creationId xmlns:a16="http://schemas.microsoft.com/office/drawing/2014/main" xmlns="" id="{C4D6AEF4-A7DA-457B-8911-B80750AFA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(১)সে কারণেই আমরা                 দেশের লোক।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4" name="TextBox 10">
            <a:extLst>
              <a:ext uri="{FF2B5EF4-FFF2-40B4-BE49-F238E27FC236}">
                <a16:creationId xmlns:a16="http://schemas.microsoft.com/office/drawing/2014/main" xmlns="" id="{85D617F5-9C9F-4FAD-A863-22076C15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67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(২) আকাশে তখন মেঘের যে কী                খেলা।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5" name="TextBox 11">
            <a:extLst>
              <a:ext uri="{FF2B5EF4-FFF2-40B4-BE49-F238E27FC236}">
                <a16:creationId xmlns:a16="http://schemas.microsoft.com/office/drawing/2014/main" xmlns="" id="{20939A2F-CE03-4380-8BDC-1894D2225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(৩) আকাশকে মনে হতো           কাছে নেমে এসেছে।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6" name="TextBox 12">
            <a:extLst>
              <a:ext uri="{FF2B5EF4-FFF2-40B4-BE49-F238E27FC236}">
                <a16:creationId xmlns:a16="http://schemas.microsoft.com/office/drawing/2014/main" xmlns="" id="{1B976149-1A8D-41B5-A4D4-09C55425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958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(৪) হেমন্ত ভারি              ঋতু।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07" name="TextBox 13">
            <a:extLst>
              <a:ext uri="{FF2B5EF4-FFF2-40B4-BE49-F238E27FC236}">
                <a16:creationId xmlns:a16="http://schemas.microsoft.com/office/drawing/2014/main" xmlns="" id="{C169FB9B-A19C-4705-92BC-6864B979B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340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(৫) শীতকালে আসত                বাতাস।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D8FE43-4DBD-44DF-B9AB-D47EDBCE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লাজুক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9C15ED-5205-46F1-AF2C-2110BEBD1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34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উত্তুরের 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E7E3F50-F642-4209-8718-2879EC766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676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ষড়ঋতুর 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A649DC-CEEE-4563-9E83-EC6387C3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6700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ছোটাছুটির  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663110-441D-40B4-B738-78C79B70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81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A4DE33-6674-43B3-87CE-54FDEBD64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616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----------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CF5C62-F002-4501-85C6-CACBA33E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30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--------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6CC3440-9149-4A3E-9A7E-2A716630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450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-------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8D25B2A-973A-4190-9E9E-25D7171D1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25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----------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BC1050-8250-4857-AF3A-9AF3F128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----------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360767-866F-4EBD-BE21-22B49FEF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97600"/>
            <a:ext cx="2895600" cy="58420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মিলিয়ে নিই </a:t>
            </a:r>
            <a:endParaRPr lang="en-US" altLang="en-US" sz="32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619" name="TextBox 25">
            <a:extLst>
              <a:ext uri="{FF2B5EF4-FFF2-40B4-BE49-F238E27FC236}">
                <a16:creationId xmlns:a16="http://schemas.microsoft.com/office/drawing/2014/main" xmlns="" id="{A433ABFE-F1BC-4B11-BA21-ED7BB230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57200"/>
            <a:ext cx="1905000" cy="523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entagon 22">
            <a:extLst>
              <a:ext uri="{FF2B5EF4-FFF2-40B4-BE49-F238E27FC236}">
                <a16:creationId xmlns:a16="http://schemas.microsoft.com/office/drawing/2014/main" xmlns="" id="{86612996-F844-4138-B45C-B676125CC008}"/>
              </a:ext>
            </a:extLst>
          </p:cNvPr>
          <p:cNvSpPr/>
          <p:nvPr/>
        </p:nvSpPr>
        <p:spPr>
          <a:xfrm>
            <a:off x="2133600" y="1600200"/>
            <a:ext cx="1524000" cy="838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xmlns="" id="{E0F856AD-43DC-4562-BD31-67A4B1B595F9}"/>
              </a:ext>
            </a:extLst>
          </p:cNvPr>
          <p:cNvSpPr/>
          <p:nvPr/>
        </p:nvSpPr>
        <p:spPr>
          <a:xfrm>
            <a:off x="2133600" y="3276600"/>
            <a:ext cx="1600200" cy="838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xmlns="" id="{AC89F6B7-01C0-4911-B2AB-7D1FE1F33B4E}"/>
              </a:ext>
            </a:extLst>
          </p:cNvPr>
          <p:cNvSpPr/>
          <p:nvPr/>
        </p:nvSpPr>
        <p:spPr>
          <a:xfrm>
            <a:off x="2209800" y="5105400"/>
            <a:ext cx="1524000" cy="838200"/>
          </a:xfrm>
          <a:prstGeom prst="homeP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xmlns="" id="{011A02FB-192A-4F7A-93B6-7A745635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3200400" cy="584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রচনা </a:t>
            </a:r>
            <a:endParaRPr lang="en-US" altLang="en-US" sz="320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664028-C320-4FDF-9B70-BDD5918D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544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174316-849F-4806-B6EF-4370C13AD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283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ষড়ঋতু 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A4B3012-641E-4A13-80AE-7EE6725A11C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352800"/>
            <a:ext cx="2743200" cy="914400"/>
            <a:chOff x="5715000" y="3352800"/>
            <a:chExt cx="2743200" cy="914400"/>
          </a:xfrm>
        </p:grpSpPr>
        <p:sp>
          <p:nvSpPr>
            <p:cNvPr id="27" name="Down Arrow Callout 26">
              <a:extLst>
                <a:ext uri="{FF2B5EF4-FFF2-40B4-BE49-F238E27FC236}">
                  <a16:creationId xmlns:a16="http://schemas.microsoft.com/office/drawing/2014/main" xmlns="" id="{85586DF8-8E8F-4EA7-80BB-1024EC3422D9}"/>
                </a:ext>
              </a:extLst>
            </p:cNvPr>
            <p:cNvSpPr/>
            <p:nvPr/>
          </p:nvSpPr>
          <p:spPr>
            <a:xfrm>
              <a:off x="5715000" y="3352800"/>
              <a:ext cx="2743200" cy="914400"/>
            </a:xfrm>
            <a:prstGeom prst="downArrowCallou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71" name="TextBox 16">
              <a:extLst>
                <a:ext uri="{FF2B5EF4-FFF2-40B4-BE49-F238E27FC236}">
                  <a16:creationId xmlns:a16="http://schemas.microsoft.com/office/drawing/2014/main" xmlns="" id="{B4B85286-8868-4C1B-A866-2A87BBA58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3352800"/>
              <a:ext cx="2362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bn-BD" altLang="en-US" sz="280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বাদলের ধারা  </a:t>
              </a:r>
              <a:endParaRPr lang="en-US" altLang="en-US" sz="2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098" name="Picture 2" descr="C:\Users\ATAUR RAHMAN\Desktop\CONTENT\bb1.jpg">
            <a:extLst>
              <a:ext uri="{FF2B5EF4-FFF2-40B4-BE49-F238E27FC236}">
                <a16:creationId xmlns:a16="http://schemas.microsoft.com/office/drawing/2014/main" xmlns="" id="{A3C65776-9D3C-41A2-A1DD-0E51C4C4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8925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51D93E5-C06B-40F3-B6AC-4C0274ECF61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5181600"/>
            <a:ext cx="2743200" cy="914400"/>
            <a:chOff x="5715000" y="5181600"/>
            <a:chExt cx="2743200" cy="914400"/>
          </a:xfrm>
        </p:grpSpPr>
        <p:sp>
          <p:nvSpPr>
            <p:cNvPr id="28" name="Down Arrow Callout 27">
              <a:extLst>
                <a:ext uri="{FF2B5EF4-FFF2-40B4-BE49-F238E27FC236}">
                  <a16:creationId xmlns:a16="http://schemas.microsoft.com/office/drawing/2014/main" xmlns="" id="{513AF774-D32E-43A5-BD55-E89ED0F16737}"/>
                </a:ext>
              </a:extLst>
            </p:cNvPr>
            <p:cNvSpPr/>
            <p:nvPr/>
          </p:nvSpPr>
          <p:spPr>
            <a:xfrm>
              <a:off x="5715000" y="5181600"/>
              <a:ext cx="2743200" cy="914400"/>
            </a:xfrm>
            <a:prstGeom prst="downArrowCallou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69" name="TextBox 18">
              <a:extLst>
                <a:ext uri="{FF2B5EF4-FFF2-40B4-BE49-F238E27FC236}">
                  <a16:creationId xmlns:a16="http://schemas.microsoft.com/office/drawing/2014/main" xmlns="" id="{EC48210A-68C1-414B-BCB7-CF5144B3C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206425"/>
              <a:ext cx="1905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bn-BD" altLang="en-US" sz="320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 ঋতু  </a:t>
              </a:r>
              <a:endParaRPr lang="en-US" altLang="en-US" sz="32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 descr="A-Death-of-Seasons.jpg">
            <a:extLst>
              <a:ext uri="{FF2B5EF4-FFF2-40B4-BE49-F238E27FC236}">
                <a16:creationId xmlns:a16="http://schemas.microsoft.com/office/drawing/2014/main" xmlns="" id="{44EB73E7-9EFC-415F-8C0D-1C58BF5E7F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1488" y="4946650"/>
            <a:ext cx="2500312" cy="160655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469B11-AD0B-4ED8-B80F-CBAA473FD983}"/>
              </a:ext>
            </a:extLst>
          </p:cNvPr>
          <p:cNvSpPr txBox="1"/>
          <p:nvPr/>
        </p:nvSpPr>
        <p:spPr>
          <a:xfrm>
            <a:off x="7010400" y="6019800"/>
            <a:ext cx="3200400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বাংলাদেশ  ষড়ঋতুর দেশ।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7882F8-5DA9-4EF9-8D59-AD0FB662630D}"/>
              </a:ext>
            </a:extLst>
          </p:cNvPr>
          <p:cNvSpPr txBox="1"/>
          <p:nvPr/>
        </p:nvSpPr>
        <p:spPr>
          <a:xfrm>
            <a:off x="6858000" y="4414838"/>
            <a:ext cx="35052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বর্ষাকালে প্রচুর বৃষ্টিপাত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662" name="TextBox 11">
            <a:extLst>
              <a:ext uri="{FF2B5EF4-FFF2-40B4-BE49-F238E27FC236}">
                <a16:creationId xmlns:a16="http://schemas.microsoft.com/office/drawing/2014/main" xmlns="" id="{55579701-401D-4B0A-9149-75432D5FD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018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0E18799-740F-4243-B925-5B3C2083BC7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1600200"/>
            <a:ext cx="2895600" cy="914400"/>
            <a:chOff x="5715000" y="1600200"/>
            <a:chExt cx="2895600" cy="914400"/>
          </a:xfrm>
        </p:grpSpPr>
        <p:sp>
          <p:nvSpPr>
            <p:cNvPr id="26" name="Down Arrow Callout 25">
              <a:extLst>
                <a:ext uri="{FF2B5EF4-FFF2-40B4-BE49-F238E27FC236}">
                  <a16:creationId xmlns:a16="http://schemas.microsoft.com/office/drawing/2014/main" xmlns="" id="{02505A5D-BE48-4BEA-A7EF-FD6FD57B95FC}"/>
                </a:ext>
              </a:extLst>
            </p:cNvPr>
            <p:cNvSpPr/>
            <p:nvPr/>
          </p:nvSpPr>
          <p:spPr>
            <a:xfrm>
              <a:off x="5715000" y="1600200"/>
              <a:ext cx="2743200" cy="914400"/>
            </a:xfrm>
            <a:prstGeom prst="downArrowCallou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67" name="TextBox 13">
              <a:extLst>
                <a:ext uri="{FF2B5EF4-FFF2-40B4-BE49-F238E27FC236}">
                  <a16:creationId xmlns:a16="http://schemas.microsoft.com/office/drawing/2014/main" xmlns="" id="{907614C2-E2E7-4607-AD0B-960AC31DB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1686580"/>
              <a:ext cx="2895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bn-BD" altLang="en-US" sz="280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হালকা ঝিরঝিরে বৃষ্টি। </a:t>
              </a:r>
              <a:endParaRPr lang="en-US" altLang="en-US" sz="2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Rain-animated-red-rose.gif">
            <a:extLst>
              <a:ext uri="{FF2B5EF4-FFF2-40B4-BE49-F238E27FC236}">
                <a16:creationId xmlns:a16="http://schemas.microsoft.com/office/drawing/2014/main" xmlns="" id="{E8A594FE-B1DE-4029-97BB-642DB8289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1060450"/>
            <a:ext cx="2514600" cy="1752600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C33EC71-D899-4BD2-A349-821D52C26C75}"/>
              </a:ext>
            </a:extLst>
          </p:cNvPr>
          <p:cNvSpPr txBox="1"/>
          <p:nvPr/>
        </p:nvSpPr>
        <p:spPr>
          <a:xfrm>
            <a:off x="6858000" y="2590800"/>
            <a:ext cx="3657600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ইলশেগুঁড়ি বৃষ্টিতে ভিজতে ভাল লাগে।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5" grpId="0"/>
      <p:bldP spid="16" grpId="0"/>
      <p:bldP spid="21" grpId="0" animBg="1"/>
      <p:bldP spid="2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6">
            <a:extLst>
              <a:ext uri="{FF2B5EF4-FFF2-40B4-BE49-F238E27FC236}">
                <a16:creationId xmlns:a16="http://schemas.microsoft.com/office/drawing/2014/main" xmlns="" id="{53C7CFA7-58B6-448A-8131-0452642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346575"/>
            <a:ext cx="17319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2">
            <a:extLst>
              <a:ext uri="{FF2B5EF4-FFF2-40B4-BE49-F238E27FC236}">
                <a16:creationId xmlns:a16="http://schemas.microsoft.com/office/drawing/2014/main" xmlns="" id="{44390A62-3655-48A4-9CD2-1BEA8C62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675" y="4525963"/>
            <a:ext cx="1333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">
            <a:extLst>
              <a:ext uri="{FF2B5EF4-FFF2-40B4-BE49-F238E27FC236}">
                <a16:creationId xmlns:a16="http://schemas.microsoft.com/office/drawing/2014/main" xmlns="" id="{E62136F1-5CEA-463A-B1BC-9924E5AD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3429000"/>
            <a:ext cx="1893887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DA4C7E2-C64C-4885-924A-D5D49045FF5E}"/>
              </a:ext>
            </a:extLst>
          </p:cNvPr>
          <p:cNvSpPr txBox="1"/>
          <p:nvPr/>
        </p:nvSpPr>
        <p:spPr>
          <a:xfrm>
            <a:off x="5095984" y="695628"/>
            <a:ext cx="630358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5" y="614149"/>
            <a:ext cx="4565555" cy="5104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91116" y="1241946"/>
            <a:ext cx="6100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মোহাম্মদ আলমগীর হোসেন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শিবনগর সরকারি প্রাথমিক বিদ্যালয়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মেঘনা,কুমিল্লা।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EA7DC1-FD7B-4A89-AFE4-49ACAA0B123D}"/>
              </a:ext>
            </a:extLst>
          </p:cNvPr>
          <p:cNvSpPr txBox="1"/>
          <p:nvPr/>
        </p:nvSpPr>
        <p:spPr>
          <a:xfrm>
            <a:off x="1752600" y="2789238"/>
            <a:ext cx="579120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------------ ---- 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44EC5A-16CC-45AC-8E4C-EEB28D7E29E3}"/>
              </a:ext>
            </a:extLst>
          </p:cNvPr>
          <p:cNvSpPr txBox="1"/>
          <p:nvPr/>
        </p:nvSpPr>
        <p:spPr>
          <a:xfrm>
            <a:off x="1752600" y="4191000"/>
            <a:ext cx="63246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ঝিরঝিরে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----------- 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48BE9D-0F45-4FBA-A22A-87576845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1011238"/>
            <a:ext cx="4953000" cy="95408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 ডান দিক থেকে ঠিক শব্দ বেছে নিয়ে খালি জায়গায় লিখি ।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FA1D29-CB60-49D5-941F-CA49F7A4056A}"/>
              </a:ext>
            </a:extLst>
          </p:cNvPr>
          <p:cNvSpPr txBox="1"/>
          <p:nvPr/>
        </p:nvSpPr>
        <p:spPr>
          <a:xfrm>
            <a:off x="1752600" y="5486400"/>
            <a:ext cx="65532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(ঙ)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---------------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652D32-6021-4182-BDF9-02A49E0BC4BE}"/>
              </a:ext>
            </a:extLst>
          </p:cNvPr>
          <p:cNvSpPr txBox="1"/>
          <p:nvPr/>
        </p:nvSpPr>
        <p:spPr>
          <a:xfrm>
            <a:off x="1752600" y="4876800"/>
            <a:ext cx="64770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--------------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03E1A4-6727-4873-8D4D-84315321CCDC}"/>
              </a:ext>
            </a:extLst>
          </p:cNvPr>
          <p:cNvSpPr txBox="1"/>
          <p:nvPr/>
        </p:nvSpPr>
        <p:spPr>
          <a:xfrm>
            <a:off x="1752600" y="3611563"/>
            <a:ext cx="624840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-------------------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428A70-F54D-4022-852A-363F3019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00075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শরৎঋতু</a:t>
            </a:r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616CE9-CBB8-49FC-82D9-283518F54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1657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হুড়মুড়</a:t>
            </a:r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03E931-B8D3-4389-8863-6ABFEFB02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435475"/>
            <a:ext cx="1752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বর্ষাঋতু</a:t>
            </a:r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5DA6A3-63E4-479A-8BC5-DFBBA1F3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61156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পেঁজা তুলোর</a:t>
            </a:r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787B26-65DF-4DA0-9F6D-2CADCD6F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35238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r>
              <a:rPr lang="bn-BD" altLang="en-US" sz="2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alt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0186E7-7CF8-418A-A73B-F64EA67C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1100138"/>
            <a:ext cx="3124200" cy="830262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altLang="en-US" sz="480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24505 0.225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1129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3451 0.272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1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35079 -0.2703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9" y="-135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1029 -0.251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-125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8073 -0.1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E37888-1D6A-4120-8377-E871DB3046A7}"/>
              </a:ext>
            </a:extLst>
          </p:cNvPr>
          <p:cNvSpPr/>
          <p:nvPr/>
        </p:nvSpPr>
        <p:spPr>
          <a:xfrm>
            <a:off x="6269038" y="2817813"/>
            <a:ext cx="4310062" cy="376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আষাঢ় মাসে আকাশে   _________  মেঘ হয়।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রাতের আকাশে   _________   চাঁদ দেখা যায়।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বন্যায়     _________     ক্ষতি হয়।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740B14B-CF92-4248-B605-E02C8D17BB06}"/>
              </a:ext>
            </a:extLst>
          </p:cNvPr>
          <p:cNvCxnSpPr>
            <a:cxnSpLocks/>
          </p:cNvCxnSpPr>
          <p:nvPr/>
        </p:nvCxnSpPr>
        <p:spPr>
          <a:xfrm>
            <a:off x="6121400" y="2165350"/>
            <a:ext cx="0" cy="45593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D303F833-7562-4164-A54C-C36A4B7B1780}"/>
              </a:ext>
            </a:extLst>
          </p:cNvPr>
          <p:cNvSpPr/>
          <p:nvPr/>
        </p:nvSpPr>
        <p:spPr>
          <a:xfrm>
            <a:off x="2270125" y="2165350"/>
            <a:ext cx="1604963" cy="577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1E527D2-1FF4-49E7-9F61-A43464790EB5}"/>
              </a:ext>
            </a:extLst>
          </p:cNvPr>
          <p:cNvSpPr/>
          <p:nvPr/>
        </p:nvSpPr>
        <p:spPr>
          <a:xfrm>
            <a:off x="1622425" y="2795588"/>
            <a:ext cx="4310063" cy="3787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dirty="0">
                <a:solidFill>
                  <a:srgbClr val="FF0000"/>
                </a:solidFill>
              </a:rPr>
              <a:t>(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 কারো  _________    করা ভালো নয়।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IN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গোলাপ খুব  _________   ফুল।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 হেমন্ত কালে  __________  উৎসব হয়।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0874D95-925C-4887-9113-1FFDA86CFFF1}"/>
              </a:ext>
            </a:extLst>
          </p:cNvPr>
          <p:cNvSpPr/>
          <p:nvPr/>
        </p:nvSpPr>
        <p:spPr>
          <a:xfrm>
            <a:off x="8842375" y="2100263"/>
            <a:ext cx="1014413" cy="6175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দল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797093A-A86C-4047-B498-BB6167BC2C81}"/>
              </a:ext>
            </a:extLst>
          </p:cNvPr>
          <p:cNvSpPr/>
          <p:nvPr/>
        </p:nvSpPr>
        <p:spPr>
          <a:xfrm>
            <a:off x="1462088" y="441325"/>
            <a:ext cx="1881187" cy="704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7DF543-65EC-4C3B-A1FA-6C15933E3492}"/>
              </a:ext>
            </a:extLst>
          </p:cNvPr>
          <p:cNvSpPr/>
          <p:nvPr/>
        </p:nvSpPr>
        <p:spPr>
          <a:xfrm>
            <a:off x="4675188" y="1443038"/>
            <a:ext cx="1244600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রুপালি</a:t>
            </a:r>
            <a:r>
              <a:rPr lang="en-US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7B36D1-B60B-4A50-B1AC-9C335027AD30}"/>
              </a:ext>
            </a:extLst>
          </p:cNvPr>
          <p:cNvSpPr/>
          <p:nvPr/>
        </p:nvSpPr>
        <p:spPr>
          <a:xfrm>
            <a:off x="3281363" y="1463675"/>
            <a:ext cx="1244600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97864B-7660-490A-84F1-54F312EF5D71}"/>
              </a:ext>
            </a:extLst>
          </p:cNvPr>
          <p:cNvSpPr/>
          <p:nvPr/>
        </p:nvSpPr>
        <p:spPr>
          <a:xfrm>
            <a:off x="1857375" y="1460500"/>
            <a:ext cx="1244600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A82906-826B-4FE2-A87A-D0F30A2E1193}"/>
              </a:ext>
            </a:extLst>
          </p:cNvPr>
          <p:cNvSpPr/>
          <p:nvPr/>
        </p:nvSpPr>
        <p:spPr>
          <a:xfrm>
            <a:off x="7615238" y="1416050"/>
            <a:ext cx="1243012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243E84-90C2-4782-BFD2-E080C67D163D}"/>
              </a:ext>
            </a:extLst>
          </p:cNvPr>
          <p:cNvSpPr/>
          <p:nvPr/>
        </p:nvSpPr>
        <p:spPr>
          <a:xfrm>
            <a:off x="6121400" y="1411288"/>
            <a:ext cx="1244600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DC100A-250F-4FB4-80D2-B5587339B2F7}"/>
              </a:ext>
            </a:extLst>
          </p:cNvPr>
          <p:cNvSpPr/>
          <p:nvPr/>
        </p:nvSpPr>
        <p:spPr>
          <a:xfrm>
            <a:off x="9015413" y="1416050"/>
            <a:ext cx="1244600" cy="577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32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2C7931-340D-4C4D-AA23-A96FE67CF14C}"/>
              </a:ext>
            </a:extLst>
          </p:cNvPr>
          <p:cNvSpPr/>
          <p:nvPr/>
        </p:nvSpPr>
        <p:spPr>
          <a:xfrm>
            <a:off x="4491038" y="441325"/>
            <a:ext cx="7029450" cy="70485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 ভিতরের শব্দগুলো দিয়ে বাক্য তৈরি কর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2266 0.2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46745 0.38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20938 0.5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32578 0.409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654 0.5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6485 0.286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F65830-787A-4C97-BA28-1863D03C3B5A}"/>
              </a:ext>
            </a:extLst>
          </p:cNvPr>
          <p:cNvSpPr/>
          <p:nvPr/>
        </p:nvSpPr>
        <p:spPr>
          <a:xfrm>
            <a:off x="8686800" y="2582863"/>
            <a:ext cx="1530350" cy="58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9A96B3-313B-4536-8555-AC0C219FE797}"/>
              </a:ext>
            </a:extLst>
          </p:cNvPr>
          <p:cNvSpPr/>
          <p:nvPr/>
        </p:nvSpPr>
        <p:spPr>
          <a:xfrm>
            <a:off x="4641850" y="280988"/>
            <a:ext cx="2106613" cy="769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DDAE76-DF12-44DA-97A3-78C6F37EDF2C}"/>
              </a:ext>
            </a:extLst>
          </p:cNvPr>
          <p:cNvSpPr txBox="1"/>
          <p:nvPr/>
        </p:nvSpPr>
        <p:spPr>
          <a:xfrm>
            <a:off x="1676400" y="990600"/>
            <a:ext cx="8540750" cy="769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020CBC-64C9-4FF1-AA19-790F9E296558}"/>
              </a:ext>
            </a:extLst>
          </p:cNvPr>
          <p:cNvSpPr/>
          <p:nvPr/>
        </p:nvSpPr>
        <p:spPr>
          <a:xfrm>
            <a:off x="1676400" y="4140200"/>
            <a:ext cx="2098675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মুষলধারে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25CC63-0142-4BDD-BAFC-E98F95D83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4106863"/>
            <a:ext cx="11255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698AE00-7791-4540-BC6B-95FCF3153315}"/>
              </a:ext>
            </a:extLst>
          </p:cNvPr>
          <p:cNvSpPr/>
          <p:nvPr/>
        </p:nvSpPr>
        <p:spPr>
          <a:xfrm>
            <a:off x="3957638" y="5602288"/>
            <a:ext cx="1452562" cy="58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440F1E-F235-4823-B7FE-EA7DC6995011}"/>
              </a:ext>
            </a:extLst>
          </p:cNvPr>
          <p:cNvSpPr/>
          <p:nvPr/>
        </p:nvSpPr>
        <p:spPr>
          <a:xfrm>
            <a:off x="5961063" y="5568950"/>
            <a:ext cx="2039937" cy="585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8DDBC6D-3D85-403B-BA78-BC664FFC9660}"/>
              </a:ext>
            </a:extLst>
          </p:cNvPr>
          <p:cNvSpPr/>
          <p:nvPr/>
        </p:nvSpPr>
        <p:spPr>
          <a:xfrm>
            <a:off x="8378825" y="5554663"/>
            <a:ext cx="1831975" cy="58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094C3A-111F-4094-B2AC-E63042F9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554663"/>
            <a:ext cx="101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7F1A6BB-4AB1-4179-B378-755843F48CB1}"/>
              </a:ext>
            </a:extLst>
          </p:cNvPr>
          <p:cNvSpPr/>
          <p:nvPr/>
        </p:nvSpPr>
        <p:spPr>
          <a:xfrm>
            <a:off x="1711325" y="2616200"/>
            <a:ext cx="1836738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801746-60C4-417A-8EEE-2459C0B61010}"/>
              </a:ext>
            </a:extLst>
          </p:cNvPr>
          <p:cNvSpPr/>
          <p:nvPr/>
        </p:nvSpPr>
        <p:spPr>
          <a:xfrm>
            <a:off x="4032250" y="2598738"/>
            <a:ext cx="1793875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96D59E5-A6A5-47E7-A4AA-2D9629D8E299}"/>
              </a:ext>
            </a:extLst>
          </p:cNvPr>
          <p:cNvSpPr/>
          <p:nvPr/>
        </p:nvSpPr>
        <p:spPr>
          <a:xfrm>
            <a:off x="6329363" y="2611438"/>
            <a:ext cx="1782762" cy="5857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6B4D308-F7C5-4358-A88B-5A155CE4526E}"/>
              </a:ext>
            </a:extLst>
          </p:cNvPr>
          <p:cNvSpPr txBox="1"/>
          <p:nvPr/>
        </p:nvSpPr>
        <p:spPr>
          <a:xfrm>
            <a:off x="1676400" y="1828800"/>
            <a:ext cx="8540750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১।গ্রীষ্মের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BB6E1BD-6645-4E39-9B2E-41A67580EF41}"/>
              </a:ext>
            </a:extLst>
          </p:cNvPr>
          <p:cNvSpPr/>
          <p:nvPr/>
        </p:nvSpPr>
        <p:spPr>
          <a:xfrm>
            <a:off x="3997325" y="4125913"/>
            <a:ext cx="1798638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ঝিরঝিরে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25C817B5-B9DE-4D67-884B-F61AF6F9FA94}"/>
              </a:ext>
            </a:extLst>
          </p:cNvPr>
          <p:cNvSpPr/>
          <p:nvPr/>
        </p:nvSpPr>
        <p:spPr>
          <a:xfrm>
            <a:off x="5978525" y="4140200"/>
            <a:ext cx="20193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ইলশেগুঁড়ি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4B9E514-8D29-4C2E-98F0-0AE5674B725C}"/>
              </a:ext>
            </a:extLst>
          </p:cNvPr>
          <p:cNvSpPr/>
          <p:nvPr/>
        </p:nvSpPr>
        <p:spPr>
          <a:xfrm>
            <a:off x="8188325" y="4125913"/>
            <a:ext cx="2065338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AB8C93D-7505-446C-B4DE-2640B02EE3F6}"/>
              </a:ext>
            </a:extLst>
          </p:cNvPr>
          <p:cNvSpPr txBox="1"/>
          <p:nvPr/>
        </p:nvSpPr>
        <p:spPr>
          <a:xfrm>
            <a:off x="1711325" y="3316288"/>
            <a:ext cx="8542338" cy="646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F62CC1D-310B-4567-8375-F88EDD8A21F5}"/>
              </a:ext>
            </a:extLst>
          </p:cNvPr>
          <p:cNvSpPr/>
          <p:nvPr/>
        </p:nvSpPr>
        <p:spPr>
          <a:xfrm>
            <a:off x="1711325" y="5568950"/>
            <a:ext cx="1524000" cy="584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D4E64F4-9525-4CF9-B343-8BABE7119740}"/>
              </a:ext>
            </a:extLst>
          </p:cNvPr>
          <p:cNvSpPr txBox="1"/>
          <p:nvPr/>
        </p:nvSpPr>
        <p:spPr>
          <a:xfrm>
            <a:off x="1676400" y="4800600"/>
            <a:ext cx="8540750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শরৎকালের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F39E60E-8384-4C4C-B5EA-61DAD0F0A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2506663"/>
            <a:ext cx="101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</a:t>
            </a:r>
            <a:endParaRPr lang="en-US" alt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4" grpId="0"/>
      <p:bldP spid="17" grpId="0" animBg="1"/>
      <p:bldP spid="18" grpId="0" animBg="1"/>
      <p:bldP spid="19" grpId="0" animBg="1"/>
      <p:bldP spid="21" grpId="0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0D9E89-385C-4A7A-BA90-C82E90CB13A7}"/>
              </a:ext>
            </a:extLst>
          </p:cNvPr>
          <p:cNvSpPr/>
          <p:nvPr/>
        </p:nvSpPr>
        <p:spPr>
          <a:xfrm>
            <a:off x="890805" y="0"/>
            <a:ext cx="1071154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 এখানেই শেষ।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D61CE36-CF8E-4AAB-B93C-85B908F6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3" t="9383" r="47340" b="9383"/>
          <a:stretch>
            <a:fillRect/>
          </a:stretch>
        </p:blipFill>
        <p:spPr bwMode="auto">
          <a:xfrm>
            <a:off x="5961063" y="0"/>
            <a:ext cx="574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661BC9-1984-4C4D-AAAF-36A02F8D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530" y="982639"/>
            <a:ext cx="3449267" cy="479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2" name="TextBox 4">
            <a:extLst>
              <a:ext uri="{FF2B5EF4-FFF2-40B4-BE49-F238E27FC236}">
                <a16:creationId xmlns:a16="http://schemas.microsoft.com/office/drawing/2014/main" xmlns="" id="{F7E5F4C4-BD25-4332-B035-3BF07F3AA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1533525"/>
            <a:ext cx="45418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altLang="en-US" sz="4800" b="1" dirty="0">
              <a:solidFill>
                <a:srgbClr val="A31A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/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 smtClean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altLang="en-US" sz="4800" b="1" dirty="0">
              <a:solidFill>
                <a:srgbClr val="A31AC8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altLang="en-US" sz="3200" dirty="0"/>
          </a:p>
          <a:p>
            <a:pPr eaLnBrk="1" hangingPunct="1"/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altLang="en-US" sz="48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altLang="en-US" sz="48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altLang="en-US" sz="4800" b="1" dirty="0">
              <a:solidFill>
                <a:srgbClr val="A31A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 b="1" dirty="0">
              <a:solidFill>
                <a:srgbClr val="A31A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en-US" altLang="en-US" b="1" dirty="0">
              <a:solidFill>
                <a:srgbClr val="A31A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D394518-75E1-49F6-8511-7EB140888F8D}"/>
              </a:ext>
            </a:extLst>
          </p:cNvPr>
          <p:cNvSpPr/>
          <p:nvPr/>
        </p:nvSpPr>
        <p:spPr>
          <a:xfrm>
            <a:off x="3602768" y="-2629"/>
            <a:ext cx="4657571" cy="70788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A6DF99-E3A3-45BF-81F9-266EC934AA58}"/>
              </a:ext>
            </a:extLst>
          </p:cNvPr>
          <p:cNvSpPr/>
          <p:nvPr/>
        </p:nvSpPr>
        <p:spPr>
          <a:xfrm>
            <a:off x="5213459" y="3237983"/>
            <a:ext cx="1670650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8E2D91-D882-4D84-AA4F-67E03E15277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743" y="852598"/>
            <a:ext cx="3260825" cy="229856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F97CCD3-C7E1-4763-BE50-C7B4B31E65E3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114" y="868123"/>
            <a:ext cx="3259667" cy="229906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1DA6D9C-8B04-4021-94F2-6BA9BB361C12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5327" y="868123"/>
            <a:ext cx="3259667" cy="229906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A29C2EA-49D0-46CF-949A-B788A5C5B4C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66" y="3936766"/>
            <a:ext cx="3259667" cy="21416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0C1589-FF11-46A7-8C66-0EEDF0BD76A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5743" y="3936766"/>
            <a:ext cx="3259667" cy="21416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BEF7D9-81CB-4F52-B72D-17B3903E47AB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6590" y="3848228"/>
            <a:ext cx="3259667" cy="214164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73B2D3B-E7D8-4250-AF51-47047BCE2458}"/>
              </a:ext>
            </a:extLst>
          </p:cNvPr>
          <p:cNvSpPr/>
          <p:nvPr/>
        </p:nvSpPr>
        <p:spPr>
          <a:xfrm>
            <a:off x="4998721" y="6130867"/>
            <a:ext cx="1781257" cy="5847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শরতের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HOBIGONJ PTI\ICT-2014\Primary text book\Image Book\Bangla\amar_bangla_boi-4_Extracted_Images\page10output.jpg">
            <a:extLst>
              <a:ext uri="{FF2B5EF4-FFF2-40B4-BE49-F238E27FC236}">
                <a16:creationId xmlns:a16="http://schemas.microsoft.com/office/drawing/2014/main" xmlns="" id="{8C5AC208-F7D0-4488-B218-7A79FAD73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058" t="15556" r="51438" b="55555"/>
          <a:stretch>
            <a:fillRect/>
          </a:stretch>
        </p:blipFill>
        <p:spPr bwMode="auto">
          <a:xfrm>
            <a:off x="2396067" y="803138"/>
            <a:ext cx="3048000" cy="2521527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1" name="Picture 3" descr="F:\HOBIGONJ PTI\ICT-2014\Primary text book\Image Book\Bangla\amar_bangla_boi-4_Extracted_Images\page10output.jpg">
            <a:extLst>
              <a:ext uri="{FF2B5EF4-FFF2-40B4-BE49-F238E27FC236}">
                <a16:creationId xmlns:a16="http://schemas.microsoft.com/office/drawing/2014/main" xmlns="" id="{6DEA1CD5-A743-4F0D-955C-B96A0BB4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181" t="15363" r="18109" b="55556"/>
          <a:stretch>
            <a:fillRect/>
          </a:stretch>
        </p:blipFill>
        <p:spPr bwMode="auto">
          <a:xfrm>
            <a:off x="6451600" y="833850"/>
            <a:ext cx="2971800" cy="256370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F:\HOBIGONJ PTI\ICT-2014\Primary text book\Image Book\Bangla\amar_bangla_boi-4_Extracted_Images\page10output.jpg">
            <a:extLst>
              <a:ext uri="{FF2B5EF4-FFF2-40B4-BE49-F238E27FC236}">
                <a16:creationId xmlns:a16="http://schemas.microsoft.com/office/drawing/2014/main" xmlns="" id="{9CAB585F-7B1B-455C-9C9A-08CD8498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030" t="53259" r="51102" b="17778"/>
          <a:stretch>
            <a:fillRect/>
          </a:stretch>
        </p:blipFill>
        <p:spPr bwMode="auto">
          <a:xfrm>
            <a:off x="2396067" y="3487822"/>
            <a:ext cx="3048000" cy="25908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3" name="Picture 5" descr="F:\HOBIGONJ PTI\ICT-2014\Primary text book\Image Book\Bangla\amar_bangla_boi-4_Extracted_Images\page10output.jpg">
            <a:extLst>
              <a:ext uri="{FF2B5EF4-FFF2-40B4-BE49-F238E27FC236}">
                <a16:creationId xmlns:a16="http://schemas.microsoft.com/office/drawing/2014/main" xmlns="" id="{C393C73D-FC07-48AA-8653-D2C96C23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1140" t="53103" r="18068" b="17778"/>
          <a:stretch>
            <a:fillRect/>
          </a:stretch>
        </p:blipFill>
        <p:spPr bwMode="auto">
          <a:xfrm>
            <a:off x="6451600" y="3470442"/>
            <a:ext cx="2971800" cy="259411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246" name="TextBox 15">
            <a:extLst>
              <a:ext uri="{FF2B5EF4-FFF2-40B4-BE49-F238E27FC236}">
                <a16:creationId xmlns:a16="http://schemas.microsoft.com/office/drawing/2014/main" xmlns="" id="{FA869F72-7121-4A89-88D5-BAC21794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128588"/>
            <a:ext cx="4649788" cy="584200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আরো </a:t>
            </a:r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2A8DEEA-CC26-4234-8962-44633053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1722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n-BD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কী বুঝতে পারলে? 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A6D2F3-01CD-4324-BE36-F8D2532BE10E}"/>
              </a:ext>
            </a:extLst>
          </p:cNvPr>
          <p:cNvSpPr txBox="1"/>
          <p:nvPr/>
        </p:nvSpPr>
        <p:spPr>
          <a:xfrm>
            <a:off x="2514600" y="6168890"/>
            <a:ext cx="71628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কী হতে পারে?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953315-0DBE-44E4-A948-22605D72ED8B}"/>
              </a:ext>
            </a:extLst>
          </p:cNvPr>
          <p:cNvSpPr txBox="1"/>
          <p:nvPr/>
        </p:nvSpPr>
        <p:spPr>
          <a:xfrm>
            <a:off x="1336430" y="548638"/>
            <a:ext cx="9519139" cy="5359791"/>
          </a:xfrm>
          <a:prstGeom prst="snip2SameRect">
            <a:avLst>
              <a:gd name="adj1" fmla="val 50000"/>
              <a:gd name="adj2" fmla="val 50000"/>
            </a:avLst>
          </a:prstGeom>
          <a:noFill/>
          <a:ln w="12700">
            <a:noFill/>
            <a:prstDash val="sysDash"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err="1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6000">
                <a:latin typeface="NikoshBAN" pitchFamily="2" charset="0"/>
                <a:cs typeface="NikoshBAN" pitchFamily="2" charset="0"/>
              </a:rPr>
              <a:t> কাশফুলেসাদা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8252B5-9230-4A69-A3D2-04F9F7ABCB7E}"/>
              </a:ext>
            </a:extLst>
          </p:cNvPr>
          <p:cNvSpPr txBox="1"/>
          <p:nvPr/>
        </p:nvSpPr>
        <p:spPr>
          <a:xfrm>
            <a:off x="3275135" y="126694"/>
            <a:ext cx="5334000" cy="1219200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16163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>
            <a:extLst>
              <a:ext uri="{FF2B5EF4-FFF2-40B4-BE49-F238E27FC236}">
                <a16:creationId xmlns:a16="http://schemas.microsoft.com/office/drawing/2014/main" xmlns="" id="{1862452B-C388-4371-BC01-9A6AE35522B4}"/>
              </a:ext>
            </a:extLst>
          </p:cNvPr>
          <p:cNvSpPr/>
          <p:nvPr/>
        </p:nvSpPr>
        <p:spPr>
          <a:xfrm>
            <a:off x="3702146" y="2722183"/>
            <a:ext cx="4191000" cy="2743200"/>
          </a:xfrm>
          <a:prstGeom prst="star32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A31A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3CF25C-2B60-46EE-B697-BC6AA6C3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02146" y="2722183"/>
            <a:ext cx="4191000" cy="2836646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F6BEA8-6911-4B82-9DEE-34B31929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2146" y="2675460"/>
            <a:ext cx="4191000" cy="2836646"/>
          </a:xfrm>
          <a:prstGeom prst="ellipse">
            <a:avLst/>
          </a:prstGeom>
          <a:ln w="12700">
            <a:solidFill>
              <a:srgbClr val="FF0000"/>
            </a:solidFill>
          </a:ln>
          <a:effectLst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D42754-986E-46FA-9B36-4F056DFDA2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C -0.01654 0.00602 -0.0017 -0.00138 -0.0142 0.01297 C -0.03581 0.03727 -0.00924 -0.00115 -0.03073 0.02871 C -0.03295 0.03149 -0.03398 0.03588 -0.03645 0.0382 C -0.05157 0.05579 -0.07487 0.0625 -0.08959 0.07963 C -0.1 0.09167 -0.103 0.10649 -0.11732 0.11204 C -0.12774 0.12315 -0.1392 0.13449 -0.15092 0.14375 C -0.15717 0.15764 -0.16211 0.1669 -0.17344 0.17547 C -0.1849 0.19514 -0.19753 0.21528 -0.20678 0.23635 C -0.2142 0.25301 -0.21784 0.26991 -0.23178 0.28102 C -0.23659 0.29723 -0.25417 0.31088 -0.2681 0.31621 C -0.27084 0.31945 -0.27644 0.3257 -0.27644 0.32639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28" y="1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6666 C 0.03894 -0.04745 0.04467 -0.0074 0.06394 0.0125 C 0.07175 0.03102 0.08191 0.04283 0.09362 0.05579 C 0.0974 0.05996 0.10209 0.06274 0.10534 0.06783 C 0.10899 0.07362 0.11159 0.08056 0.11511 0.08588 C 0.12123 0.09584 0.12852 0.09746 0.1349 0.10487 C 0.14428 0.12755 0.13269 0.10209 0.14493 0.12014 C 0.15066 0.12871 0.15378 0.13727 0.16081 0.14445 C 0.16654 0.15857 0.17696 0.16991 0.18438 0.18172 C 0.18998 0.19028 0.19467 0.20047 0.20014 0.20903 C 0.20261 0.21297 0.20573 0.21436 0.20821 0.21829 C 0.22357 0.2419 0.2056 0.22176 0.22019 0.23681 C 0.22904 0.25857 0.24232 0.2713 0.25352 0.28936 C 0.25639 0.30162 0.26003 0.30602 0.2655 0.31644 C 0.26706 0.31922 0.26758 0.32338 0.26941 0.3257 C 0.28217 0.34329 0.28126 0.3301 0.28126 0.34121 " pathEditMode="relative" rAng="0" ptsTypes="AAAAAAAAAAA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20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F437AD-242B-49BF-AC07-F52901369740}"/>
              </a:ext>
            </a:extLst>
          </p:cNvPr>
          <p:cNvSpPr/>
          <p:nvPr/>
        </p:nvSpPr>
        <p:spPr>
          <a:xfrm>
            <a:off x="1009650" y="600075"/>
            <a:ext cx="3243263" cy="92392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1F3347-0B9F-41C0-AFF1-677427EEF2A9}"/>
              </a:ext>
            </a:extLst>
          </p:cNvPr>
          <p:cNvSpPr/>
          <p:nvPr/>
        </p:nvSpPr>
        <p:spPr>
          <a:xfrm>
            <a:off x="1587500" y="2286000"/>
            <a:ext cx="9017000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শব্দশুনে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A3CAEC-DC1C-4718-8F7A-9D2A1919E6BF}"/>
              </a:ext>
            </a:extLst>
          </p:cNvPr>
          <p:cNvSpPr/>
          <p:nvPr/>
        </p:nvSpPr>
        <p:spPr>
          <a:xfrm>
            <a:off x="1587500" y="3063875"/>
            <a:ext cx="9017000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১.৩.৫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2A7AAF8-83F0-46ED-B942-BA0664E9DA9C}"/>
              </a:ext>
            </a:extLst>
          </p:cNvPr>
          <p:cNvSpPr/>
          <p:nvPr/>
        </p:nvSpPr>
        <p:spPr>
          <a:xfrm>
            <a:off x="1612900" y="3848100"/>
            <a:ext cx="9015413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5D48D79-EB5B-4432-A59B-E6E3E9754C9E}"/>
              </a:ext>
            </a:extLst>
          </p:cNvPr>
          <p:cNvSpPr/>
          <p:nvPr/>
        </p:nvSpPr>
        <p:spPr>
          <a:xfrm>
            <a:off x="1612900" y="4664075"/>
            <a:ext cx="9015413" cy="12001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১.৩.৬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শব্দ-সংবলিত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spc="50" dirty="0" err="1">
                <a:ln w="1143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AE3797-E3D0-4A66-B200-2CC130EB353B}"/>
              </a:ext>
            </a:extLst>
          </p:cNvPr>
          <p:cNvSpPr txBox="1"/>
          <p:nvPr/>
        </p:nvSpPr>
        <p:spPr>
          <a:xfrm>
            <a:off x="2133600" y="200025"/>
            <a:ext cx="7924800" cy="922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ABD6EC-E00B-4DC1-A0F5-F87723B8C88C}"/>
              </a:ext>
            </a:extLst>
          </p:cNvPr>
          <p:cNvSpPr txBox="1"/>
          <p:nvPr/>
        </p:nvSpPr>
        <p:spPr>
          <a:xfrm>
            <a:off x="2133600" y="257175"/>
            <a:ext cx="7924800" cy="922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D24BDC-503A-4008-A958-BADE1697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064" y="1459923"/>
            <a:ext cx="5350552" cy="356927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C3389F-74EA-4FB3-A71D-19F59F4C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31609" y="1459922"/>
            <a:ext cx="5353915" cy="356927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C2557C-17A7-4C21-A11F-9C1905032011}"/>
              </a:ext>
            </a:extLst>
          </p:cNvPr>
          <p:cNvSpPr txBox="1"/>
          <p:nvPr/>
        </p:nvSpPr>
        <p:spPr>
          <a:xfrm>
            <a:off x="2133600" y="5678488"/>
            <a:ext cx="7924800" cy="922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চেহারা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EA29AB1-1F36-477D-8FC1-97DF8F36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010399" y="610772"/>
            <a:ext cx="5030145" cy="4750834"/>
          </a:xfrm>
          <a:prstGeom prst="rect">
            <a:avLst/>
          </a:prstGeom>
          <a:ln w="28575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56B3F8-925C-4D05-B461-BF1466E12A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2465" y="610772"/>
            <a:ext cx="6328061" cy="4750834"/>
          </a:xfrm>
          <a:prstGeom prst="rect">
            <a:avLst/>
          </a:prstGeom>
          <a:ln w="28575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F4D2BD-31E4-4A02-8518-60BA3DA1E474}"/>
              </a:ext>
            </a:extLst>
          </p:cNvPr>
          <p:cNvSpPr txBox="1"/>
          <p:nvPr/>
        </p:nvSpPr>
        <p:spPr>
          <a:xfrm>
            <a:off x="282575" y="5913438"/>
            <a:ext cx="7051675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ফোটায়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832E55-1EBF-4D1D-A99D-E18B5C7D20A9}"/>
              </a:ext>
            </a:extLst>
          </p:cNvPr>
          <p:cNvSpPr txBox="1"/>
          <p:nvPr/>
        </p:nvSpPr>
        <p:spPr>
          <a:xfrm>
            <a:off x="8248650" y="5913438"/>
            <a:ext cx="3429000" cy="708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হুড়মুড়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593</Words>
  <Application>Microsoft Office PowerPoint</Application>
  <PresentationFormat>Widescreen</PresentationFormat>
  <Paragraphs>169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 Hossain</dc:creator>
  <cp:lastModifiedBy>Windows User</cp:lastModifiedBy>
  <cp:revision>45</cp:revision>
  <dcterms:created xsi:type="dcterms:W3CDTF">2021-02-02T11:24:30Z</dcterms:created>
  <dcterms:modified xsi:type="dcterms:W3CDTF">2021-12-18T04:51:47Z</dcterms:modified>
</cp:coreProperties>
</file>