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5" r:id="rId2"/>
    <p:sldId id="308" r:id="rId3"/>
    <p:sldId id="287" r:id="rId4"/>
    <p:sldId id="309" r:id="rId5"/>
    <p:sldId id="280" r:id="rId6"/>
    <p:sldId id="256" r:id="rId7"/>
    <p:sldId id="312" r:id="rId8"/>
    <p:sldId id="258" r:id="rId9"/>
    <p:sldId id="261" r:id="rId10"/>
    <p:sldId id="262" r:id="rId11"/>
    <p:sldId id="276" r:id="rId12"/>
    <p:sldId id="264" r:id="rId13"/>
    <p:sldId id="265" r:id="rId14"/>
    <p:sldId id="266" r:id="rId15"/>
    <p:sldId id="267" r:id="rId16"/>
    <p:sldId id="268" r:id="rId17"/>
    <p:sldId id="277" r:id="rId18"/>
    <p:sldId id="315" r:id="rId19"/>
    <p:sldId id="307" r:id="rId20"/>
    <p:sldId id="290" r:id="rId21"/>
    <p:sldId id="291" r:id="rId22"/>
    <p:sldId id="289" r:id="rId23"/>
    <p:sldId id="293" r:id="rId24"/>
    <p:sldId id="311" r:id="rId25"/>
    <p:sldId id="310" r:id="rId26"/>
    <p:sldId id="292" r:id="rId27"/>
    <p:sldId id="305" r:id="rId28"/>
  </p:sldIdLst>
  <p:sldSz cx="109728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3B7"/>
    <a:srgbClr val="EEF8DF"/>
    <a:srgbClr val="FF0066"/>
    <a:srgbClr val="83BA38"/>
    <a:srgbClr val="2386C9"/>
    <a:srgbClr val="2DABBA"/>
    <a:srgbClr val="2CABBA"/>
    <a:srgbClr val="5D5A50"/>
    <a:srgbClr val="FFFF00"/>
    <a:srgbClr val="B5D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2" d="100"/>
          <a:sy n="72" d="100"/>
        </p:scale>
        <p:origin x="354" y="78"/>
      </p:cViewPr>
      <p:guideLst>
        <p:guide orient="horz" pos="2208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CE40A-3F04-4A53-B07F-9CB509697B45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BA299-0950-4656-BBC3-2ADEBB14CB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0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8C030-C8FE-4124-A672-8EA5DCED2D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3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BA299-0950-4656-BBC3-2ADEBB14CB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BA299-0950-4656-BBC3-2ADEBB14CB7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535113"/>
            <a:ext cx="4848225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2174875"/>
            <a:ext cx="4848225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1" y="1351826"/>
            <a:ext cx="6652260" cy="29001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</a:p>
          <a:p>
            <a:pPr algn="ctr"/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94221-342E-44F0-BD3C-0061AC31D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0043">
            <a:off x="6488830" y="3087624"/>
            <a:ext cx="3070060" cy="2058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67000"/>
              </a:schemeClr>
            </a:gs>
            <a:gs pos="57000">
              <a:schemeClr val="accent1">
                <a:lumMod val="97000"/>
                <a:lumOff val="3000"/>
              </a:schemeClr>
            </a:gs>
            <a:gs pos="84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9E4F0C0-A64D-488F-ABC5-51F562522E36}"/>
              </a:ext>
            </a:extLst>
          </p:cNvPr>
          <p:cNvGrpSpPr/>
          <p:nvPr/>
        </p:nvGrpSpPr>
        <p:grpSpPr>
          <a:xfrm>
            <a:off x="1524000" y="0"/>
            <a:ext cx="7696200" cy="5966460"/>
            <a:chOff x="1524000" y="0"/>
            <a:chExt cx="7696200" cy="5966460"/>
          </a:xfrm>
        </p:grpSpPr>
        <p:pic>
          <p:nvPicPr>
            <p:cNvPr id="2" name="Picture 1" descr="capture-1556166774417.jpg"/>
            <p:cNvPicPr>
              <a:picLocks noChangeAspect="1"/>
            </p:cNvPicPr>
            <p:nvPr/>
          </p:nvPicPr>
          <p:blipFill>
            <a:blip r:embed="rId2"/>
            <a:srcRect t="21146" b="22187"/>
            <a:stretch>
              <a:fillRect/>
            </a:stretch>
          </p:blipFill>
          <p:spPr>
            <a:xfrm>
              <a:off x="1524000" y="0"/>
              <a:ext cx="7696200" cy="59664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5252605" y="5462252"/>
              <a:ext cx="1224395" cy="504208"/>
            </a:xfrm>
            <a:prstGeom prst="rect">
              <a:avLst/>
            </a:prstGeom>
            <a:solidFill>
              <a:srgbClr val="BFD3B7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" y="5966460"/>
            <a:ext cx="10972800" cy="8915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নাম তার দুখু। মাথায় ঝাঁকড়া চুল। চোখ দুটো বড় বড়।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-1556166673290.jpg"/>
          <p:cNvPicPr>
            <a:picLocks noChangeAspect="1"/>
          </p:cNvPicPr>
          <p:nvPr/>
        </p:nvPicPr>
        <p:blipFill>
          <a:blip r:embed="rId2"/>
          <a:srcRect t="21216" b="25957"/>
          <a:stretch>
            <a:fillRect/>
          </a:stretch>
        </p:blipFill>
        <p:spPr>
          <a:xfrm>
            <a:off x="0" y="0"/>
            <a:ext cx="10972799" cy="5867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64184"/>
            <a:ext cx="10972799" cy="109728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320" dirty="0">
                <a:latin typeface="NikoshBAN" panose="02000000000000000000" pitchFamily="2" charset="0"/>
                <a:cs typeface="NikoshBAN" panose="02000000000000000000" pitchFamily="2" charset="0"/>
              </a:rPr>
              <a:t>পাড়ার ছেলেদের নিয়ে খেলা করে।</a:t>
            </a:r>
            <a:endParaRPr lang="en-GB" sz="43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-1556166604143.jpg"/>
          <p:cNvPicPr>
            <a:picLocks noChangeAspect="1"/>
          </p:cNvPicPr>
          <p:nvPr/>
        </p:nvPicPr>
        <p:blipFill rotWithShape="1">
          <a:blip r:embed="rId2"/>
          <a:srcRect t="21592" b="21111"/>
          <a:stretch/>
        </p:blipFill>
        <p:spPr>
          <a:xfrm>
            <a:off x="0" y="-1"/>
            <a:ext cx="10972800" cy="5943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43599"/>
            <a:ext cx="10972800" cy="90747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বনে – বাদাড়ে ঘুরে বেড়ায়।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-1556166611057.jpg"/>
          <p:cNvPicPr>
            <a:picLocks noChangeAspect="1"/>
          </p:cNvPicPr>
          <p:nvPr/>
        </p:nvPicPr>
        <p:blipFill rotWithShape="1">
          <a:blip r:embed="rId3"/>
          <a:srcRect t="21190" b="28004"/>
          <a:stretch/>
        </p:blipFill>
        <p:spPr>
          <a:xfrm>
            <a:off x="0" y="-13855"/>
            <a:ext cx="10972800" cy="59803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66460"/>
            <a:ext cx="10972800" cy="89154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320" dirty="0">
                <a:latin typeface="NikoshBAN" panose="02000000000000000000" pitchFamily="2" charset="0"/>
                <a:cs typeface="NikoshBAN" panose="02000000000000000000" pitchFamily="2" charset="0"/>
              </a:rPr>
              <a:t>তাল পুকুরের টলটলে পানিতে সাঁতার কাটে। </a:t>
            </a:r>
            <a:endParaRPr lang="en-GB" sz="43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207319" y="3007565"/>
            <a:ext cx="4917881" cy="2783636"/>
            <a:chOff x="-2" y="228600"/>
            <a:chExt cx="9442110" cy="4499576"/>
          </a:xfrm>
        </p:grpSpPr>
        <p:pic>
          <p:nvPicPr>
            <p:cNvPr id="2" name="Picture 1" descr="capture-1556166723840.jpg"/>
            <p:cNvPicPr>
              <a:picLocks noChangeAspect="1"/>
            </p:cNvPicPr>
            <p:nvPr/>
          </p:nvPicPr>
          <p:blipFill rotWithShape="1">
            <a:blip r:embed="rId2"/>
            <a:srcRect l="1" t="21111" r="-84615" b="26764"/>
            <a:stretch/>
          </p:blipFill>
          <p:spPr>
            <a:xfrm>
              <a:off x="-2" y="228600"/>
              <a:ext cx="9442110" cy="4488102"/>
            </a:xfrm>
            <a:prstGeom prst="rect">
              <a:avLst/>
            </a:prstGeom>
          </p:spPr>
        </p:pic>
        <p:pic>
          <p:nvPicPr>
            <p:cNvPr id="3" name="Picture 2" descr="capture-1556166868818.jpg"/>
            <p:cNvPicPr>
              <a:picLocks noChangeAspect="1"/>
            </p:cNvPicPr>
            <p:nvPr/>
          </p:nvPicPr>
          <p:blipFill>
            <a:blip r:embed="rId3"/>
            <a:srcRect t="22222" b="22055"/>
            <a:stretch>
              <a:fillRect/>
            </a:stretch>
          </p:blipFill>
          <p:spPr>
            <a:xfrm>
              <a:off x="4816364" y="234235"/>
              <a:ext cx="4327634" cy="4493941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5791200"/>
            <a:ext cx="10972800" cy="10668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6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চুরুলিয়া গ্রাম গাছপালায় ঘেরা। </a:t>
            </a:r>
            <a:endParaRPr lang="en-GB" sz="486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79580B-6F85-4E02-B98A-5255864EE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7564"/>
            <a:ext cx="4846199" cy="278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C11E3C-8934-4B38-B819-143CD3198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5101089" cy="3010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B377BF-A9FE-453A-BC10-E68C73097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971800" cy="3439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7F2E65-A42B-42BC-9FDB-F2162FB1D3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"/>
            <a:ext cx="2971800" cy="3455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FF9729-99F6-4672-B596-7762C6353F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35" y="2901315"/>
            <a:ext cx="2389337" cy="2876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-1556166710162.jpg"/>
          <p:cNvPicPr>
            <a:picLocks noChangeAspect="1"/>
          </p:cNvPicPr>
          <p:nvPr/>
        </p:nvPicPr>
        <p:blipFill>
          <a:blip r:embed="rId2">
            <a:lum bright="32000" contrast="79000"/>
          </a:blip>
          <a:srcRect t="22222" b="26667"/>
          <a:stretch>
            <a:fillRect/>
          </a:stretch>
        </p:blipFill>
        <p:spPr>
          <a:xfrm>
            <a:off x="0" y="6926"/>
            <a:ext cx="10972800" cy="6165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59533"/>
            <a:ext cx="10972800" cy="89154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320" dirty="0">
                <a:latin typeface="NikoshBAN" panose="02000000000000000000" pitchFamily="2" charset="0"/>
                <a:cs typeface="NikoshBAN" panose="02000000000000000000" pitchFamily="2" charset="0"/>
              </a:rPr>
              <a:t>গাছে গাছে পাখি ডাকে। </a:t>
            </a:r>
            <a:endParaRPr lang="en-GB" sz="43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-1556166825335.jpg"/>
          <p:cNvPicPr>
            <a:picLocks noChangeAspect="1"/>
          </p:cNvPicPr>
          <p:nvPr/>
        </p:nvPicPr>
        <p:blipFill>
          <a:blip r:embed="rId2"/>
          <a:srcRect l="15556" t="22222" r="15111" b="25556"/>
          <a:stretch>
            <a:fillRect/>
          </a:stretch>
        </p:blipFill>
        <p:spPr>
          <a:xfrm>
            <a:off x="0" y="8020"/>
            <a:ext cx="10972801" cy="61607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58440"/>
            <a:ext cx="10972800" cy="8915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320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ডাকে দুখুর ঘুম ভাঙে। </a:t>
            </a:r>
            <a:endParaRPr lang="en-GB" sz="43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-1556166639417.jpg"/>
          <p:cNvPicPr>
            <a:picLocks noChangeAspect="1"/>
          </p:cNvPicPr>
          <p:nvPr/>
        </p:nvPicPr>
        <p:blipFill>
          <a:blip r:embed="rId2"/>
          <a:srcRect t="33424" r="77228" b="22187"/>
          <a:stretch>
            <a:fillRect/>
          </a:stretch>
        </p:blipFill>
        <p:spPr>
          <a:xfrm>
            <a:off x="1699260" y="342900"/>
            <a:ext cx="3787140" cy="549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5929563"/>
            <a:ext cx="10972800" cy="928437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960" dirty="0">
                <a:latin typeface="NikoshBAN" panose="02000000000000000000" pitchFamily="2" charset="0"/>
                <a:cs typeface="NikoshBAN" panose="02000000000000000000" pitchFamily="2" charset="0"/>
              </a:rPr>
              <a:t>দুখু ভাবে আমি যদি সকাল বেলার পাখি হতাম। </a:t>
            </a:r>
            <a:endParaRPr lang="en-GB" sz="39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apture-1556167034729.jpg"/>
          <p:cNvPicPr>
            <a:picLocks noChangeAspect="1"/>
          </p:cNvPicPr>
          <p:nvPr/>
        </p:nvPicPr>
        <p:blipFill rotWithShape="1">
          <a:blip r:embed="rId3"/>
          <a:srcRect l="58889" t="24250" r="6444" b="28849"/>
          <a:stretch/>
        </p:blipFill>
        <p:spPr>
          <a:xfrm>
            <a:off x="5334000" y="342900"/>
            <a:ext cx="3787140" cy="549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E1FF2F-4043-4830-BBF3-7F529BE5C3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979" r="14167" b="9241"/>
          <a:stretch/>
        </p:blipFill>
        <p:spPr>
          <a:xfrm>
            <a:off x="762000" y="279400"/>
            <a:ext cx="9372600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C8B33D-5FC2-4EC6-A6BA-8262D9961867}"/>
              </a:ext>
            </a:extLst>
          </p:cNvPr>
          <p:cNvCxnSpPr>
            <a:cxnSpLocks/>
          </p:cNvCxnSpPr>
          <p:nvPr/>
        </p:nvCxnSpPr>
        <p:spPr>
          <a:xfrm>
            <a:off x="1303020" y="2057400"/>
            <a:ext cx="212598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AF7AB0-C29F-4269-9A6D-C92CA653D0BD}"/>
              </a:ext>
            </a:extLst>
          </p:cNvPr>
          <p:cNvCxnSpPr>
            <a:cxnSpLocks/>
          </p:cNvCxnSpPr>
          <p:nvPr/>
        </p:nvCxnSpPr>
        <p:spPr>
          <a:xfrm>
            <a:off x="1303020" y="2438400"/>
            <a:ext cx="390906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FE7BE8-324E-44CA-83C3-2CAFB36A0215}"/>
              </a:ext>
            </a:extLst>
          </p:cNvPr>
          <p:cNvCxnSpPr>
            <a:cxnSpLocks/>
          </p:cNvCxnSpPr>
          <p:nvPr/>
        </p:nvCxnSpPr>
        <p:spPr>
          <a:xfrm>
            <a:off x="1303020" y="3291840"/>
            <a:ext cx="151638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EAF6A0-EE0E-431F-A987-398C443896BC}"/>
              </a:ext>
            </a:extLst>
          </p:cNvPr>
          <p:cNvCxnSpPr>
            <a:cxnSpLocks/>
          </p:cNvCxnSpPr>
          <p:nvPr/>
        </p:nvCxnSpPr>
        <p:spPr>
          <a:xfrm>
            <a:off x="2667000" y="3705497"/>
            <a:ext cx="281940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C251FC-1185-4FCD-B3F2-42F1549B78CE}"/>
              </a:ext>
            </a:extLst>
          </p:cNvPr>
          <p:cNvCxnSpPr>
            <a:cxnSpLocks/>
          </p:cNvCxnSpPr>
          <p:nvPr/>
        </p:nvCxnSpPr>
        <p:spPr>
          <a:xfrm>
            <a:off x="1303020" y="4114800"/>
            <a:ext cx="395478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3DBB17-3AA5-44CF-9B86-E6F822443875}"/>
              </a:ext>
            </a:extLst>
          </p:cNvPr>
          <p:cNvCxnSpPr>
            <a:cxnSpLocks/>
          </p:cNvCxnSpPr>
          <p:nvPr/>
        </p:nvCxnSpPr>
        <p:spPr>
          <a:xfrm>
            <a:off x="1303020" y="4495800"/>
            <a:ext cx="61722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7C7795-BC54-4966-B22C-C8ECBB11B7DB}"/>
              </a:ext>
            </a:extLst>
          </p:cNvPr>
          <p:cNvCxnSpPr>
            <a:cxnSpLocks/>
          </p:cNvCxnSpPr>
          <p:nvPr/>
        </p:nvCxnSpPr>
        <p:spPr>
          <a:xfrm>
            <a:off x="1303020" y="5105400"/>
            <a:ext cx="304038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2979C0-13D9-4403-8CA4-4A2AAD41F825}"/>
              </a:ext>
            </a:extLst>
          </p:cNvPr>
          <p:cNvCxnSpPr>
            <a:cxnSpLocks/>
          </p:cNvCxnSpPr>
          <p:nvPr/>
        </p:nvCxnSpPr>
        <p:spPr>
          <a:xfrm>
            <a:off x="1303020" y="5486400"/>
            <a:ext cx="182118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BF6FBB-9139-415A-B355-D73F6F9002F2}"/>
              </a:ext>
            </a:extLst>
          </p:cNvPr>
          <p:cNvCxnSpPr>
            <a:cxnSpLocks/>
          </p:cNvCxnSpPr>
          <p:nvPr/>
        </p:nvCxnSpPr>
        <p:spPr>
          <a:xfrm>
            <a:off x="2537460" y="5943600"/>
            <a:ext cx="302514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4B30EE-E21C-4888-A763-4D49F6B992B0}"/>
              </a:ext>
            </a:extLst>
          </p:cNvPr>
          <p:cNvCxnSpPr>
            <a:cxnSpLocks/>
          </p:cNvCxnSpPr>
          <p:nvPr/>
        </p:nvCxnSpPr>
        <p:spPr>
          <a:xfrm>
            <a:off x="1303020" y="6324600"/>
            <a:ext cx="208788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2DFD98-4B93-4149-ADBF-89F4C41A455A}"/>
              </a:ext>
            </a:extLst>
          </p:cNvPr>
          <p:cNvCxnSpPr>
            <a:cxnSpLocks/>
          </p:cNvCxnSpPr>
          <p:nvPr/>
        </p:nvCxnSpPr>
        <p:spPr>
          <a:xfrm>
            <a:off x="1303020" y="2895600"/>
            <a:ext cx="151638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D23428-58D3-4156-ADC7-490C0F189E02}"/>
              </a:ext>
            </a:extLst>
          </p:cNvPr>
          <p:cNvCxnSpPr>
            <a:cxnSpLocks/>
          </p:cNvCxnSpPr>
          <p:nvPr/>
        </p:nvCxnSpPr>
        <p:spPr>
          <a:xfrm>
            <a:off x="3634740" y="2057400"/>
            <a:ext cx="177546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32C484-4588-4740-84F9-2D44E488C208}"/>
              </a:ext>
            </a:extLst>
          </p:cNvPr>
          <p:cNvCxnSpPr>
            <a:cxnSpLocks/>
          </p:cNvCxnSpPr>
          <p:nvPr/>
        </p:nvCxnSpPr>
        <p:spPr>
          <a:xfrm>
            <a:off x="2948940" y="2895600"/>
            <a:ext cx="200406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F8306F-7963-4E49-8EE1-6DFDD17CEA97}"/>
              </a:ext>
            </a:extLst>
          </p:cNvPr>
          <p:cNvCxnSpPr>
            <a:cxnSpLocks/>
          </p:cNvCxnSpPr>
          <p:nvPr/>
        </p:nvCxnSpPr>
        <p:spPr>
          <a:xfrm>
            <a:off x="5151120" y="2895600"/>
            <a:ext cx="54864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0DBA0F-4C32-495D-A98A-0A40A6A7FF14}"/>
              </a:ext>
            </a:extLst>
          </p:cNvPr>
          <p:cNvCxnSpPr>
            <a:cxnSpLocks/>
          </p:cNvCxnSpPr>
          <p:nvPr/>
        </p:nvCxnSpPr>
        <p:spPr>
          <a:xfrm>
            <a:off x="2948940" y="3283131"/>
            <a:ext cx="2461260" cy="8709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D6D260-E5FE-4E01-A773-B42F55F130DE}"/>
              </a:ext>
            </a:extLst>
          </p:cNvPr>
          <p:cNvCxnSpPr>
            <a:cxnSpLocks/>
          </p:cNvCxnSpPr>
          <p:nvPr/>
        </p:nvCxnSpPr>
        <p:spPr>
          <a:xfrm>
            <a:off x="1303020" y="3703320"/>
            <a:ext cx="113538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F687EC-F206-4788-99A1-7E54A3D3BD67}"/>
              </a:ext>
            </a:extLst>
          </p:cNvPr>
          <p:cNvCxnSpPr>
            <a:cxnSpLocks/>
          </p:cNvCxnSpPr>
          <p:nvPr/>
        </p:nvCxnSpPr>
        <p:spPr>
          <a:xfrm>
            <a:off x="3360420" y="5486400"/>
            <a:ext cx="197358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E0AF962-1B7B-484C-9E83-BA00DBB4131B}"/>
              </a:ext>
            </a:extLst>
          </p:cNvPr>
          <p:cNvCxnSpPr>
            <a:cxnSpLocks/>
          </p:cNvCxnSpPr>
          <p:nvPr/>
        </p:nvCxnSpPr>
        <p:spPr>
          <a:xfrm>
            <a:off x="4574177" y="5105400"/>
            <a:ext cx="54864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25B42EA-1DBD-435F-8874-1724072F3541}"/>
              </a:ext>
            </a:extLst>
          </p:cNvPr>
          <p:cNvCxnSpPr>
            <a:cxnSpLocks/>
          </p:cNvCxnSpPr>
          <p:nvPr/>
        </p:nvCxnSpPr>
        <p:spPr>
          <a:xfrm>
            <a:off x="1303020" y="5943600"/>
            <a:ext cx="98298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1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8229600" cy="53257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109728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GB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6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5042" y="3442855"/>
            <a:ext cx="73685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মুর্শেদ</a:t>
            </a:r>
            <a:r>
              <a:rPr lang="en-US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মুন্না</a:t>
            </a:r>
            <a:r>
              <a:rPr lang="en-US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রাকা</a:t>
            </a:r>
            <a:r>
              <a:rPr lang="en-US" sz="5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5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5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bn-BD" sz="5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4700" y="304800"/>
            <a:ext cx="4343400" cy="1015663"/>
          </a:xfrm>
          <a:prstGeom prst="rect">
            <a:avLst/>
          </a:prstGeom>
          <a:solidFill>
            <a:srgbClr val="83BA3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1E4C26-3CB3-48DA-8FC8-FBF4CA65C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133600"/>
            <a:ext cx="2305850" cy="3074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52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B76B87-6274-4C13-8275-545639470A4B}"/>
              </a:ext>
            </a:extLst>
          </p:cNvPr>
          <p:cNvGrpSpPr/>
          <p:nvPr/>
        </p:nvGrpSpPr>
        <p:grpSpPr>
          <a:xfrm>
            <a:off x="0" y="1"/>
            <a:ext cx="10972800" cy="6858000"/>
            <a:chOff x="0" y="0"/>
            <a:chExt cx="9144000" cy="6858000"/>
          </a:xfrm>
        </p:grpSpPr>
        <p:pic>
          <p:nvPicPr>
            <p:cNvPr id="3" name="Picture 2" descr="capture-1552448925752.jpg"/>
            <p:cNvPicPr>
              <a:picLocks noChangeAspect="1"/>
            </p:cNvPicPr>
            <p:nvPr/>
          </p:nvPicPr>
          <p:blipFill>
            <a:blip r:embed="rId3"/>
            <a:srcRect t="11481" b="10000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011C33-3DAA-400B-8675-C781D8D2B354}"/>
                </a:ext>
              </a:extLst>
            </p:cNvPr>
            <p:cNvSpPr/>
            <p:nvPr/>
          </p:nvSpPr>
          <p:spPr>
            <a:xfrm>
              <a:off x="7467600" y="0"/>
              <a:ext cx="1613338" cy="1524000"/>
            </a:xfrm>
            <a:prstGeom prst="rect">
              <a:avLst/>
            </a:prstGeom>
            <a:solidFill>
              <a:srgbClr val="C7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2000" y="2819400"/>
            <a:ext cx="1049755" cy="769441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 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2819400"/>
            <a:ext cx="674843" cy="769441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গ্র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2819400"/>
            <a:ext cx="674843" cy="769441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7819" y="2827251"/>
            <a:ext cx="2423493" cy="769441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 র – ফলা) 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64366" y="2863516"/>
            <a:ext cx="899790" cy="769441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অগ্র 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87210" y="2846820"/>
            <a:ext cx="899790" cy="769441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গ্রহ 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05247"/>
            <a:ext cx="10972799" cy="840230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6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শব্দ তৈরি করি।</a:t>
            </a:r>
            <a:endParaRPr lang="en-GB" sz="48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52CDA4-BB87-4796-AC0D-B4F82063CEA6}"/>
              </a:ext>
            </a:extLst>
          </p:cNvPr>
          <p:cNvGrpSpPr/>
          <p:nvPr/>
        </p:nvGrpSpPr>
        <p:grpSpPr>
          <a:xfrm>
            <a:off x="4168577" y="2858852"/>
            <a:ext cx="824808" cy="729990"/>
            <a:chOff x="4168577" y="2858852"/>
            <a:chExt cx="824808" cy="729990"/>
          </a:xfrm>
        </p:grpSpPr>
        <p:sp>
          <p:nvSpPr>
            <p:cNvPr id="5" name="Rectangle 4"/>
            <p:cNvSpPr/>
            <p:nvPr/>
          </p:nvSpPr>
          <p:spPr>
            <a:xfrm>
              <a:off x="4168577" y="2858852"/>
              <a:ext cx="824808" cy="7299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/>
            </a:p>
          </p:txBody>
        </p: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8620618B-A49A-4CE3-9B76-2C4917257DA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54341" y="3060178"/>
              <a:ext cx="558258" cy="418518"/>
              <a:chOff x="2766" y="1894"/>
              <a:chExt cx="357" cy="305"/>
            </a:xfrm>
          </p:grpSpPr>
          <p:sp>
            <p:nvSpPr>
              <p:cNvPr id="9" name="AutoShape 3">
                <a:extLst>
                  <a:ext uri="{FF2B5EF4-FFF2-40B4-BE49-F238E27FC236}">
                    <a16:creationId xmlns:a16="http://schemas.microsoft.com/office/drawing/2014/main" id="{A03C56B1-4E5B-4DCD-A015-0A4BFC29C00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766" y="1894"/>
                <a:ext cx="346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29" name="Picture 5">
                <a:extLst>
                  <a:ext uri="{FF2B5EF4-FFF2-40B4-BE49-F238E27FC236}">
                    <a16:creationId xmlns:a16="http://schemas.microsoft.com/office/drawing/2014/main" id="{A84556F0-A18D-4FEE-A212-3B2BE0242F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02"/>
              <a:stretch/>
            </p:blipFill>
            <p:spPr bwMode="auto">
              <a:xfrm>
                <a:off x="2766" y="1894"/>
                <a:ext cx="35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B5D74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pture-1556166680332.jpg"/>
          <p:cNvPicPr>
            <a:picLocks noChangeAspect="1"/>
          </p:cNvPicPr>
          <p:nvPr/>
        </p:nvPicPr>
        <p:blipFill rotWithShape="1">
          <a:blip r:embed="rId2"/>
          <a:srcRect l="15111" t="21111" r="31889" b="27778"/>
          <a:stretch/>
        </p:blipFill>
        <p:spPr>
          <a:xfrm>
            <a:off x="3566160" y="1405076"/>
            <a:ext cx="384048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capture-1553408730994.jpg"/>
          <p:cNvPicPr>
            <a:picLocks noChangeAspect="1"/>
          </p:cNvPicPr>
          <p:nvPr/>
        </p:nvPicPr>
        <p:blipFill>
          <a:blip r:embed="rId3"/>
          <a:srcRect t="22222" r="46444" b="30000"/>
          <a:stretch>
            <a:fillRect/>
          </a:stretch>
        </p:blipFill>
        <p:spPr>
          <a:xfrm>
            <a:off x="3566160" y="4142572"/>
            <a:ext cx="3840480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" y="16042"/>
            <a:ext cx="10964778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GB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0" y="2152304"/>
            <a:ext cx="2506579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ঝাঁকড়া  </a:t>
            </a:r>
            <a:endParaRPr lang="en-GB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8200" y="2097395"/>
            <a:ext cx="2506579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 গোছা   </a:t>
            </a:r>
            <a:endParaRPr lang="en-GB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1" y="4869181"/>
            <a:ext cx="2506579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বাদাড়  </a:t>
            </a:r>
            <a:endParaRPr lang="en-GB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8200" y="4869181"/>
            <a:ext cx="2506579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জঙ্গল   </a:t>
            </a:r>
            <a:endParaRPr lang="en-GB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497580" y="1172557"/>
            <a:ext cx="3703320" cy="2606040"/>
            <a:chOff x="2590800" y="1143001"/>
            <a:chExt cx="3352800" cy="3047999"/>
          </a:xfrm>
        </p:grpSpPr>
        <p:pic>
          <p:nvPicPr>
            <p:cNvPr id="8" name="Picture 7" descr="FB_IMG_154851963405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1143001"/>
              <a:ext cx="3352800" cy="2989384"/>
            </a:xfrm>
            <a:prstGeom prst="rect">
              <a:avLst/>
            </a:prstGeom>
          </p:spPr>
        </p:pic>
        <p:pic>
          <p:nvPicPr>
            <p:cNvPr id="9" name="Picture 8" descr="পুকুর৩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5800" y="2971800"/>
              <a:ext cx="1447800" cy="1219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80" y="3852248"/>
            <a:ext cx="3703320" cy="2468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52400"/>
            <a:ext cx="1097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  </a:t>
            </a:r>
            <a:endParaRPr lang="en-GB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910" y="2035020"/>
            <a:ext cx="236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তাল- পুকুর   </a:t>
            </a:r>
            <a:endParaRPr lang="en-GB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4648" y="1420157"/>
            <a:ext cx="3108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পুকুরের পাড়ে অনেক তালগাছ আছে।  </a:t>
            </a:r>
            <a:endParaRPr lang="en-GB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494" y="4671189"/>
            <a:ext cx="192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টলটলে   </a:t>
            </a:r>
            <a:endParaRPr lang="en-GB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4688" y="4586793"/>
            <a:ext cx="246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   </a:t>
            </a:r>
            <a:endParaRPr lang="en-GB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2C1B41-210E-4D06-8DEC-CBAF1018B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130423">
            <a:off x="1033208" y="685286"/>
            <a:ext cx="192024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2880" u="sng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GB" sz="288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6183" y="342901"/>
            <a:ext cx="3480435" cy="1200329"/>
          </a:xfrm>
          <a:prstGeom prst="rect">
            <a:avLst/>
          </a:prstGeom>
          <a:solidFill>
            <a:srgbClr val="FCD5B5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7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লিখ  </a:t>
            </a:r>
            <a:endParaRPr lang="en-GB" sz="7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6184" y="2127471"/>
            <a:ext cx="158781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ঝাঁকড়া  </a:t>
            </a:r>
            <a:endParaRPr lang="en-GB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6182" y="5341203"/>
            <a:ext cx="158781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বাদাড়  </a:t>
            </a:r>
            <a:endParaRPr lang="en-GB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6182" y="3198715"/>
            <a:ext cx="234981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তাল- পুকুর   </a:t>
            </a:r>
            <a:endParaRPr lang="en-GB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6183" y="4269959"/>
            <a:ext cx="158781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টলটলে   </a:t>
            </a:r>
            <a:endParaRPr lang="en-GB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89560"/>
            <a:ext cx="8991600" cy="5486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835725"/>
              </p:ext>
            </p:extLst>
          </p:nvPr>
        </p:nvGraphicFramePr>
        <p:xfrm>
          <a:off x="990601" y="1165860"/>
          <a:ext cx="8991600" cy="54864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9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1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296" marR="82296" marT="41148" marB="41148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296" marR="82296" marT="41148" marB="41148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296" marR="82296" marT="41148" marB="41148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296" marR="82296" marT="41148" marB="41148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296" marR="82296" marT="41148" marB="41148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04800" y="1981200"/>
            <a:ext cx="10363200" cy="4800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তাল পুকুরের পানি _________________।</a:t>
            </a:r>
          </a:p>
          <a:p>
            <a:endParaRPr lang="bn-IN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বনে _________ সাপ থাকে।</a:t>
            </a:r>
          </a:p>
          <a:p>
            <a:endParaRPr lang="bn-IN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নজ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IN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লের মাথায় ছিল ______________ চুল।</a:t>
            </a:r>
          </a:p>
          <a:p>
            <a:endParaRPr lang="bn-IN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চুরুলিয়া ______________ গাছপালায় ঘেরা।</a:t>
            </a:r>
          </a:p>
          <a:p>
            <a:endParaRPr lang="bn-IN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গাছে গাছে _____________ ডাকে।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8514" y="990600"/>
            <a:ext cx="187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বাদাড়ে 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1013261"/>
            <a:ext cx="1783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    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8102" y="995927"/>
            <a:ext cx="1810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টলটলে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8515" y="995927"/>
            <a:ext cx="1810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ঝাঁকড়া 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3135" y="995927"/>
            <a:ext cx="1724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E592B-5646-40CF-8424-A50206133999}"/>
              </a:ext>
            </a:extLst>
          </p:cNvPr>
          <p:cNvSpPr txBox="1"/>
          <p:nvPr/>
        </p:nvSpPr>
        <p:spPr>
          <a:xfrm rot="20143325">
            <a:off x="22797" y="352107"/>
            <a:ext cx="107273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62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</a:t>
            </a:r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343052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63E-6 2.96296E-6 L 0.15712 0.1497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6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13282 0.295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3519E-6 2.96296E-6 L 0.02185 0.438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" y="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444E-6 -3.33333E-6 L -0.43533 0.58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74" y="2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11458 0.7275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3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5" grpId="0"/>
      <p:bldP spid="5" grpId="1"/>
      <p:bldP spid="7" grpId="0"/>
      <p:bldP spid="7" grpId="1"/>
      <p:bldP spid="6" grpId="0"/>
      <p:bldP spid="6" grpId="1"/>
      <p:bldP spid="8" grpId="0"/>
      <p:bldP spid="8" grpId="1"/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09060" y="548641"/>
            <a:ext cx="3154680" cy="701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96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9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39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9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3320" y="1371600"/>
            <a:ext cx="356616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লিখ</a:t>
            </a:r>
            <a:endParaRPr lang="en-GB" sz="48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901077"/>
            <a:ext cx="8686800" cy="25853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 দেখতে কেমন ছিল ?</a:t>
            </a:r>
          </a:p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সকালে কিসের ডাকে দুখুর ঘুম ভাঙে?</a:t>
            </a:r>
          </a:p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দুখু দলবল নিয়ে কী করে? 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3320" y="2400300"/>
            <a:ext cx="356616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6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লিখ</a:t>
            </a:r>
            <a:endParaRPr lang="en-GB" sz="486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8895" y="3294306"/>
            <a:ext cx="579501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6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দুখুর গ্রামের নাম কী?</a:t>
            </a:r>
          </a:p>
          <a:p>
            <a:r>
              <a:rPr lang="bn-IN" sz="486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দুখু কোথায় সাঁতার কাটে?</a:t>
            </a:r>
          </a:p>
          <a:p>
            <a:r>
              <a:rPr lang="bn-IN" sz="486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দুখু দলবল নিয়ে কী করে? </a:t>
            </a:r>
            <a:endParaRPr lang="en-GB" sz="486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BDC8D6-35AE-46D7-8CCF-8A097504FB13}"/>
              </a:ext>
            </a:extLst>
          </p:cNvPr>
          <p:cNvGrpSpPr/>
          <p:nvPr/>
        </p:nvGrpSpPr>
        <p:grpSpPr>
          <a:xfrm>
            <a:off x="4080510" y="476457"/>
            <a:ext cx="2811780" cy="1923845"/>
            <a:chOff x="3009900" y="148395"/>
            <a:chExt cx="3124200" cy="21376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101D4C1-CC2D-474A-B53F-B76058BBCCB6}"/>
                </a:ext>
              </a:extLst>
            </p:cNvPr>
            <p:cNvSpPr/>
            <p:nvPr/>
          </p:nvSpPr>
          <p:spPr>
            <a:xfrm>
              <a:off x="3276600" y="1057870"/>
              <a:ext cx="2590800" cy="1228130"/>
            </a:xfrm>
            <a:prstGeom prst="roundRect">
              <a:avLst>
                <a:gd name="adj" fmla="val 222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320" u="sng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D3681B85-AD0D-4958-83FC-2C82CDCD5AED}"/>
                </a:ext>
              </a:extLst>
            </p:cNvPr>
            <p:cNvSpPr/>
            <p:nvPr/>
          </p:nvSpPr>
          <p:spPr>
            <a:xfrm>
              <a:off x="3009900" y="148395"/>
              <a:ext cx="3124200" cy="923330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2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667ED7-BD86-421E-8F07-FA4EC47E6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799" cy="6892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524000"/>
            <a:ext cx="576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বাইকে    </a:t>
            </a:r>
            <a:endParaRPr lang="en-GB" sz="6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Ribbon 4"/>
          <p:cNvSpPr/>
          <p:nvPr/>
        </p:nvSpPr>
        <p:spPr>
          <a:xfrm>
            <a:off x="2125980" y="533400"/>
            <a:ext cx="5829300" cy="1043940"/>
          </a:xfrm>
          <a:prstGeom prst="ribbon2">
            <a:avLst/>
          </a:prstGeom>
          <a:solidFill>
            <a:srgbClr val="2DABBA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438400"/>
            <a:ext cx="6667500" cy="2979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২য়</a:t>
            </a:r>
          </a:p>
          <a:p>
            <a:r>
              <a:rPr lang="bn-IN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দুখুর ছেলেবেলা</a:t>
            </a:r>
          </a:p>
          <a:p>
            <a:r>
              <a:rPr lang="bn-IN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371600" y="152400"/>
            <a:ext cx="8229600" cy="822960"/>
          </a:xfrm>
          <a:prstGeom prst="ribbon2">
            <a:avLst/>
          </a:prstGeom>
          <a:solidFill>
            <a:srgbClr val="2386C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GB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16358-5454-43F3-A78A-911B9CFEA0BC}"/>
              </a:ext>
            </a:extLst>
          </p:cNvPr>
          <p:cNvSpPr txBox="1"/>
          <p:nvPr/>
        </p:nvSpPr>
        <p:spPr>
          <a:xfrm>
            <a:off x="76199" y="4365889"/>
            <a:ext cx="10820399" cy="1077218"/>
          </a:xfrm>
          <a:prstGeom prst="rect">
            <a:avLst/>
          </a:prstGeom>
          <a:solidFill>
            <a:srgbClr val="2386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পড়াঃ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pl-P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1.3.1 hy³e¨Äb co‡Z cvi‡e|</a:t>
            </a:r>
          </a:p>
          <a:p>
            <a:pPr algn="l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	</a:t>
            </a:r>
            <a:r>
              <a:rPr lang="pl-P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2.4.2 Mí c‡o eyS‡Z cvi‡e|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F18E8-C55C-474B-9B91-E6B922173411}"/>
              </a:ext>
            </a:extLst>
          </p:cNvPr>
          <p:cNvSpPr txBox="1"/>
          <p:nvPr/>
        </p:nvSpPr>
        <p:spPr>
          <a:xfrm>
            <a:off x="76200" y="1435948"/>
            <a:ext cx="10820400" cy="1569660"/>
          </a:xfrm>
          <a:prstGeom prst="rect">
            <a:avLst/>
          </a:prstGeom>
          <a:solidFill>
            <a:srgbClr val="2386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শোনাঃ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1.1.1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evK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k‡ã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e¨eüZ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evsjv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hy³e‡Y©i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aŸwb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ï‡b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g‡b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ivL‡Z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  <a:p>
            <a:pPr algn="l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	1.2.1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cv‡Vi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AšÍM©Z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QvU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QvU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evK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ï‡b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eyS‡Z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pl-P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l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	</a:t>
            </a:r>
            <a:r>
              <a:rPr lang="pl-P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2.2.1 Mí ï‡b eyS‡Z cvi‡e|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E8F08-10A0-46F9-9D64-9928C738A028}"/>
              </a:ext>
            </a:extLst>
          </p:cNvPr>
          <p:cNvSpPr txBox="1"/>
          <p:nvPr/>
        </p:nvSpPr>
        <p:spPr>
          <a:xfrm>
            <a:off x="76200" y="3147139"/>
            <a:ext cx="10820400" cy="1077218"/>
          </a:xfrm>
          <a:prstGeom prst="rect">
            <a:avLst/>
          </a:prstGeom>
          <a:solidFill>
            <a:srgbClr val="2386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বলাঃ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pl-P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2.3.2 Qwe †`‡L Mí ej‡Z cvi‡e|</a:t>
            </a:r>
          </a:p>
          <a:p>
            <a:pPr algn="l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	2.4.1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wb‡Ri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fvlvq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Mí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ej‡Z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17A03-696E-43FB-883C-30939ECF832D}"/>
              </a:ext>
            </a:extLst>
          </p:cNvPr>
          <p:cNvSpPr txBox="1"/>
          <p:nvPr/>
        </p:nvSpPr>
        <p:spPr>
          <a:xfrm>
            <a:off x="76199" y="5566218"/>
            <a:ext cx="10820399" cy="1077218"/>
          </a:xfrm>
          <a:prstGeom prst="rect">
            <a:avLst/>
          </a:prstGeom>
          <a:solidFill>
            <a:srgbClr val="2386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-Bold"/>
              </a:rPr>
              <a:t>	</a:t>
            </a:r>
            <a:r>
              <a:rPr lang="pl-P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1.4.1 hy³e¨Äb †f‡O wjL‡Z cvi‡e|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l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	1.6.3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Kgv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weivgwPý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e¨envi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evK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wjL‡Z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cvi‡e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1967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2">
                <a:lumMod val="0"/>
                <a:lumOff val="100000"/>
              </a:schemeClr>
            </a:gs>
            <a:gs pos="2000">
              <a:schemeClr val="accent2">
                <a:lumMod val="0"/>
                <a:lumOff val="100000"/>
              </a:schemeClr>
            </a:gs>
            <a:gs pos="79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.png"/>
          <p:cNvPicPr>
            <a:picLocks noChangeAspect="1"/>
          </p:cNvPicPr>
          <p:nvPr/>
        </p:nvPicPr>
        <p:blipFill>
          <a:blip r:embed="rId2">
            <a:lum bright="5000" contrast="24000"/>
          </a:blip>
          <a:stretch>
            <a:fillRect/>
          </a:stretch>
        </p:blipFill>
        <p:spPr>
          <a:xfrm>
            <a:off x="3394710" y="609600"/>
            <a:ext cx="4183380" cy="48006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17520" y="5554980"/>
            <a:ext cx="4869180" cy="8915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94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59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94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endParaRPr lang="en-GB" sz="59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-1556166662092.jpg"/>
          <p:cNvPicPr>
            <a:picLocks noChangeAspect="1"/>
          </p:cNvPicPr>
          <p:nvPr/>
        </p:nvPicPr>
        <p:blipFill rotWithShape="1">
          <a:blip r:embed="rId2" cstate="print"/>
          <a:srcRect t="21738" b="22415"/>
          <a:stretch/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663243"/>
            <a:ext cx="4944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দুখুর ছেলেবেলা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হতাম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r>
              <a:rPr lang="bn-I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6547B-7227-4EC9-9C70-C5E24C36031F}"/>
              </a:ext>
            </a:extLst>
          </p:cNvPr>
          <p:cNvSpPr txBox="1"/>
          <p:nvPr/>
        </p:nvSpPr>
        <p:spPr>
          <a:xfrm>
            <a:off x="2338946" y="2046684"/>
            <a:ext cx="24003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৪৪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11480"/>
            <a:ext cx="10972800" cy="7543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6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4860" dirty="0">
                <a:latin typeface="NikoshBAN" panose="02000000000000000000" pitchFamily="2" charset="0"/>
                <a:cs typeface="NikoshBAN" panose="02000000000000000000" pitchFamily="2" charset="0"/>
              </a:rPr>
              <a:t>কের পাঠ</a:t>
            </a:r>
            <a:r>
              <a:rPr lang="en-US" sz="48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r="25355" b="27007"/>
          <a:stretch/>
        </p:blipFill>
        <p:spPr>
          <a:xfrm>
            <a:off x="2234870" y="1447800"/>
            <a:ext cx="6503059" cy="45796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5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-1556166616569.jpg"/>
          <p:cNvPicPr>
            <a:picLocks noChangeAspect="1"/>
          </p:cNvPicPr>
          <p:nvPr/>
        </p:nvPicPr>
        <p:blipFill rotWithShape="1">
          <a:blip r:embed="rId2"/>
          <a:srcRect l="16260" t="29551" b="21480"/>
          <a:stretch/>
        </p:blipFill>
        <p:spPr>
          <a:xfrm>
            <a:off x="0" y="0"/>
            <a:ext cx="10972800" cy="5838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29300"/>
            <a:ext cx="10972800" cy="10287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 চুরুলিয়া।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-1556166673290.jpg"/>
          <p:cNvPicPr>
            <a:picLocks noChangeAspect="1"/>
          </p:cNvPicPr>
          <p:nvPr/>
        </p:nvPicPr>
        <p:blipFill rotWithShape="1">
          <a:blip r:embed="rId2"/>
          <a:srcRect t="21216" b="26681"/>
          <a:stretch/>
        </p:blipFill>
        <p:spPr>
          <a:xfrm>
            <a:off x="0" y="635"/>
            <a:ext cx="10972800" cy="5896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97245"/>
            <a:ext cx="10972800" cy="96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320" dirty="0">
                <a:latin typeface="NikoshBAN" panose="02000000000000000000" pitchFamily="2" charset="0"/>
                <a:cs typeface="NikoshBAN" panose="02000000000000000000" pitchFamily="2" charset="0"/>
              </a:rPr>
              <a:t>পাড়ার ছেলেদের সাথে খেলা করে এক কিশোর। </a:t>
            </a:r>
            <a:endParaRPr lang="en-GB" sz="43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436</Words>
  <Application>Microsoft Office PowerPoint</Application>
  <PresentationFormat>Custom</PresentationFormat>
  <Paragraphs>91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NikoshBAN</vt:lpstr>
      <vt:lpstr>SutonnyMJ</vt:lpstr>
      <vt:lpstr>SutonnyMJ-Bold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Behari</dc:creator>
  <cp:lastModifiedBy>murshed munna</cp:lastModifiedBy>
  <cp:revision>79</cp:revision>
  <dcterms:created xsi:type="dcterms:W3CDTF">2006-08-16T00:00:00Z</dcterms:created>
  <dcterms:modified xsi:type="dcterms:W3CDTF">2021-12-18T12:54:27Z</dcterms:modified>
</cp:coreProperties>
</file>