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01" r:id="rId3"/>
    <p:sldId id="298" r:id="rId4"/>
    <p:sldId id="299" r:id="rId5"/>
    <p:sldId id="263" r:id="rId6"/>
    <p:sldId id="257" r:id="rId7"/>
    <p:sldId id="260" r:id="rId8"/>
    <p:sldId id="261" r:id="rId9"/>
    <p:sldId id="287" r:id="rId10"/>
    <p:sldId id="269" r:id="rId11"/>
    <p:sldId id="292" r:id="rId12"/>
    <p:sldId id="293" r:id="rId13"/>
    <p:sldId id="290" r:id="rId14"/>
    <p:sldId id="295" r:id="rId15"/>
    <p:sldId id="294" r:id="rId16"/>
    <p:sldId id="282" r:id="rId17"/>
    <p:sldId id="296" r:id="rId18"/>
    <p:sldId id="300" r:id="rId19"/>
    <p:sldId id="283" r:id="rId20"/>
    <p:sldId id="291" r:id="rId21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FF0000"/>
    <a:srgbClr val="FF3300"/>
    <a:srgbClr val="336699"/>
    <a:srgbClr val="FF7C80"/>
    <a:srgbClr val="9900CC"/>
    <a:srgbClr val="003300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64" y="6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rakunnabi@gmail.com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65197" y="143470"/>
            <a:ext cx="4956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tarak\Desktop\Captu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21325"/>
            <a:ext cx="9553575" cy="41052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6700" y="5103674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ছোটকে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টুঁটি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91" y="5027474"/>
            <a:ext cx="10307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মস্ত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রাজ্যসহ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2" descr="C:\Users\tarak\Desktop\Capture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30562"/>
          <a:stretch/>
        </p:blipFill>
        <p:spPr bwMode="auto">
          <a:xfrm>
            <a:off x="755954" y="1099302"/>
            <a:ext cx="5745738" cy="390326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rak\Desktop\Capture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r="50000"/>
          <a:stretch/>
        </p:blipFill>
        <p:spPr bwMode="auto">
          <a:xfrm>
            <a:off x="7194522" y="1066800"/>
            <a:ext cx="3933248" cy="39345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701" y="5229761"/>
            <a:ext cx="1135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রাজসিংহাসন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রাজপুরী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সমস্তই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2" descr="C:\Users\tarak\Desktop\Captur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97" y="1066800"/>
            <a:ext cx="973278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602528" y="5706070"/>
            <a:ext cx="852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" name="Picture 2" descr="C:\Users\tarak\Desktop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11" y="438150"/>
            <a:ext cx="8086725" cy="481965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1600" y="5103674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মৌমাছির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হুলের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বিঁধে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tarak\Desktop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42999"/>
            <a:ext cx="8086725" cy="39381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Up Arrow 23"/>
          <p:cNvSpPr/>
          <p:nvPr/>
        </p:nvSpPr>
        <p:spPr>
          <a:xfrm rot="19539771">
            <a:off x="6072623" y="1771578"/>
            <a:ext cx="308001" cy="119833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5356" y="5103674"/>
            <a:ext cx="10356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যন্ত্রণায়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আঙুলটা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উঠলো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6" name="Picture 2" descr="C:\Users\tarak\Desktop\Capture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 bwMode="auto">
          <a:xfrm>
            <a:off x="1346133" y="1016662"/>
            <a:ext cx="9064545" cy="40739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5192605" y="2615057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7" grpId="1"/>
      <p:bldP spid="9" grpId="0"/>
      <p:bldP spid="9" grpId="1"/>
      <p:bldP spid="12" grpId="0"/>
      <p:bldP spid="12" grpId="1"/>
      <p:bldP spid="19" grpId="0"/>
      <p:bldP spid="19" grpId="1"/>
      <p:bldP spid="22" grpId="0"/>
      <p:bldP spid="22" grpId="1"/>
      <p:bldP spid="24" grpId="0" animBg="1"/>
      <p:bldP spid="24" grpId="1" animBg="1"/>
      <p:bldP spid="2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7869" y="68759"/>
            <a:ext cx="2531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660" y="838200"/>
            <a:ext cx="10954540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টুঁটি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মস্ত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রাজ্যসহ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পালালো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রাজসিংহাসন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রাজপুরী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সমস্তই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মৌমাছির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বিঁধে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যন্ত্রণায়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উঠলো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9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899" y="76200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760" y="967800"/>
            <a:ext cx="10343679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টুঁটি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মস্ত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রাজ্যসহ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পালালো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রাজসিংহাসন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রাজপুরী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সমস্তই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মৌমাছির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হুলের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বিঁধে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যন্ত্রণায়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আঙুলটা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উঠলো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84881"/>
              </p:ext>
            </p:extLst>
          </p:nvPr>
        </p:nvGraphicFramePr>
        <p:xfrm>
          <a:off x="1981200" y="2489920"/>
          <a:ext cx="7924800" cy="352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4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4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7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47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03568" y="152400"/>
            <a:ext cx="328006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977" y="1211759"/>
            <a:ext cx="988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969" y="3337673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4118" y="5090273"/>
            <a:ext cx="1859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রাজপুরী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305" y="4222784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রাজসিংহাসন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85" y="4222784"/>
            <a:ext cx="2876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967" y="5129743"/>
            <a:ext cx="2361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রাজপ্রাসাদ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3641" y="3377143"/>
            <a:ext cx="100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মুষ্টি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076" y="2470184"/>
            <a:ext cx="95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8215" y="2438400"/>
            <a:ext cx="2393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9117" y="381000"/>
            <a:ext cx="4188968" cy="1015663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116410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মুঠো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91470"/>
            <a:ext cx="2943434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রাজসিংহাসন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86870"/>
            <a:ext cx="185980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রাজপুরী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309" y="1752600"/>
            <a:ext cx="852509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3429" y="3191470"/>
            <a:ext cx="557877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রাজসিংহাসনে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486870"/>
            <a:ext cx="637866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রাজারা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রাজপুরীতে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992" y="1785233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5923" y="319147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48687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0914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343400" y="3466343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00633" y="3466343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05373" y="3268283"/>
            <a:ext cx="74090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32837" y="3268283"/>
            <a:ext cx="877163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89164" y="3292368"/>
            <a:ext cx="2517036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র-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ফলা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 descr="part2-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66" y="3491081"/>
            <a:ext cx="1017324" cy="10173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343400" y="1676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00633" y="1676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148149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5373" y="1443248"/>
            <a:ext cx="795411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496669"/>
            <a:ext cx="9220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যুক্তবর্ণ গুলো চিনে নিই। যুক্তবর্ণ দিয়ে তৈরি করা নতুন শব্দ পড়ি।</a:t>
            </a:r>
            <a:endParaRPr lang="en-US" sz="3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52318" y="1424970"/>
            <a:ext cx="877163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7000" y="1676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1447800"/>
            <a:ext cx="84991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72400" y="1676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10650" y="1544451"/>
            <a:ext cx="153760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86750" y="1676400"/>
            <a:ext cx="161465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515751" y="1544451"/>
            <a:ext cx="169950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963" y="3263075"/>
            <a:ext cx="2161169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ন্ত্র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67142" y="3200400"/>
            <a:ext cx="1723716" cy="137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667000" y="3466343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5034" y="3263075"/>
            <a:ext cx="77136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ন্ত্র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24603" y="4953000"/>
            <a:ext cx="174042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038600" y="4852390"/>
            <a:ext cx="186461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ন্ত্র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ণা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55034" y="4953000"/>
            <a:ext cx="174042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27304" y="4852390"/>
            <a:ext cx="114807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ন্ত্র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4 0.00254 L 0.14156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521E-6 2.96296E-6 L 0.13595 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28205 -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8 0.00324 L 0.17535 -0.000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521E-6 2.96296E-6 L 0.13595 0.0025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28205 -2.22222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701E-6 1.85185E-6 L 0.41173 0.0039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/>
      <p:bldP spid="51" grpId="1"/>
      <p:bldP spid="52" grpId="0"/>
      <p:bldP spid="52" grpId="1"/>
      <p:bldP spid="59" grpId="1"/>
      <p:bldP spid="35" grpId="0" animBg="1"/>
      <p:bldP spid="36" grpId="0" animBg="1"/>
      <p:bldP spid="11" grpId="1"/>
      <p:bldP spid="22" grpId="0"/>
      <p:bldP spid="22" grpId="1"/>
      <p:bldP spid="31" grpId="0" animBg="1"/>
      <p:bldP spid="34" grpId="0"/>
      <p:bldP spid="34" grpId="1"/>
      <p:bldP spid="33" grpId="0" animBg="1"/>
      <p:bldP spid="32" grpId="0"/>
      <p:bldP spid="32" grpId="1"/>
      <p:bldP spid="44" grpId="0" animBg="1"/>
      <p:bldP spid="45" grpId="0"/>
      <p:bldP spid="46" grpId="0" animBg="1"/>
      <p:bldP spid="47" grpId="0"/>
      <p:bldP spid="50" grpId="0"/>
      <p:bldP spid="53" grpId="0" animBg="1"/>
      <p:bldP spid="54" grpId="0"/>
      <p:bldP spid="54" grpId="1"/>
      <p:bldP spid="63" grpId="0" animBg="1"/>
      <p:bldP spid="64" grpId="0"/>
      <p:bldP spid="65" grpId="0" animBg="1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700" y="3283803"/>
            <a:ext cx="10451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অনুভূত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700" y="1600200"/>
            <a:ext cx="6888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799" y="2445603"/>
            <a:ext cx="890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মুঠো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11480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হুলের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বিঁধে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300" y="355937"/>
            <a:ext cx="2362200" cy="10156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5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762000"/>
            <a:ext cx="48768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রাজপুরী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204339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204339"/>
            <a:ext cx="22606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রাজপ্রাসাদ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100" y="2029544"/>
            <a:ext cx="1905000" cy="17543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100" y="2027964"/>
            <a:ext cx="1905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394249"/>
            <a:ext cx="3962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64670" y="838200"/>
            <a:ext cx="29578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650" y="2514600"/>
            <a:ext cx="9867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1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tarak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00425"/>
            <a:ext cx="9953626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7774" y="2521803"/>
            <a:ext cx="59250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প্রশ্নগুলির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1146" y="378385"/>
            <a:ext cx="10124908" cy="1950620"/>
            <a:chOff x="838200" y="990600"/>
            <a:chExt cx="10124908" cy="1950620"/>
          </a:xfrm>
        </p:grpSpPr>
        <p:grpSp>
          <p:nvGrpSpPr>
            <p:cNvPr id="11" name="Group 10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6" name="Isosceles Triangle 35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33" name="Rectangle 32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85864" y="304800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255202"/>
            <a:ext cx="7162800" cy="53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2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11835">
            <a:off x="940109" y="1576365"/>
            <a:ext cx="5436674" cy="14642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Full.jpg"/>
          <p:cNvPicPr>
            <a:picLocks noChangeAspect="1"/>
          </p:cNvPicPr>
          <p:nvPr/>
        </p:nvPicPr>
        <p:blipFill>
          <a:blip r:embed="rId3"/>
          <a:srcRect l="7865" r="11236"/>
          <a:stretch>
            <a:fillRect/>
          </a:stretch>
        </p:blipFill>
        <p:spPr>
          <a:xfrm>
            <a:off x="5772120" y="2428868"/>
            <a:ext cx="4286280" cy="3973738"/>
          </a:xfrm>
          <a:prstGeom prst="heart">
            <a:avLst/>
          </a:prstGeom>
          <a:ln w="190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9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23" name="Group 2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Arc 24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5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47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59324">
            <a:off x="781025" y="3194625"/>
            <a:ext cx="325441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60641">
            <a:off x="1219200" y="4149804"/>
            <a:ext cx="36920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arak\Desktop\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41" y="240690"/>
            <a:ext cx="4872918" cy="63887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2441" y="129540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32951" y="127337"/>
            <a:ext cx="522130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5624" y="5842337"/>
            <a:ext cx="562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tarak\Desktop\Cap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2"/>
          <a:stretch/>
        </p:blipFill>
        <p:spPr bwMode="auto">
          <a:xfrm>
            <a:off x="6092818" y="1133475"/>
            <a:ext cx="481330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rak\Desktop\Cap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8"/>
          <a:stretch/>
        </p:blipFill>
        <p:spPr bwMode="auto">
          <a:xfrm>
            <a:off x="838200" y="1133475"/>
            <a:ext cx="5254618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590" y="762000"/>
            <a:ext cx="517802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399" y="5325070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4, পৃষ্ঠা-11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3122" y="6027003"/>
            <a:ext cx="888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উঠলো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931" y="152400"/>
            <a:ext cx="887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:\Users\tarak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66" y="1864790"/>
            <a:ext cx="4639068" cy="3423696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144" y="2895600"/>
            <a:ext cx="298831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8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endParaRPr lang="en-US" sz="8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876" y="2895600"/>
            <a:ext cx="339387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80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endParaRPr lang="en-US" sz="80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615" y="51137"/>
            <a:ext cx="23759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85694"/>
            <a:ext cx="10848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1.1.1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1.3.6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299007"/>
            <a:ext cx="106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1.1.2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1.3.2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712320"/>
            <a:ext cx="1120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1.4.1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1.4.2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25633"/>
            <a:ext cx="982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1.5.1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2.3.3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রূপকথার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29400" y="1676400"/>
            <a:ext cx="4796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11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Triangle 16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tarak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16" y="320660"/>
            <a:ext cx="5072998" cy="62325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8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569</Words>
  <Application>Microsoft Office PowerPoint</Application>
  <PresentationFormat>Custom</PresentationFormat>
  <Paragraphs>103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171</cp:revision>
  <dcterms:created xsi:type="dcterms:W3CDTF">2021-01-29T08:40:55Z</dcterms:created>
  <dcterms:modified xsi:type="dcterms:W3CDTF">2021-12-18T17:29:27Z</dcterms:modified>
</cp:coreProperties>
</file>