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79" r:id="rId9"/>
    <p:sldId id="278" r:id="rId10"/>
    <p:sldId id="263" r:id="rId11"/>
    <p:sldId id="264" r:id="rId12"/>
    <p:sldId id="276" r:id="rId13"/>
    <p:sldId id="274" r:id="rId14"/>
    <p:sldId id="265" r:id="rId15"/>
    <p:sldId id="277" r:id="rId16"/>
    <p:sldId id="275" r:id="rId17"/>
    <p:sldId id="266" r:id="rId18"/>
    <p:sldId id="267" r:id="rId19"/>
    <p:sldId id="268" r:id="rId20"/>
    <p:sldId id="270" r:id="rId21"/>
    <p:sldId id="271" r:id="rId22"/>
    <p:sldId id="272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886-1018-423A-95CC-4AB301162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5A50-B9C2-4BCB-A347-EC81F67D0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2A1B-46E7-48B3-9971-440E008A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18DA-3317-4315-A157-4B2DECFD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BDD53-6B9A-424B-991B-B44CD6A9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5359-6ECA-4091-A7D0-D7C2408B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D08FE-F862-4D66-8643-C375EE5F2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47529-7820-4EFA-8548-46C1A621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AFB6-D5C5-410D-9FC9-EABBB98B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8DA4-A1AA-47E8-83F0-89EA4FB7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28BFF-82ED-4726-8BA4-B75B14E2F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D7CCD-9540-49C6-9789-CB69FAC44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C4B0-AB0D-4C1C-9490-2C5A6CB1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CA1BE-6081-4EAC-8529-17C81AEF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7241C-7CB6-4C1B-9AB1-22FD2C2A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F4D4-39EF-4466-86CB-6D5D458A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B937-1F65-4D83-99C7-BA50AB32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37FF-7888-4598-A44F-159C8194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BC2A-2821-46B1-B361-237C6EE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67B8C-106A-4923-B5FD-F25A9842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0B18-12D9-4EB4-A7F5-168BE64C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B3ED3-F7D8-416B-94C9-801615BD7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43A1D-5007-4F10-BE2A-D2664AD6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8383-C3EE-424D-9EB6-B15E7D0A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75AC-313C-412A-9D5D-CEAED1F5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DD23-A857-4800-87D5-B9354923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14730-44B4-4E03-BDA6-87DBE8855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9EC5E-A048-4F17-B2FC-7DF15F4A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2EAA-5143-4B16-971F-317488F3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D848B-68C1-4C7F-AC01-3973221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057D0-4270-4B72-8394-13CF1A0F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19E9-C62B-4910-A44C-F98C6C57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D5FF-A425-41FA-97AE-BF604C82D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4F9E7-371B-4B07-86BB-F4ACA50FD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9060A-46CF-4D4A-A42D-8544F421E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F25BA-D3F2-4DB3-80E8-6BA2483B8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6D14E-3AC7-45A1-A0E1-CC9E4BB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49721-A1CC-4DC7-9A0F-4238200D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A14FB-853D-4482-A2EE-503EC6A2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D242-72CD-418F-98B5-C5C1E799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6A123-00C2-48F7-BBF2-BFCF2986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CBA93-7756-4554-AF2C-AA11FCC3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47A82-EA69-4639-BC97-138A560F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AB815-3084-477C-97CA-20F29B0A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BBFEF-77AC-43F6-B6CE-81B55A42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5D729-BCF6-4950-AD3D-CA920124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5310-E363-42A1-9DF7-29E6178B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FD30-6FB6-4ADE-B4C9-E2FFDFAB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20EEE-1C69-4C1E-BA21-592553D4E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FBDE9-C46F-457D-B649-A1AAC3D5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90992-FA9A-4ADE-9C94-5A740626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7BFC-FA3C-4C5B-8067-1FD48F05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B71E-C0F9-4249-89B5-5C647731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58ABC-BE4A-4E31-B1C7-8446BAFF4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6F28E-C0F6-432E-BB18-C0884CFB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407EB-4145-4E81-8E3D-C4D803E9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673A8-1FA9-4DB5-BC77-057A351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6A0AB-43DA-428E-95E3-7CBE87D0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15F23-E0F7-40F8-A93A-8C409118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C9140-71B6-4337-9B36-3139D8C7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BE9BB-D1ED-43F6-AEBA-288508F84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8DC9-8DFD-4037-8215-A1AC7C9FA54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DF58-8DFB-4E8B-ADE9-6EA063B62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8AEEC-C8E8-4E68-BA0B-124702CF8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CCED0-E9E8-4FD8-895D-3C14E765BCBD}"/>
              </a:ext>
            </a:extLst>
          </p:cNvPr>
          <p:cNvSpPr txBox="1"/>
          <p:nvPr/>
        </p:nvSpPr>
        <p:spPr>
          <a:xfrm flipH="1">
            <a:off x="0" y="0"/>
            <a:ext cx="12192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863A2-CFE5-4ED8-95A1-A46AA522B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992"/>
            <a:ext cx="12192000" cy="4642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16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D472B-3F57-4C99-8020-9E57DC0903F7}"/>
              </a:ext>
            </a:extLst>
          </p:cNvPr>
          <p:cNvSpPr txBox="1"/>
          <p:nvPr/>
        </p:nvSpPr>
        <p:spPr>
          <a:xfrm flipH="1">
            <a:off x="0" y="0"/>
            <a:ext cx="12192000" cy="25545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কবিতার কিছু অংশ জেনে নিই 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93E08-4E83-49C3-A5C3-769709E83D5E}"/>
              </a:ext>
            </a:extLst>
          </p:cNvPr>
          <p:cNvSpPr txBox="1"/>
          <p:nvPr/>
        </p:nvSpPr>
        <p:spPr>
          <a:xfrm flipH="1">
            <a:off x="0" y="2562339"/>
            <a:ext cx="12192000" cy="41549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নমো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নমো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বঙ্গভূমি!</a:t>
            </a:r>
          </a:p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গঙ্গার তীর, স্নিগ্ধ সমীর, জীবন জুড়ালে তুমি।</a:t>
            </a:r>
          </a:p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অবারিত মাঠ, গগনললাট চুমে তব পদধূলি </a:t>
            </a:r>
          </a:p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ছায়াসুনিবিড় শান্তির নীড় ছোটো ছোটো গ্রামগুলি। 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7ECDF5-1FEB-4540-9FB8-DEE604EA8E64}"/>
              </a:ext>
            </a:extLst>
          </p:cNvPr>
          <p:cNvSpPr txBox="1"/>
          <p:nvPr/>
        </p:nvSpPr>
        <p:spPr>
          <a:xfrm flipH="1">
            <a:off x="121920" y="0"/>
            <a:ext cx="1207008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44742-274A-4088-BE52-724278F8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667"/>
            <a:ext cx="12192000" cy="4761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DAD5C-2616-4A32-9003-4706D1EFC003}"/>
              </a:ext>
            </a:extLst>
          </p:cNvPr>
          <p:cNvSpPr txBox="1"/>
          <p:nvPr/>
        </p:nvSpPr>
        <p:spPr>
          <a:xfrm flipH="1">
            <a:off x="0" y="6116695"/>
            <a:ext cx="12192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‘গঙ্গার তীর,স্নিগ্ধ সমীর, জীবন জুড়ালে তুমি।’-এ লাইন ব্যাখ্যা কর?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02F97-A2C0-4D4D-B653-E4BC2F72D3DD}"/>
              </a:ext>
            </a:extLst>
          </p:cNvPr>
          <p:cNvSpPr txBox="1"/>
          <p:nvPr/>
        </p:nvSpPr>
        <p:spPr>
          <a:xfrm flipH="1">
            <a:off x="0" y="2487573"/>
            <a:ext cx="12192000" cy="437042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পল্লবঘন  আম্রকানন রাখালের খেলাগেহ</a:t>
            </a:r>
          </a:p>
          <a:p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স্তব্ধ অতল দিঘি কালোজল-নিশীথশীতল স্নেহ । </a:t>
            </a:r>
          </a:p>
          <a:p>
            <a:r>
              <a:rPr lang="bn-IN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বুকভরা মধু বঙ্গের বধূ জল লয়ে যায় ঘরে- </a:t>
            </a:r>
          </a:p>
          <a:p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বলিতে প্রাণ করে আঞ্চান,চোখে আসে জল ভরে।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6D4B4-A793-4F99-81C9-DB1264984A42}"/>
              </a:ext>
            </a:extLst>
          </p:cNvPr>
          <p:cNvSpPr txBox="1"/>
          <p:nvPr/>
        </p:nvSpPr>
        <p:spPr>
          <a:xfrm flipH="1">
            <a:off x="0" y="0"/>
            <a:ext cx="12192000" cy="25545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কবিতার কিছু অংশ জেনে নিই 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1E1330-FAB5-4D5F-AE50-AE70149081F1}"/>
              </a:ext>
            </a:extLst>
          </p:cNvPr>
          <p:cNvSpPr txBox="1"/>
          <p:nvPr/>
        </p:nvSpPr>
        <p:spPr>
          <a:xfrm flipH="1">
            <a:off x="0" y="-56271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8B913-2884-4686-A326-D3829654B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2D4C54-3E0B-4C9E-AA1C-AEB99E5562A0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2D4AC-2134-4B03-A401-98F44F4EE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4335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372B40-3D4B-496B-8741-5F9DA2E23055}"/>
              </a:ext>
            </a:extLst>
          </p:cNvPr>
          <p:cNvSpPr txBox="1"/>
          <p:nvPr/>
        </p:nvSpPr>
        <p:spPr>
          <a:xfrm flipH="1">
            <a:off x="0" y="6016361"/>
            <a:ext cx="12192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 ‘মা বলিতে প্রাণ করে আনচান,চোখে আসে জল ভরে।’-এ লাইনটি ব্যাখ্যা কর।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61E22-C413-460D-8F6D-272162FB3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159"/>
            <a:ext cx="12192000" cy="4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AD550-B73D-4555-906B-1F77EB967EB5}"/>
              </a:ext>
            </a:extLst>
          </p:cNvPr>
          <p:cNvSpPr txBox="1"/>
          <p:nvPr/>
        </p:nvSpPr>
        <p:spPr>
          <a:xfrm flipH="1">
            <a:off x="0" y="-56271"/>
            <a:ext cx="12192000" cy="280076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কবিতার কিছু অংশ জেনে নিই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C7DB9-AE8A-4326-8183-41B5F5EBF4C4}"/>
              </a:ext>
            </a:extLst>
          </p:cNvPr>
          <p:cNvSpPr txBox="1"/>
          <p:nvPr/>
        </p:nvSpPr>
        <p:spPr>
          <a:xfrm flipH="1">
            <a:off x="0" y="2729133"/>
            <a:ext cx="12192000" cy="39703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দিন পরে দ্বিতীয় প্রহরে প্রবেশিনু নিজগ্রামে-</a:t>
            </a:r>
          </a:p>
          <a:p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কুমোরের বাড়ি দক্ষিণে ছাড়ি রথতলা করি বামে,</a:t>
            </a:r>
          </a:p>
          <a:p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 হাটখোলা, নন্দীর গোলা, মন্দির করি পাছে </a:t>
            </a:r>
          </a:p>
          <a:p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তৃষাতুর শেষে পঁহুছিনু এসে আমার বাড়ির কাছে।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CF3DE-0D91-4440-9057-B4CAD7BCA8C9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9242D-0AAD-4F6E-AE27-C2303C003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835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D7ED8-3F1A-4276-A7EA-F7692BE403F6}"/>
              </a:ext>
            </a:extLst>
          </p:cNvPr>
          <p:cNvSpPr txBox="1"/>
          <p:nvPr/>
        </p:nvSpPr>
        <p:spPr>
          <a:xfrm flipH="1">
            <a:off x="0" y="6005792"/>
            <a:ext cx="12192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 ‘দুইদিন পরে দ্বিতীয় প্রহরে প্রবেশিনু নিজগ্রামে।’-এ কথাটি ব্যাখ্যা কর।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856AE-A359-4ECE-9F47-E4C46078E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60"/>
            <a:ext cx="12192000" cy="439504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0177E8-EA79-4BA8-ABB0-15DD4F0CC13B}"/>
              </a:ext>
            </a:extLst>
          </p:cNvPr>
          <p:cNvSpPr txBox="1"/>
          <p:nvPr/>
        </p:nvSpPr>
        <p:spPr>
          <a:xfrm flipH="1">
            <a:off x="0" y="-35169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9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4A876-37DE-4526-9A63-6661E6D514D4}"/>
              </a:ext>
            </a:extLst>
          </p:cNvPr>
          <p:cNvSpPr txBox="1"/>
          <p:nvPr/>
        </p:nvSpPr>
        <p:spPr>
          <a:xfrm flipH="1">
            <a:off x="0" y="0"/>
            <a:ext cx="12192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মূল্যায়ন-০১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1387A-6B2C-4575-A59B-87C0564AD578}"/>
              </a:ext>
            </a:extLst>
          </p:cNvPr>
          <p:cNvSpPr txBox="1"/>
          <p:nvPr/>
        </p:nvSpPr>
        <p:spPr>
          <a:xfrm flipH="1">
            <a:off x="9378" y="1927273"/>
            <a:ext cx="12192000" cy="47089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প্রশ্নঃ-০১-‘নমো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ভূধরে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বিজনে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ভ্রমি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গঙ্গার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স্নিগ্ধ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জুড়ালে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শতধিক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নিলাজ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কুলটা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bn-IN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প্রশ্নঃ-০২- উপেন কখন নিজ গ্রামে প্রবেশ করল ?</a:t>
            </a:r>
          </a:p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খ.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ঘ.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F5459B-6260-4AED-84C5-4E7A43980E17}"/>
              </a:ext>
            </a:extLst>
          </p:cNvPr>
          <p:cNvSpPr/>
          <p:nvPr/>
        </p:nvSpPr>
        <p:spPr>
          <a:xfrm>
            <a:off x="2700996" y="3179298"/>
            <a:ext cx="506437" cy="40796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10B25-95D1-4593-9286-9BA56EB5C590}"/>
              </a:ext>
            </a:extLst>
          </p:cNvPr>
          <p:cNvSpPr/>
          <p:nvPr/>
        </p:nvSpPr>
        <p:spPr>
          <a:xfrm>
            <a:off x="7202658" y="5458264"/>
            <a:ext cx="506437" cy="40796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5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E2146-E9F0-49D8-B1A1-1B74DBC954DD}"/>
              </a:ext>
            </a:extLst>
          </p:cNvPr>
          <p:cNvSpPr txBox="1"/>
          <p:nvPr/>
        </p:nvSpPr>
        <p:spPr>
          <a:xfrm flipH="1">
            <a:off x="0" y="0"/>
            <a:ext cx="12192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মূল্যায়ন-০২ 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9DF6-699D-494A-9E2C-7D21E6352F11}"/>
              </a:ext>
            </a:extLst>
          </p:cNvPr>
          <p:cNvSpPr txBox="1"/>
          <p:nvPr/>
        </p:nvSpPr>
        <p:spPr>
          <a:xfrm flipH="1">
            <a:off x="0" y="1303914"/>
            <a:ext cx="12192000" cy="532453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প্রশ্নঃ-০৩-এক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প্রহর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খ. 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ঘ.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প্রশ্নঃ-০৪-দিন-রাত্রির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ভূধর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খ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প্রহর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নিতীশ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ঘ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প্রশ্নঃ-০৫- 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গেহ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খ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ঘ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A9597D-5990-46D9-A511-233378FC57E3}"/>
              </a:ext>
            </a:extLst>
          </p:cNvPr>
          <p:cNvSpPr/>
          <p:nvPr/>
        </p:nvSpPr>
        <p:spPr>
          <a:xfrm flipV="1">
            <a:off x="3193367" y="2433711"/>
            <a:ext cx="478302" cy="49236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A64813-8FC3-4C7B-9A12-7DFE2B26C1C7}"/>
              </a:ext>
            </a:extLst>
          </p:cNvPr>
          <p:cNvSpPr/>
          <p:nvPr/>
        </p:nvSpPr>
        <p:spPr>
          <a:xfrm flipV="1">
            <a:off x="7413675" y="3953022"/>
            <a:ext cx="478302" cy="49236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C9F049-A924-4EB9-AE2F-C1114FD438A2}"/>
              </a:ext>
            </a:extLst>
          </p:cNvPr>
          <p:cNvSpPr/>
          <p:nvPr/>
        </p:nvSpPr>
        <p:spPr>
          <a:xfrm flipV="1">
            <a:off x="3305909" y="5514536"/>
            <a:ext cx="520504" cy="49236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49196-5873-4993-8AD6-A9B63237F5E1}"/>
              </a:ext>
            </a:extLst>
          </p:cNvPr>
          <p:cNvSpPr txBox="1"/>
          <p:nvPr/>
        </p:nvSpPr>
        <p:spPr>
          <a:xfrm flipH="1">
            <a:off x="0" y="-56271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2ADDF-5860-48A8-AB97-81F2B7CF198F}"/>
              </a:ext>
            </a:extLst>
          </p:cNvPr>
          <p:cNvSpPr txBox="1"/>
          <p:nvPr/>
        </p:nvSpPr>
        <p:spPr>
          <a:xfrm flipH="1">
            <a:off x="0" y="1577040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০১৭১৭৭৫৪৮০৭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9ECB7-15F7-4293-9DFE-FBEBFB0F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2010255"/>
            <a:ext cx="2013404" cy="191716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90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6DF27-EFE4-4F6A-BE5D-057AE88AB3E0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কাজ-০১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911F0-1692-4601-BE7D-2D1D969BB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26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804B2-D627-4DAA-8756-58BF193075CA}"/>
              </a:ext>
            </a:extLst>
          </p:cNvPr>
          <p:cNvSpPr txBox="1"/>
          <p:nvPr/>
        </p:nvSpPr>
        <p:spPr>
          <a:xfrm flipH="1">
            <a:off x="0" y="-7495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কাজ-০২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38230-6739-4072-8413-5808D07C1117}"/>
              </a:ext>
            </a:extLst>
          </p:cNvPr>
          <p:cNvSpPr txBox="1"/>
          <p:nvPr/>
        </p:nvSpPr>
        <p:spPr>
          <a:xfrm flipH="1">
            <a:off x="0" y="1430293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গৃহকর্মীর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স্বামীকে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পাঁচ বৎসর আগে সে একটি স্থানীয় সমিতিতে ডিপিএস খুলেছিল ।মেয়াদ পূর্ণ হওয়ার পর টাকা তুলতে গিয়ে দেখে ঐ অফিসে তালা ঝুলছে। আসপাশের মানুষের মুখে শুনল ,তারা অফিসে তালা ঝুলিয়ে পালিয়েছে।রহিমা হাহাকার করে উঠল,কপাল চাপড়াতে চাপড়াতে মাটিতে লুটিয়ে পড়ল।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FF121-CD51-459C-AA5A-5DCB74900F86}"/>
              </a:ext>
            </a:extLst>
          </p:cNvPr>
          <p:cNvSpPr txBox="1"/>
          <p:nvPr/>
        </p:nvSpPr>
        <p:spPr>
          <a:xfrm flipH="1">
            <a:off x="0" y="1113147"/>
            <a:ext cx="12192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প্রশ্নসমূহ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‘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বঙ্গভূমি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‘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তৃষাতুর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পঁহুছিনু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  এ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বলেছিল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সাদৃশ্যপূর্ণ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সমাজের এক বিশেষ শ্রেণীর প্রতি 	ইঙ্গিতকরে”-তোমার উত্তরের সপক্ষে যুক্তি দাও।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D2E7B-72E6-4124-925E-BE3D731D0ECF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কাজ-০৩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9EDC9-B841-4BCA-BB04-E5209C9209AC}"/>
              </a:ext>
            </a:extLst>
          </p:cNvPr>
          <p:cNvSpPr txBox="1"/>
          <p:nvPr/>
        </p:nvSpPr>
        <p:spPr>
          <a:xfrm flipH="1">
            <a:off x="0" y="0"/>
            <a:ext cx="12192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169CE-AD77-45DC-BC10-AA18A6640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048"/>
            <a:ext cx="12192000" cy="499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01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253F4-FC91-4766-8680-1CB1CB35879C}"/>
              </a:ext>
            </a:extLst>
          </p:cNvPr>
          <p:cNvSpPr txBox="1"/>
          <p:nvPr/>
        </p:nvSpPr>
        <p:spPr>
          <a:xfrm flipH="1">
            <a:off x="0" y="0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D13F3-958E-46CA-9609-54B7B9A35F46}"/>
              </a:ext>
            </a:extLst>
          </p:cNvPr>
          <p:cNvSpPr txBox="1"/>
          <p:nvPr/>
        </p:nvSpPr>
        <p:spPr>
          <a:xfrm flipH="1">
            <a:off x="0" y="1569660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৮ম 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১৯-১২-২০২১ইং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63876-7476-4A1C-A38F-2B0BFB6609BD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81203-691C-4CD0-8B6C-E96898583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12192000" cy="5750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40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9A047-4880-4098-ABF1-BC4007382E64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D5693-830F-4812-8B72-F8AE41D8F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0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24B7D-C4A3-4465-B59F-783B0E86C696}"/>
              </a:ext>
            </a:extLst>
          </p:cNvPr>
          <p:cNvSpPr txBox="1"/>
          <p:nvPr/>
        </p:nvSpPr>
        <p:spPr>
          <a:xfrm flipH="1">
            <a:off x="0" y="158874"/>
            <a:ext cx="12192000" cy="65402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“দুই বিঘা জমি”-০৩ </a:t>
            </a:r>
          </a:p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-রবীন্দ্রনাথ ঠাকুর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55B3A-12C4-477C-B0C2-B47FE56E0D2E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38BD4-71A5-40AF-8F94-42B8A757D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464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19D2F-8469-4BDD-8867-6F8AF95DDADD}"/>
              </a:ext>
            </a:extLst>
          </p:cNvPr>
          <p:cNvSpPr txBox="1"/>
          <p:nvPr/>
        </p:nvSpPr>
        <p:spPr>
          <a:xfrm flipH="1">
            <a:off x="0" y="0"/>
            <a:ext cx="12192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FC861-0214-48ED-8E3B-5E15ACA0290C}"/>
              </a:ext>
            </a:extLst>
          </p:cNvPr>
          <p:cNvSpPr/>
          <p:nvPr/>
        </p:nvSpPr>
        <p:spPr>
          <a:xfrm>
            <a:off x="0" y="1181686"/>
            <a:ext cx="4304714" cy="12098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ভূধর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44B78-272D-4463-9143-F66D0FED1E50}"/>
              </a:ext>
            </a:extLst>
          </p:cNvPr>
          <p:cNvSpPr/>
          <p:nvPr/>
        </p:nvSpPr>
        <p:spPr>
          <a:xfrm>
            <a:off x="-1" y="2532185"/>
            <a:ext cx="4304715" cy="12098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নমো নমো নম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AA97D-5D46-47BA-8A48-27BF8E50B99F}"/>
              </a:ext>
            </a:extLst>
          </p:cNvPr>
          <p:cNvSpPr/>
          <p:nvPr/>
        </p:nvSpPr>
        <p:spPr>
          <a:xfrm>
            <a:off x="-1" y="4037428"/>
            <a:ext cx="4290647" cy="12098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সমীর 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1929B-35FB-4689-8B64-510CDEA06131}"/>
              </a:ext>
            </a:extLst>
          </p:cNvPr>
          <p:cNvSpPr/>
          <p:nvPr/>
        </p:nvSpPr>
        <p:spPr>
          <a:xfrm>
            <a:off x="-1" y="5416061"/>
            <a:ext cx="4318783" cy="130829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ললাট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6F8C87-B49B-4C47-8DB1-605D187A5ACB}"/>
              </a:ext>
            </a:extLst>
          </p:cNvPr>
          <p:cNvSpPr/>
          <p:nvPr/>
        </p:nvSpPr>
        <p:spPr>
          <a:xfrm>
            <a:off x="7090117" y="1237958"/>
            <a:ext cx="5101883" cy="12098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পর্বত,পাহাড়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1503B-26EA-4AAF-B3FA-CE97792747D7}"/>
              </a:ext>
            </a:extLst>
          </p:cNvPr>
          <p:cNvSpPr/>
          <p:nvPr/>
        </p:nvSpPr>
        <p:spPr>
          <a:xfrm>
            <a:off x="6794695" y="2546253"/>
            <a:ext cx="5397305" cy="184286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নমস্তার,বন্দনাজ্ঞাপক অভিব্যক্তি বিশেষ                                                                                 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35721-7967-4E2B-83C7-F35884958C7E}"/>
              </a:ext>
            </a:extLst>
          </p:cNvPr>
          <p:cNvSpPr/>
          <p:nvPr/>
        </p:nvSpPr>
        <p:spPr>
          <a:xfrm>
            <a:off x="6808763" y="4389121"/>
            <a:ext cx="5383237" cy="12098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বাতাস, বায়ু।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BFAEC-C0CC-4D94-81DA-9D88812F5E61}"/>
              </a:ext>
            </a:extLst>
          </p:cNvPr>
          <p:cNvSpPr/>
          <p:nvPr/>
        </p:nvSpPr>
        <p:spPr>
          <a:xfrm>
            <a:off x="6808762" y="5676313"/>
            <a:ext cx="5383237" cy="12098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6C6A9D6-19F4-4BD0-AA1B-1F1D2401791A}"/>
              </a:ext>
            </a:extLst>
          </p:cNvPr>
          <p:cNvSpPr/>
          <p:nvPr/>
        </p:nvSpPr>
        <p:spPr>
          <a:xfrm>
            <a:off x="4979964" y="1378633"/>
            <a:ext cx="1280160" cy="872197"/>
          </a:xfrm>
          <a:prstGeom prst="rightArrow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F32EE4A-F0E0-48BD-8B50-831029B5338B}"/>
              </a:ext>
            </a:extLst>
          </p:cNvPr>
          <p:cNvSpPr/>
          <p:nvPr/>
        </p:nvSpPr>
        <p:spPr>
          <a:xfrm>
            <a:off x="5162844" y="2799470"/>
            <a:ext cx="1280160" cy="872197"/>
          </a:xfrm>
          <a:prstGeom prst="rightArrow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EBC6DE9-1EEF-44C2-9BC8-F3BCD85A60FE}"/>
              </a:ext>
            </a:extLst>
          </p:cNvPr>
          <p:cNvSpPr/>
          <p:nvPr/>
        </p:nvSpPr>
        <p:spPr>
          <a:xfrm>
            <a:off x="4979965" y="4346915"/>
            <a:ext cx="1280160" cy="872197"/>
          </a:xfrm>
          <a:prstGeom prst="rightArrow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AF62866-5E2E-453F-AF63-21A4CF56AE16}"/>
              </a:ext>
            </a:extLst>
          </p:cNvPr>
          <p:cNvSpPr/>
          <p:nvPr/>
        </p:nvSpPr>
        <p:spPr>
          <a:xfrm>
            <a:off x="4979965" y="5613007"/>
            <a:ext cx="1280160" cy="872197"/>
          </a:xfrm>
          <a:prstGeom prst="rightArrow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561E1-BD03-49AE-B7AA-F35CE0FF32F4}"/>
              </a:ext>
            </a:extLst>
          </p:cNvPr>
          <p:cNvSpPr txBox="1"/>
          <p:nvPr/>
        </p:nvSpPr>
        <p:spPr>
          <a:xfrm flipH="1">
            <a:off x="0" y="0"/>
            <a:ext cx="12192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DC1B9-FF04-42E0-AFC4-1C55763FC7A7}"/>
              </a:ext>
            </a:extLst>
          </p:cNvPr>
          <p:cNvSpPr/>
          <p:nvPr/>
        </p:nvSpPr>
        <p:spPr>
          <a:xfrm>
            <a:off x="1" y="1322364"/>
            <a:ext cx="4951828" cy="12098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খেলাগেহ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1B909-16B6-426C-8608-8CE15312A6F5}"/>
              </a:ext>
            </a:extLst>
          </p:cNvPr>
          <p:cNvSpPr/>
          <p:nvPr/>
        </p:nvSpPr>
        <p:spPr>
          <a:xfrm>
            <a:off x="-1" y="2630662"/>
            <a:ext cx="4923693" cy="12379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নিশীথ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5ED84-BFD5-42E5-92FC-06EF57F6EF17}"/>
              </a:ext>
            </a:extLst>
          </p:cNvPr>
          <p:cNvSpPr/>
          <p:nvPr/>
        </p:nvSpPr>
        <p:spPr>
          <a:xfrm>
            <a:off x="0" y="3896751"/>
            <a:ext cx="4951828" cy="16318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নিশীথ শীতল স্নেহ 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8D87F0-8810-47FD-A3B7-4680E7753DE9}"/>
              </a:ext>
            </a:extLst>
          </p:cNvPr>
          <p:cNvSpPr/>
          <p:nvPr/>
        </p:nvSpPr>
        <p:spPr>
          <a:xfrm>
            <a:off x="0" y="5620046"/>
            <a:ext cx="4473524" cy="12379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প্রহর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FAEC4-6883-4DB9-93CD-3E787FE9239C}"/>
              </a:ext>
            </a:extLst>
          </p:cNvPr>
          <p:cNvSpPr/>
          <p:nvPr/>
        </p:nvSpPr>
        <p:spPr>
          <a:xfrm>
            <a:off x="7718476" y="1202791"/>
            <a:ext cx="4473524" cy="12379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খেলাঘর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051AD8-F0FC-4512-81BD-118F09E88005}"/>
              </a:ext>
            </a:extLst>
          </p:cNvPr>
          <p:cNvSpPr/>
          <p:nvPr/>
        </p:nvSpPr>
        <p:spPr>
          <a:xfrm>
            <a:off x="7718476" y="2468884"/>
            <a:ext cx="4473524" cy="12379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 রাত্রি 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BB5B13-035E-4540-BC25-79AB1D84C706}"/>
              </a:ext>
            </a:extLst>
          </p:cNvPr>
          <p:cNvSpPr/>
          <p:nvPr/>
        </p:nvSpPr>
        <p:spPr>
          <a:xfrm>
            <a:off x="7723163" y="3854548"/>
            <a:ext cx="4468837" cy="12520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হৃদয়জুড়ানো গভীর মমতা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F714D-959A-475C-8AD8-515F374521E1}"/>
              </a:ext>
            </a:extLst>
          </p:cNvPr>
          <p:cNvSpPr/>
          <p:nvPr/>
        </p:nvSpPr>
        <p:spPr>
          <a:xfrm>
            <a:off x="7718476" y="5233182"/>
            <a:ext cx="4473524" cy="16248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ঘন্টা কাল ,দিনরাত্রির আট ভাগের এক ভাগ।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847658E-B02E-4676-AF66-456F48112F60}"/>
              </a:ext>
            </a:extLst>
          </p:cNvPr>
          <p:cNvSpPr/>
          <p:nvPr/>
        </p:nvSpPr>
        <p:spPr>
          <a:xfrm>
            <a:off x="5598942" y="1350498"/>
            <a:ext cx="1378633" cy="1041009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23D2B26-D9F7-43D2-A03C-72B927977B4A}"/>
              </a:ext>
            </a:extLst>
          </p:cNvPr>
          <p:cNvSpPr/>
          <p:nvPr/>
        </p:nvSpPr>
        <p:spPr>
          <a:xfrm>
            <a:off x="5584875" y="2602523"/>
            <a:ext cx="1378633" cy="1041009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0FBBD35-033E-47A8-B425-B97AFD769611}"/>
              </a:ext>
            </a:extLst>
          </p:cNvPr>
          <p:cNvSpPr/>
          <p:nvPr/>
        </p:nvSpPr>
        <p:spPr>
          <a:xfrm>
            <a:off x="5641146" y="4107766"/>
            <a:ext cx="1378633" cy="1041009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15F08D9-D776-4F3A-9237-2E1F4DB450DD}"/>
              </a:ext>
            </a:extLst>
          </p:cNvPr>
          <p:cNvSpPr/>
          <p:nvPr/>
        </p:nvSpPr>
        <p:spPr>
          <a:xfrm>
            <a:off x="5416063" y="5514535"/>
            <a:ext cx="1378633" cy="1041009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596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28</cp:revision>
  <dcterms:created xsi:type="dcterms:W3CDTF">2021-07-08T07:29:26Z</dcterms:created>
  <dcterms:modified xsi:type="dcterms:W3CDTF">2021-12-19T16:43:29Z</dcterms:modified>
</cp:coreProperties>
</file>