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2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4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4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3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1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1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0D74-FE56-4DFD-927B-16BE1C2078E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AB20-E3E8-4153-8A44-B7ED7866E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8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6474" y="40483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</a:p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  <a:gs pos="24000">
              <a:schemeClr val="accent6">
                <a:lumMod val="0"/>
                <a:lumOff val="100000"/>
              </a:schemeClr>
            </a:gs>
            <a:gs pos="6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99" y="542352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পড়ি এবং কথায় লিখি </a:t>
            </a:r>
            <a:endParaRPr lang="en-US" sz="36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436" y="1963862"/>
            <a:ext cx="1111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২৩৮ =     দুইশত আটত্রিশ                           (২) ৮১৫ =     আটশত পনেরো                    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436" y="3391109"/>
            <a:ext cx="980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১১১ =      একশত এগারো                            (৪) ৯৫৭ =     নয়শত সাতান্ন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436" y="4925711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(৫) ১৫৩ =    একশত তেপান্ন                             (৬) ৬৯৯ =    ছয়শত নিরান্নব্বই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7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  <a:gs pos="24000">
              <a:schemeClr val="accent6">
                <a:lumMod val="0"/>
                <a:lumOff val="100000"/>
              </a:schemeClr>
            </a:gs>
            <a:gs pos="6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563" y="483604"/>
            <a:ext cx="418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অংকে লিখি </a:t>
            </a:r>
            <a:endParaRPr lang="en-US" sz="36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9527"/>
            <a:ext cx="1026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একশত পঁয়ত্রিশ =     1৩৫                     (২) দুইশত বাইশ =     ২২২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1" y="2681506"/>
            <a:ext cx="270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দুইশত বারো =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2254" y="2651050"/>
            <a:ext cx="2964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চারশত ছিয়াত্তর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573028"/>
            <a:ext cx="270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(৫) আটশত এক =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2253" y="3573029"/>
            <a:ext cx="2964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(৬) ছয়শত পঞ্চাশ 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8437" y="2681506"/>
            <a:ext cx="156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9527" y="2651049"/>
            <a:ext cx="127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৪৭৬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6091" y="3573028"/>
            <a:ext cx="16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৮০১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65673" y="3573028"/>
            <a:ext cx="128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৬৫০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810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4" grpId="0"/>
      <p:bldP spid="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  <a:gs pos="24000">
              <a:schemeClr val="accent6">
                <a:lumMod val="0"/>
                <a:lumOff val="100000"/>
              </a:schemeClr>
            </a:gs>
            <a:gs pos="6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63315"/>
            <a:ext cx="11623964" cy="6359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8854" y="789708"/>
            <a:ext cx="831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7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  <a:alpha val="68000"/>
              </a:schemeClr>
            </a:gs>
            <a:gs pos="72000">
              <a:schemeClr val="accent6">
                <a:lumMod val="85000"/>
                <a:lumOff val="15000"/>
                <a:alpha val="7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" y="0"/>
            <a:ext cx="12191999" cy="6858000"/>
          </a:xfrm>
          <a:prstGeom prst="flowChartProcess">
            <a:avLst/>
          </a:prstGeom>
          <a:blipFill dpi="0" rotWithShape="1">
            <a:blip r:embed="rId2">
              <a:alphaModFix amt="3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68957" y="492368"/>
            <a:ext cx="3108961" cy="707886"/>
          </a:xfrm>
          <a:prstGeom prst="rect">
            <a:avLst/>
          </a:prstGeom>
          <a:gradFill>
            <a:gsLst>
              <a:gs pos="14000">
                <a:schemeClr val="accent6">
                  <a:lumMod val="0"/>
                  <a:lumOff val="100000"/>
                </a:schemeClr>
              </a:gs>
              <a:gs pos="30000">
                <a:schemeClr val="accent6">
                  <a:lumMod val="0"/>
                  <a:lumOff val="100000"/>
                  <a:alpha val="68000"/>
                </a:schemeClr>
              </a:gs>
              <a:gs pos="48000">
                <a:schemeClr val="accent4">
                  <a:lumMod val="60000"/>
                  <a:lumOff val="40000"/>
                  <a:alpha val="32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3420" r="8332" b="34145"/>
          <a:stretch/>
        </p:blipFill>
        <p:spPr>
          <a:xfrm>
            <a:off x="4164034" y="1361049"/>
            <a:ext cx="4918805" cy="2845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27015" y="4367036"/>
            <a:ext cx="5992841" cy="2308324"/>
          </a:xfrm>
          <a:prstGeom prst="rect">
            <a:avLst/>
          </a:prstGeom>
          <a:gradFill>
            <a:gsLst>
              <a:gs pos="14000">
                <a:schemeClr val="accent6">
                  <a:lumMod val="0"/>
                  <a:lumOff val="100000"/>
                </a:schemeClr>
              </a:gs>
              <a:gs pos="30000">
                <a:schemeClr val="accent6">
                  <a:lumMod val="0"/>
                  <a:lumOff val="100000"/>
                  <a:alpha val="68000"/>
                </a:schemeClr>
              </a:gs>
              <a:gs pos="50000">
                <a:schemeClr val="accent4">
                  <a:lumMod val="60000"/>
                  <a:lumOff val="40000"/>
                  <a:alpha val="32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আলমগীর ভূঞা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বালুয়াকান্দি-১ সরকারি প্রাথমিক বিদ্যালয়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রায়পুরা-নরসিংদী।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7673" y="346653"/>
            <a:ext cx="450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0747" y="2387884"/>
            <a:ext cx="6803435" cy="2554545"/>
          </a:xfrm>
          <a:prstGeom prst="rect">
            <a:avLst/>
          </a:prstGeom>
          <a:noFill/>
          <a:effectLst>
            <a:outerShdw blurRad="177800" dist="609600" dir="7080000" sx="64000" sy="64000" algn="t" rotWithShape="0">
              <a:prstClr val="black">
                <a:alpha val="7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 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 (পর্ব-১) 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সংখ্যা গণনা (১০১ থেকে ১০০০)  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318649"/>
            <a:ext cx="4848238" cy="63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7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  <a:gs pos="24000">
              <a:schemeClr val="accent6">
                <a:lumMod val="0"/>
                <a:lumOff val="100000"/>
              </a:schemeClr>
            </a:gs>
            <a:gs pos="6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6364" y="288486"/>
            <a:ext cx="11526981" cy="6228100"/>
            <a:chOff x="346364" y="288486"/>
            <a:chExt cx="11526981" cy="62281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64" y="288486"/>
              <a:ext cx="11526981" cy="62281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79816" y="900546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7054" y="1472346"/>
              <a:ext cx="7107383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2.2.1º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 ও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শতের গুচ্ছ তৈরি করতে পারবে এবং </a:t>
              </a:r>
              <a:endPara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এদের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 ১০০০০ পর্যন্ত 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উপকরণ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গণনা করতে পারবে।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২.২.২º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হাজারের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গুচ্ছ তৈরি করতে পারবে এবং </a:t>
              </a:r>
              <a:endPara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এদের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 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১০০০০ পর্যন্ত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উপকরণ গণনা করতে পারবে।</a:t>
              </a:r>
              <a:endPara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২.২.৩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º 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 ও চার্ট ব্যবহার করে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গণনা করতে পারবে।</a:t>
              </a:r>
              <a:endPara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৩.১.১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º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১০১ থেকে ১০০০০ পর্যন্ত উপকরণ গুচ্ছের 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 </a:t>
              </a:r>
              <a:endPara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ধারণা ব্যবহার 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 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গণনা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 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 সংখ্যায় 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প্রকাশ </a:t>
              </a:r>
              <a:endPara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 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03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  <a:gs pos="24000">
              <a:schemeClr val="accent6">
                <a:lumMod val="0"/>
                <a:lumOff val="100000"/>
              </a:schemeClr>
            </a:gs>
            <a:gs pos="6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05" y="4020366"/>
            <a:ext cx="2143125" cy="2143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219" y="5749679"/>
            <a:ext cx="813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অনেকগুলো গরু আছে।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493" y="6241121"/>
            <a:ext cx="616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মোট কতগুলো গরু আছে?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16" y="-23457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76" y="1168918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1" y="1195225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92" y="111452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03" y="1053563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3" y="3272027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7" y="-152752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3" y="1231541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" y="1016704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48" y="2370836"/>
            <a:ext cx="214312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68" y="1240205"/>
            <a:ext cx="2143125" cy="2143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81" y="95225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85" y="2516520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8" y="2079149"/>
            <a:ext cx="2143125" cy="2143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15" y="2562500"/>
            <a:ext cx="2143125" cy="2143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92" y="2470674"/>
            <a:ext cx="2143125" cy="2143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252" y="-54858"/>
            <a:ext cx="2143125" cy="2143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53" y="-152751"/>
            <a:ext cx="2143125" cy="2143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15" y="-141796"/>
            <a:ext cx="2143125" cy="2143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44" y="-79173"/>
            <a:ext cx="2143125" cy="21431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21" y="3643496"/>
            <a:ext cx="2143125" cy="21431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13" y="3517737"/>
            <a:ext cx="2143125" cy="21431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5" y="2416870"/>
            <a:ext cx="2143125" cy="2143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63" y="3629483"/>
            <a:ext cx="2143125" cy="21431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28" y="3757073"/>
            <a:ext cx="2143125" cy="21431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37" y="1730089"/>
            <a:ext cx="2143125" cy="21431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10" y="4749099"/>
            <a:ext cx="2143125" cy="21431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4" y="4403002"/>
            <a:ext cx="2143125" cy="21431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22" y="4506584"/>
            <a:ext cx="2008019" cy="25529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43" y="3051243"/>
            <a:ext cx="2143125" cy="21431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98" y="4262709"/>
            <a:ext cx="2143125" cy="21431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42" y="4114228"/>
            <a:ext cx="2143125" cy="21431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69" y="1677235"/>
            <a:ext cx="2143125" cy="21431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41" y="3365847"/>
            <a:ext cx="2143125" cy="21431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69" y="2440164"/>
            <a:ext cx="2143125" cy="21431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45" y="2757871"/>
            <a:ext cx="2143125" cy="21431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60" y="1568187"/>
            <a:ext cx="2143125" cy="21431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27" y="251546"/>
            <a:ext cx="2143125" cy="21431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88" y="1706920"/>
            <a:ext cx="2143125" cy="21431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27" y="445161"/>
            <a:ext cx="2143125" cy="21431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6" y="403946"/>
            <a:ext cx="2143125" cy="21431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51" y="362288"/>
            <a:ext cx="2143125" cy="21431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67" y="4572309"/>
            <a:ext cx="2143125" cy="21431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09" y="1706504"/>
            <a:ext cx="2143125" cy="21431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06" y="2801463"/>
            <a:ext cx="2143125" cy="21431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58" y="3963717"/>
            <a:ext cx="2143125" cy="21431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110" y="3077928"/>
            <a:ext cx="2143125" cy="21431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73" y="1898941"/>
            <a:ext cx="2143125" cy="21431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13" y="3770598"/>
            <a:ext cx="2143125" cy="21431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10" y="3063557"/>
            <a:ext cx="2143125" cy="214312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72" y="459532"/>
            <a:ext cx="2143125" cy="214312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3" y="251546"/>
            <a:ext cx="2143125" cy="21431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03" y="1991994"/>
            <a:ext cx="2143125" cy="214312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40" y="43253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6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  <a:gs pos="24000">
              <a:schemeClr val="accent6">
                <a:lumMod val="0"/>
                <a:lumOff val="100000"/>
              </a:schemeClr>
            </a:gs>
            <a:gs pos="6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1250" y="5749679"/>
            <a:ext cx="872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493" y="6241121"/>
            <a:ext cx="616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8" y="335157"/>
            <a:ext cx="11805141" cy="771949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798619" y="1889930"/>
            <a:ext cx="665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এতগুলো গরু কীভাবে সহজে গণনা করা যায়?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97727" y="4194907"/>
            <a:ext cx="735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কি মনে আছে, কীভাবে আমরা ১০ এর দল গঠন করে ২য় শ্রেণিতে গণনা করেছি?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6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  <a:gs pos="24000">
              <a:schemeClr val="accent6">
                <a:lumMod val="0"/>
                <a:lumOff val="100000"/>
              </a:schemeClr>
            </a:gs>
            <a:gs pos="6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05" y="4020366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16" y="-23457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76" y="1168918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1" y="1195225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92" y="111452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03" y="1053563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3" y="3272027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7" y="-152752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3" y="1231541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" y="1016704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48" y="2370836"/>
            <a:ext cx="214312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68" y="1240205"/>
            <a:ext cx="2143125" cy="2143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81" y="95225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85" y="2516520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8" y="2079149"/>
            <a:ext cx="2143125" cy="2143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15" y="2562500"/>
            <a:ext cx="2143125" cy="2143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92" y="2470674"/>
            <a:ext cx="2143125" cy="2143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252" y="-54858"/>
            <a:ext cx="2143125" cy="2143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53" y="-152751"/>
            <a:ext cx="2143125" cy="2143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15" y="-141796"/>
            <a:ext cx="2143125" cy="2143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44" y="-79173"/>
            <a:ext cx="2143125" cy="21431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21" y="3643496"/>
            <a:ext cx="2143125" cy="21431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13" y="3517737"/>
            <a:ext cx="2143125" cy="21431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5" y="2416870"/>
            <a:ext cx="2143125" cy="2143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63" y="3629483"/>
            <a:ext cx="2143125" cy="21431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28" y="3757073"/>
            <a:ext cx="2143125" cy="21431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37" y="1730089"/>
            <a:ext cx="2143125" cy="21431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43" y="3051243"/>
            <a:ext cx="2143125" cy="21431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98" y="4262709"/>
            <a:ext cx="2143125" cy="21431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42" y="4114228"/>
            <a:ext cx="2143125" cy="21431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69" y="1677235"/>
            <a:ext cx="2143125" cy="21431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41" y="3365847"/>
            <a:ext cx="2143125" cy="21431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45" y="2757871"/>
            <a:ext cx="2143125" cy="21431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60" y="1568187"/>
            <a:ext cx="2143125" cy="21431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27" y="251546"/>
            <a:ext cx="2143125" cy="21431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88" y="1706920"/>
            <a:ext cx="2143125" cy="21431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27" y="445161"/>
            <a:ext cx="2143125" cy="21431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6" y="403946"/>
            <a:ext cx="2143125" cy="21431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51" y="362288"/>
            <a:ext cx="2143125" cy="21431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09" y="1706504"/>
            <a:ext cx="2143125" cy="21431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06" y="2801463"/>
            <a:ext cx="2143125" cy="21431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110" y="3077928"/>
            <a:ext cx="2143125" cy="21431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73" y="1898941"/>
            <a:ext cx="2143125" cy="21431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13" y="3770598"/>
            <a:ext cx="2143125" cy="21431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10" y="3063557"/>
            <a:ext cx="2143125" cy="214312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72" y="459532"/>
            <a:ext cx="2143125" cy="214312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7" y="197708"/>
            <a:ext cx="2143125" cy="21431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96" y="2311767"/>
            <a:ext cx="2143125" cy="214312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40" y="432531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2" y="4885602"/>
            <a:ext cx="2600325" cy="1752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765424" y="5997305"/>
            <a:ext cx="898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 , আমার মনে পড়েছে। চল আমরা ১০ এর দল গঠন করে গণনা করি।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00574" y="128290"/>
            <a:ext cx="3562991" cy="3360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4428" y="376544"/>
            <a:ext cx="3900243" cy="24393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0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  <a:gs pos="24000">
              <a:schemeClr val="accent6">
                <a:lumMod val="0"/>
                <a:lumOff val="100000"/>
              </a:schemeClr>
            </a:gs>
            <a:gs pos="6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8" y="208399"/>
            <a:ext cx="6082146" cy="634480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733309" y="637309"/>
            <a:ext cx="5056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 আশা করছি তোমরা এখানে যে অংকগুলো রয়েছে তাও তোমরা করবে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183" y="2363667"/>
            <a:ext cx="608498" cy="472256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1" y="1090231"/>
            <a:ext cx="1233054" cy="669296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183" y="1090231"/>
            <a:ext cx="1233054" cy="669296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7696"/>
          <a:stretch/>
        </p:blipFill>
        <p:spPr>
          <a:xfrm rot="16200000" flipH="1">
            <a:off x="4371123" y="739064"/>
            <a:ext cx="106560" cy="70233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808" y="1767423"/>
            <a:ext cx="170455" cy="14628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29973A-BD59-49C5-ADA3-F4C440CECE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165" y="2363667"/>
            <a:ext cx="608498" cy="472256"/>
          </a:xfrm>
          <a:prstGeom prst="rect">
            <a:avLst/>
          </a:prstGeom>
          <a:ln w="88900" cap="sq" cmpd="thickThin">
            <a:solidFill>
              <a:srgbClr val="FFC000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7696"/>
          <a:stretch/>
        </p:blipFill>
        <p:spPr>
          <a:xfrm rot="16200000" flipH="1">
            <a:off x="4359391" y="894672"/>
            <a:ext cx="106560" cy="70233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7696"/>
          <a:stretch/>
        </p:blipFill>
        <p:spPr>
          <a:xfrm rot="16200000" flipH="1">
            <a:off x="4371123" y="1069227"/>
            <a:ext cx="106560" cy="70233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7696"/>
          <a:stretch/>
        </p:blipFill>
        <p:spPr>
          <a:xfrm rot="16200000" flipH="1">
            <a:off x="4371123" y="1243782"/>
            <a:ext cx="106560" cy="70233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7696"/>
          <a:stretch/>
        </p:blipFill>
        <p:spPr>
          <a:xfrm rot="16200000" flipH="1">
            <a:off x="4359391" y="1408360"/>
            <a:ext cx="106560" cy="70233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7696"/>
          <a:stretch/>
        </p:blipFill>
        <p:spPr>
          <a:xfrm rot="16200000" flipH="1">
            <a:off x="5103532" y="1332088"/>
            <a:ext cx="106560" cy="70233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514" y="1759527"/>
            <a:ext cx="179655" cy="15418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7696"/>
          <a:stretch/>
        </p:blipFill>
        <p:spPr>
          <a:xfrm flipH="1">
            <a:off x="3539265" y="2278738"/>
            <a:ext cx="106560" cy="70233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7696"/>
          <a:stretch/>
        </p:blipFill>
        <p:spPr>
          <a:xfrm>
            <a:off x="3392471" y="2308849"/>
            <a:ext cx="80768" cy="64211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7696"/>
          <a:stretch/>
        </p:blipFill>
        <p:spPr>
          <a:xfrm flipH="1">
            <a:off x="3265649" y="2248628"/>
            <a:ext cx="106560" cy="70233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7696"/>
          <a:stretch/>
        </p:blipFill>
        <p:spPr>
          <a:xfrm flipH="1">
            <a:off x="3135517" y="2226812"/>
            <a:ext cx="109870" cy="72415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7696"/>
          <a:stretch/>
        </p:blipFill>
        <p:spPr>
          <a:xfrm flipH="1">
            <a:off x="2971409" y="2290736"/>
            <a:ext cx="98082" cy="64645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113" y="2232972"/>
            <a:ext cx="170455" cy="14628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82" y="2359598"/>
            <a:ext cx="170455" cy="14628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82" y="2505886"/>
            <a:ext cx="170455" cy="14628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136" y="2632512"/>
            <a:ext cx="170455" cy="14628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82" y="2778800"/>
            <a:ext cx="170455" cy="14628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255" y="2453507"/>
            <a:ext cx="170455" cy="14628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30054B-A327-485B-AFA0-0801D38D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886" y="2673692"/>
            <a:ext cx="170455" cy="14628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010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  <a:gs pos="24000">
              <a:schemeClr val="accent6">
                <a:lumMod val="0"/>
                <a:lumOff val="100000"/>
              </a:schemeClr>
            </a:gs>
            <a:gs pos="6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6539346" y="387927"/>
            <a:ext cx="5056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 আশা করছি তোমরা এখানে ২ এবং ৩ এর যে অংকগুলো রয়েছে তাও তোমরা বলতে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0" y="239069"/>
            <a:ext cx="5664197" cy="63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291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*</dc:creator>
  <cp:lastModifiedBy>m</cp:lastModifiedBy>
  <cp:revision>41</cp:revision>
  <dcterms:created xsi:type="dcterms:W3CDTF">2021-11-16T05:51:37Z</dcterms:created>
  <dcterms:modified xsi:type="dcterms:W3CDTF">2021-12-14T11:06:46Z</dcterms:modified>
</cp:coreProperties>
</file>