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0" r:id="rId6"/>
    <p:sldId id="266" r:id="rId7"/>
    <p:sldId id="263" r:id="rId8"/>
    <p:sldId id="272" r:id="rId9"/>
    <p:sldId id="274" r:id="rId10"/>
    <p:sldId id="273" r:id="rId11"/>
    <p:sldId id="275" r:id="rId12"/>
    <p:sldId id="276" r:id="rId13"/>
    <p:sldId id="270" r:id="rId14"/>
    <p:sldId id="271" r:id="rId15"/>
    <p:sldId id="259" r:id="rId1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5568D-8530-499B-ABD6-4EBFCCE8D34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1B45B-1100-4DBF-AC62-0801E76F2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৪-৫টি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1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সম্মানিত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শিক্ষকবৃন্দ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করবেন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5029F-1DD8-44C9-8EEA-03BC21CD1E0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 algn="ctr">
              <a:buNone/>
              <a:defRPr sz="1760"/>
            </a:lvl2pPr>
            <a:lvl3pPr marL="1005840" indent="0" algn="ctr">
              <a:buNone/>
              <a:defRPr sz="176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10058400" cy="51816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094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b="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0058400" cy="51816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14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2590800"/>
            <a:ext cx="3922776" cy="45598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0" b="0" cap="none" baseline="0">
                <a:solidFill>
                  <a:schemeClr val="accent1"/>
                </a:solidFill>
                <a:latin typeface="+mn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189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marL="0" lvl="0" indent="0" algn="l" defTabSz="1005840" rtl="0" eaLnBrk="1" latinLnBrk="0" hangingPunct="1">
              <a:lnSpc>
                <a:spcPct val="90000"/>
              </a:lnSpc>
              <a:spcBef>
                <a:spcPts val="198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189" y="3363493"/>
            <a:ext cx="3922776" cy="3787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760"/>
            </a:lvl2pPr>
            <a:lvl3pPr>
              <a:defRPr sz="132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7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0"/>
              </a:spcBef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9885D0-5A93-40B0-8F78-86666E61349C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607A28-BC33-4379-8549-B2AB6C6997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9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1005840" rtl="0" eaLnBrk="1" latinLnBrk="0" hangingPunct="1">
        <a:lnSpc>
          <a:spcPct val="80000"/>
        </a:lnSpc>
        <a:spcBef>
          <a:spcPct val="0"/>
        </a:spcBef>
        <a:buNone/>
        <a:defRPr sz="484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169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49286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653796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85496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16677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767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21" y="2554014"/>
            <a:ext cx="9364717" cy="3046988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9600" b="1" dirty="0" err="1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552773"/>
            <a:ext cx="7543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fjhghjk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710" y="1685927"/>
            <a:ext cx="3017520" cy="226313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663690" y="2125980"/>
            <a:ext cx="2011680" cy="1257300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8815" y="4577716"/>
            <a:ext cx="5909310" cy="1699887"/>
            <a:chOff x="138833" y="4472144"/>
            <a:chExt cx="2762303" cy="2060469"/>
          </a:xfrm>
        </p:grpSpPr>
        <p:sp>
          <p:nvSpPr>
            <p:cNvPr id="8" name="Rounded Rectangle 7"/>
            <p:cNvSpPr/>
            <p:nvPr/>
          </p:nvSpPr>
          <p:spPr>
            <a:xfrm>
              <a:off x="138833" y="4472144"/>
              <a:ext cx="2762303" cy="206046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239417" y="4572728"/>
              <a:ext cx="2561135" cy="1859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444" tIns="119444" rIns="119444" bIns="119444" numCol="1" spcCol="1270" anchor="ctr" anchorCtr="0">
              <a:noAutofit/>
            </a:bodyPr>
            <a:lstStyle/>
            <a:p>
              <a:pPr marL="612934" indent="-612934" defTabSz="139350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প্রতি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জোড়ায়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৫টি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কেন্দ্রীয়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ব্যাংক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বাণিজ্যিক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ব্যাংকের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সম্পর্ক</a:t>
              </a:r>
              <a:r>
                <a:rPr lang="en-US" sz="3135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পয়েন্ট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135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লেখ</a:t>
              </a:r>
              <a:r>
                <a:rPr lang="en-US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  <a:r>
                <a:rPr lang="bn-BD" sz="3135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313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62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007" y="80726"/>
            <a:ext cx="7488621" cy="132343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54" y="1902542"/>
            <a:ext cx="9350925" cy="55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552773"/>
            <a:ext cx="75438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fjhghjk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710" y="1685927"/>
            <a:ext cx="3017520" cy="226313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663690" y="2125980"/>
            <a:ext cx="2011680" cy="1257300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8815" y="4577716"/>
            <a:ext cx="5909310" cy="1699887"/>
            <a:chOff x="138833" y="4472144"/>
            <a:chExt cx="2762303" cy="2060469"/>
          </a:xfrm>
        </p:grpSpPr>
        <p:sp>
          <p:nvSpPr>
            <p:cNvPr id="8" name="Rounded Rectangle 7"/>
            <p:cNvSpPr/>
            <p:nvPr/>
          </p:nvSpPr>
          <p:spPr>
            <a:xfrm>
              <a:off x="138833" y="4472144"/>
              <a:ext cx="2762303" cy="206046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239417" y="4572728"/>
              <a:ext cx="2561135" cy="18593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444" tIns="119444" rIns="119444" bIns="119444" numCol="1" spcCol="1270" anchor="ctr" anchorCtr="0">
              <a:noAutofit/>
            </a:bodyPr>
            <a:lstStyle/>
            <a:p>
              <a:pPr defTabSz="139350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অর্থনৈতিক</a:t>
              </a:r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উন্নয়নে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কেন্দ্রীয়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হিসাবে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ব্যাংকের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ভূমিকা</a:t>
              </a:r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320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3135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15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2" y="441426"/>
            <a:ext cx="720484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3330" y="221239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কেন্দ্রিয়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2055" y="3951887"/>
            <a:ext cx="1466193" cy="1340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4917" y="3951888"/>
            <a:ext cx="1466193" cy="1340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17779" y="3951889"/>
            <a:ext cx="1466193" cy="1340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6275" y="3951889"/>
            <a:ext cx="1466193" cy="1340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022" y="441426"/>
            <a:ext cx="8915399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022" y="6180061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2" y="2695903"/>
            <a:ext cx="45720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51" y="2695903"/>
            <a:ext cx="412229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07" b="19207"/>
          <a:stretch>
            <a:fillRect/>
          </a:stretch>
        </p:blipFill>
        <p:spPr>
          <a:xfrm>
            <a:off x="92080" y="236483"/>
            <a:ext cx="9871729" cy="5778852"/>
          </a:xfrm>
        </p:spPr>
      </p:pic>
      <p:sp>
        <p:nvSpPr>
          <p:cNvPr id="8" name="Rectangle 7"/>
          <p:cNvSpPr/>
          <p:nvPr/>
        </p:nvSpPr>
        <p:spPr>
          <a:xfrm>
            <a:off x="60548" y="6207734"/>
            <a:ext cx="9934793" cy="144655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3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2" t="35252" r="32622" b="-9168"/>
          <a:stretch/>
        </p:blipFill>
        <p:spPr>
          <a:xfrm rot="16200000">
            <a:off x="962609" y="1941259"/>
            <a:ext cx="3261636" cy="34684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6484" y="220718"/>
            <a:ext cx="9648496" cy="1114480"/>
          </a:xfrm>
          <a:prstGeom prst="rect">
            <a:avLst/>
          </a:prstGeom>
          <a:solidFill>
            <a:schemeClr val="accent1"/>
          </a:solidFill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58" y="2035575"/>
            <a:ext cx="2663060" cy="3270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5214" y="5675586"/>
            <a:ext cx="3736427" cy="2124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মোঃ লুৎফুর রহমান 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মিরপুর ফয়জুন্নেছা উচ্চ বিদ্যালয়, মিরপুর বাজার, বাহুবল, হবিগঞ্জ। </a:t>
            </a:r>
          </a:p>
          <a:p>
            <a:r>
              <a:rPr lang="bn-BD" sz="2000" dirty="0">
                <a:ln w="0">
                  <a:solidFill>
                    <a:sysClr val="windowText" lastClr="0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০১৭২৮০৫৭১৭১  </a:t>
            </a:r>
            <a:endParaRPr lang="en-US" sz="2000" dirty="0">
              <a:ln w="0">
                <a:solidFill>
                  <a:sysClr val="windowText" lastClr="0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8071" y="5675586"/>
            <a:ext cx="3674800" cy="1944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বিষয়-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শ্রেণি- নবম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–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অধ্যায়ের শিরোনাম-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কেন্দীয়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৫০ মিনিট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82" y="2175642"/>
            <a:ext cx="8758237" cy="483213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25669" y="677917"/>
            <a:ext cx="8911950" cy="772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290" y="1418896"/>
            <a:ext cx="8166538" cy="6353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310760" y="2971799"/>
            <a:ext cx="3925613" cy="32476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6290" y="268013"/>
            <a:ext cx="8166538" cy="882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360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6814" y="2538248"/>
            <a:ext cx="65426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AutoNum type="arabicPeriod"/>
            </a:pP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891862" y="551792"/>
            <a:ext cx="6747641" cy="1166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4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97536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193" y="66907"/>
            <a:ext cx="7204841" cy="1323439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বিভাগভিত্তিক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718" y="1539768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ইস্যু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8952" y="229650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952" y="2927136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3186" y="3620793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9458" y="435651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5224" y="500291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পরিদর্শন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5224" y="6279919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5730" y="6873755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সচিব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239" y="557572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3880" y="354936"/>
            <a:ext cx="75438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789419" y="2000250"/>
            <a:ext cx="2196925" cy="2051488"/>
          </a:xfrm>
          <a:prstGeom prst="cloudCallou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165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৭  </a:t>
            </a:r>
            <a:r>
              <a:rPr lang="en-US" sz="165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132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3880" y="5775878"/>
            <a:ext cx="75438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72" y="2000249"/>
            <a:ext cx="4098110" cy="27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2772" y="441426"/>
            <a:ext cx="7488621" cy="707886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718" y="1539768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বিধিবদ্ধ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রিজার্ভ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8952" y="2123083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952" y="2737944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কার্যবিবরণী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3186" y="3305473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9458" y="386778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5224" y="4451108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অভিভাবক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5224" y="5586227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সদস্যভুক্তির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5730" y="6195825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239" y="4992391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আশ্রয়স্থাল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0470" y="6663542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4704" y="7183796"/>
            <a:ext cx="72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541</TotalTime>
  <Words>366</Words>
  <Application>Microsoft Office PowerPoint</Application>
  <PresentationFormat>Custom</PresentationFormat>
  <Paragraphs>77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</vt:lpstr>
      <vt:lpstr>NikoshBAN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Lutfur</dc:creator>
  <cp:lastModifiedBy>Sheikh Lutfur Rahman</cp:lastModifiedBy>
  <cp:revision>165</cp:revision>
  <dcterms:created xsi:type="dcterms:W3CDTF">2021-10-28T16:39:43Z</dcterms:created>
  <dcterms:modified xsi:type="dcterms:W3CDTF">2021-12-02T08:11:09Z</dcterms:modified>
</cp:coreProperties>
</file>