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77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0BF6-DDA8-4A3C-B5F4-AD0BDC52E97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8FD7-1032-46AD-B7F5-FFA5D22A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4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0BF6-DDA8-4A3C-B5F4-AD0BDC52E97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8FD7-1032-46AD-B7F5-FFA5D22A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8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0BF6-DDA8-4A3C-B5F4-AD0BDC52E97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8FD7-1032-46AD-B7F5-FFA5D22A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5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0BF6-DDA8-4A3C-B5F4-AD0BDC52E97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8FD7-1032-46AD-B7F5-FFA5D22A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6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0BF6-DDA8-4A3C-B5F4-AD0BDC52E97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8FD7-1032-46AD-B7F5-FFA5D22A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2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0BF6-DDA8-4A3C-B5F4-AD0BDC52E97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8FD7-1032-46AD-B7F5-FFA5D22A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5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0BF6-DDA8-4A3C-B5F4-AD0BDC52E97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8FD7-1032-46AD-B7F5-FFA5D22A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8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0BF6-DDA8-4A3C-B5F4-AD0BDC52E97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8FD7-1032-46AD-B7F5-FFA5D22A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7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0BF6-DDA8-4A3C-B5F4-AD0BDC52E97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8FD7-1032-46AD-B7F5-FFA5D22A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3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0BF6-DDA8-4A3C-B5F4-AD0BDC52E97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8FD7-1032-46AD-B7F5-FFA5D22A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7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0BF6-DDA8-4A3C-B5F4-AD0BDC52E97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8FD7-1032-46AD-B7F5-FFA5D22A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6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0BF6-DDA8-4A3C-B5F4-AD0BDC52E97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F8FD7-1032-46AD-B7F5-FFA5D22A6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7885" y="4100650"/>
            <a:ext cx="10873955" cy="1448386"/>
          </a:xfrm>
          <a:prstGeom prst="rect">
            <a:avLst/>
          </a:prstGeom>
          <a:noFill/>
        </p:spPr>
        <p:txBody>
          <a:bodyPr wrap="none" lIns="93258" tIns="46629" rIns="93258" bIns="4662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  <a:cs typeface="NikoshBAN" pitchFamily="2" charset="0"/>
              </a:rPr>
              <a:t>Welcome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  <a:cs typeface="NikoshBAN" pitchFamily="2" charset="0"/>
              </a:rPr>
              <a:t> </a:t>
            </a:r>
            <a:r>
              <a:rPr lang="en-US" sz="8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  <a:cs typeface="NikoshBAN" pitchFamily="2" charset="0"/>
              </a:rPr>
              <a:t>to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  <a:cs typeface="NikoshBAN" pitchFamily="2" charset="0"/>
              </a:rPr>
              <a:t> </a:t>
            </a:r>
            <a:r>
              <a:rPr lang="en-US" sz="8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  <a:cs typeface="NikoshBAN" pitchFamily="2" charset="0"/>
              </a:rPr>
              <a:t>my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  <a:cs typeface="NikoshBAN" pitchFamily="2" charset="0"/>
              </a:rPr>
              <a:t> </a:t>
            </a:r>
            <a:r>
              <a:rPr lang="en-US" sz="8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  <a:cs typeface="NikoshBAN" pitchFamily="2" charset="0"/>
              </a:rPr>
              <a:t>class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828"/>
            <a:ext cx="12192000" cy="535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3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00664 -0.587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987587"/>
            <a:ext cx="4397663" cy="345741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096163" y="987587"/>
            <a:ext cx="6460837" cy="3457414"/>
            <a:chOff x="6115396" y="1712936"/>
            <a:chExt cx="7753004" cy="36210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396" y="1712937"/>
              <a:ext cx="3657600" cy="362106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712936"/>
              <a:ext cx="4114800" cy="362106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807855" y="218144"/>
            <a:ext cx="71616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atin typeface="Book Antiqua" panose="02040602050305030304" pitchFamily="18" charset="0"/>
                <a:cs typeface="NikoshBAN" pitchFamily="2" charset="0"/>
              </a:rPr>
              <a:t>Think about the picture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3927" y="156122"/>
            <a:ext cx="74295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atin typeface="Book Antiqua" panose="02040602050305030304" pitchFamily="18" charset="0"/>
                <a:cs typeface="NikoshBAN" pitchFamily="2" charset="0"/>
              </a:rPr>
              <a:t>What is the girl doing?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7855" y="4445001"/>
            <a:ext cx="3619500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3" dirty="0">
                <a:solidFill>
                  <a:srgbClr val="00B0F0"/>
                </a:solidFill>
                <a:latin typeface="Book Antiqua" panose="02040602050305030304" pitchFamily="18" charset="0"/>
                <a:cs typeface="NikoshBAN" pitchFamily="2" charset="0"/>
              </a:rPr>
              <a:t>Reading book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4500" y="5143501"/>
            <a:ext cx="1130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Book Antiqua" panose="02040602050305030304" pitchFamily="18" charset="0"/>
                <a:cs typeface="NikoshBAN" pitchFamily="2" charset="0"/>
              </a:rPr>
              <a:t>Bithi</a:t>
            </a:r>
            <a:r>
              <a:rPr lang="en-US" sz="4000" dirty="0">
                <a:solidFill>
                  <a:srgbClr val="0070C0"/>
                </a:solidFill>
                <a:latin typeface="Book Antiqua" panose="02040602050305030304" pitchFamily="18" charset="0"/>
                <a:cs typeface="NikoshBAN" pitchFamily="2" charset="0"/>
              </a:rPr>
              <a:t> is a quiet person. She enjoys reading. She especially loves stories about other countries.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77942" y="4553595"/>
            <a:ext cx="1426442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3" dirty="0" err="1">
                <a:solidFill>
                  <a:srgbClr val="00B0F0"/>
                </a:solidFill>
                <a:latin typeface="Book Antiqua" panose="02040602050305030304" pitchFamily="18" charset="0"/>
                <a:cs typeface="NikoshBAN" pitchFamily="2" charset="0"/>
              </a:rPr>
              <a:t>Bithi</a:t>
            </a:r>
            <a:endParaRPr lang="en-US" sz="3333" dirty="0">
              <a:solidFill>
                <a:srgbClr val="00B0F0"/>
              </a:solidFill>
              <a:latin typeface="Book Antiqua" panose="02040602050305030304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582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1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5854" y="419380"/>
            <a:ext cx="6369053" cy="1402219"/>
          </a:xfrm>
          <a:prstGeom prst="rect">
            <a:avLst/>
          </a:prstGeom>
          <a:noFill/>
        </p:spPr>
        <p:txBody>
          <a:bodyPr wrap="square" lIns="93258" tIns="46629" rIns="93258" bIns="46629">
            <a:spAutoFit/>
          </a:bodyPr>
          <a:lstStyle/>
          <a:p>
            <a:pPr algn="ctr"/>
            <a:r>
              <a:rPr lang="en-US" sz="8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 Antiqua" panose="02040602050305030304" pitchFamily="18" charset="0"/>
                <a:cs typeface="NikoshBAN" pitchFamily="2" charset="0"/>
              </a:rPr>
              <a:t>Pair </a:t>
            </a:r>
            <a:r>
              <a:rPr lang="en-US" sz="85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 Antiqua" panose="02040602050305030304" pitchFamily="18" charset="0"/>
                <a:cs typeface="NikoshBAN" pitchFamily="2" charset="0"/>
              </a:rPr>
              <a:t>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6845" y="2093192"/>
            <a:ext cx="11458223" cy="4710817"/>
          </a:xfrm>
          <a:prstGeom prst="rect">
            <a:avLst/>
          </a:prstGeom>
          <a:noFill/>
        </p:spPr>
        <p:txBody>
          <a:bodyPr wrap="square" lIns="93258" tIns="46629" rIns="93258" bIns="46629" rtlCol="0">
            <a:spAutoFit/>
          </a:bodyPr>
          <a:lstStyle/>
          <a:p>
            <a:r>
              <a:rPr lang="en-US" sz="4500" dirty="0">
                <a:solidFill>
                  <a:srgbClr val="00B0F0"/>
                </a:solidFill>
                <a:latin typeface="Book Antiqua" panose="02040602050305030304" pitchFamily="18" charset="0"/>
                <a:cs typeface="NikoshBAN" pitchFamily="2" charset="0"/>
              </a:rPr>
              <a:t>Answer the following questions.</a:t>
            </a:r>
          </a:p>
          <a:p>
            <a:endParaRPr lang="en-US" sz="4250" dirty="0">
              <a:solidFill>
                <a:srgbClr val="FF0000"/>
              </a:solidFill>
              <a:latin typeface="Book Antiqua" panose="02040602050305030304" pitchFamily="18" charset="0"/>
              <a:cs typeface="NikoshBAN" pitchFamily="2" charset="0"/>
            </a:endParaRPr>
          </a:p>
          <a:p>
            <a:r>
              <a:rPr lang="en-US" sz="4250" dirty="0">
                <a:latin typeface="Book Antiqua" panose="02040602050305030304" pitchFamily="18" charset="0"/>
                <a:cs typeface="Times New Roman" pitchFamily="18" charset="0"/>
              </a:rPr>
              <a:t>1</a:t>
            </a:r>
            <a:r>
              <a:rPr lang="en-US" sz="4250" dirty="0">
                <a:latin typeface="Book Antiqua" panose="02040602050305030304" pitchFamily="18" charset="0"/>
                <a:cs typeface="NikoshBAN" pitchFamily="2" charset="0"/>
              </a:rPr>
              <a:t>.What type of person is </a:t>
            </a:r>
            <a:r>
              <a:rPr lang="en-US" sz="4250" dirty="0" err="1">
                <a:latin typeface="Book Antiqua" panose="02040602050305030304" pitchFamily="18" charset="0"/>
                <a:cs typeface="NikoshBAN" pitchFamily="2" charset="0"/>
              </a:rPr>
              <a:t>Bithi</a:t>
            </a:r>
            <a:r>
              <a:rPr lang="en-US" sz="4250" dirty="0">
                <a:latin typeface="Book Antiqua" panose="02040602050305030304" pitchFamily="18" charset="0"/>
                <a:cs typeface="NikoshBAN" pitchFamily="2" charset="0"/>
              </a:rPr>
              <a:t> ?</a:t>
            </a:r>
          </a:p>
          <a:p>
            <a:pPr marL="524556" indent="-524556">
              <a:buAutoNum type="arabicPeriod"/>
            </a:pPr>
            <a:endParaRPr lang="en-US" sz="4250" dirty="0">
              <a:solidFill>
                <a:srgbClr val="FF0000"/>
              </a:solidFill>
              <a:latin typeface="Book Antiqua" panose="02040602050305030304" pitchFamily="18" charset="0"/>
              <a:cs typeface="NikoshBAN" pitchFamily="2" charset="0"/>
            </a:endParaRPr>
          </a:p>
          <a:p>
            <a:r>
              <a:rPr lang="en-US" sz="4250" dirty="0">
                <a:latin typeface="Book Antiqua" panose="02040602050305030304" pitchFamily="18" charset="0"/>
                <a:cs typeface="Times New Roman" pitchFamily="18" charset="0"/>
              </a:rPr>
              <a:t>2</a:t>
            </a:r>
            <a:r>
              <a:rPr lang="en-US" sz="4250" dirty="0">
                <a:latin typeface="Book Antiqua" panose="02040602050305030304" pitchFamily="18" charset="0"/>
                <a:cs typeface="NikoshBAN" pitchFamily="2" charset="0"/>
              </a:rPr>
              <a:t>. What does </a:t>
            </a:r>
            <a:r>
              <a:rPr lang="en-US" sz="4250" dirty="0" err="1">
                <a:latin typeface="Book Antiqua" panose="02040602050305030304" pitchFamily="18" charset="0"/>
                <a:cs typeface="NikoshBAN" pitchFamily="2" charset="0"/>
              </a:rPr>
              <a:t>Bithi</a:t>
            </a:r>
            <a:r>
              <a:rPr lang="en-US" sz="4250" dirty="0">
                <a:latin typeface="Book Antiqua" panose="02040602050305030304" pitchFamily="18" charset="0"/>
                <a:cs typeface="NikoshBAN" pitchFamily="2" charset="0"/>
              </a:rPr>
              <a:t> enjoy?  </a:t>
            </a:r>
          </a:p>
          <a:p>
            <a:pPr marL="524556" indent="-524556">
              <a:buAutoNum type="arabicPeriod"/>
            </a:pPr>
            <a:endParaRPr lang="en-US" sz="4250" dirty="0">
              <a:solidFill>
                <a:srgbClr val="FF0000"/>
              </a:solidFill>
              <a:latin typeface="Book Antiqua" panose="02040602050305030304" pitchFamily="18" charset="0"/>
              <a:cs typeface="NikoshBAN" pitchFamily="2" charset="0"/>
            </a:endParaRPr>
          </a:p>
          <a:p>
            <a:endParaRPr lang="en-US" sz="4250" dirty="0">
              <a:solidFill>
                <a:srgbClr val="FF0000"/>
              </a:solidFill>
              <a:latin typeface="Book Antiqua" panose="02040602050305030304" pitchFamily="18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224" y="4080915"/>
            <a:ext cx="8640419" cy="696962"/>
          </a:xfrm>
          <a:prstGeom prst="rect">
            <a:avLst/>
          </a:prstGeom>
          <a:noFill/>
        </p:spPr>
        <p:txBody>
          <a:bodyPr wrap="square" lIns="93258" tIns="46629" rIns="93258" bIns="46629" rtlCol="0">
            <a:spAutoFit/>
          </a:bodyPr>
          <a:lstStyle/>
          <a:p>
            <a:r>
              <a:rPr lang="en-US" sz="3917" dirty="0" err="1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Ans</a:t>
            </a:r>
            <a:r>
              <a:rPr lang="en-US" sz="3917" dirty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: </a:t>
            </a:r>
            <a:r>
              <a:rPr lang="en-US" sz="3917" dirty="0" err="1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Bithi</a:t>
            </a:r>
            <a:r>
              <a:rPr lang="en-US" sz="3917" dirty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 is a quiet person.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2224" y="5436082"/>
            <a:ext cx="6570915" cy="709722"/>
          </a:xfrm>
          <a:prstGeom prst="rect">
            <a:avLst/>
          </a:prstGeom>
          <a:noFill/>
        </p:spPr>
        <p:txBody>
          <a:bodyPr wrap="square" lIns="93258" tIns="46629" rIns="93258" bIns="46629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Ans:  </a:t>
            </a:r>
            <a:r>
              <a:rPr lang="en-US" sz="4000" dirty="0" err="1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Bithi</a:t>
            </a:r>
            <a:r>
              <a:rPr lang="en-US" sz="4000" dirty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 enjoys reading.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49193"/>
            <a:ext cx="2201333" cy="151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41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571500"/>
            <a:ext cx="10795000" cy="111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3" dirty="0">
                <a:latin typeface="Book Antiqua" panose="02040602050305030304" pitchFamily="18" charset="0"/>
                <a:cs typeface="NikoshBAN" pitchFamily="2" charset="0"/>
              </a:rPr>
              <a:t>Which picture shows </a:t>
            </a:r>
            <a:r>
              <a:rPr lang="en-US" sz="3333" dirty="0" err="1">
                <a:latin typeface="Book Antiqua" panose="02040602050305030304" pitchFamily="18" charset="0"/>
                <a:cs typeface="NikoshBAN" pitchFamily="2" charset="0"/>
              </a:rPr>
              <a:t>Laila</a:t>
            </a:r>
            <a:r>
              <a:rPr lang="en-US" sz="3333" dirty="0">
                <a:latin typeface="Book Antiqua" panose="02040602050305030304" pitchFamily="18" charset="0"/>
                <a:cs typeface="NikoshBAN" pitchFamily="2" charset="0"/>
              </a:rPr>
              <a:t>? Which picture shows </a:t>
            </a:r>
            <a:r>
              <a:rPr lang="en-US" sz="3333" dirty="0" err="1">
                <a:latin typeface="Book Antiqua" panose="02040602050305030304" pitchFamily="18" charset="0"/>
                <a:cs typeface="NikoshBAN" pitchFamily="2" charset="0"/>
              </a:rPr>
              <a:t>Bithi</a:t>
            </a:r>
            <a:r>
              <a:rPr lang="en-US" sz="3333" dirty="0">
                <a:latin typeface="Book Antiqua" panose="02040602050305030304" pitchFamily="18" charset="0"/>
                <a:cs typeface="NikoshBAN" pitchFamily="2" charset="0"/>
              </a:rPr>
              <a:t>? Write the correct name under each picture.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0" y="1778000"/>
            <a:ext cx="43180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778000"/>
            <a:ext cx="3937000" cy="28575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587500" y="5651500"/>
            <a:ext cx="34290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77000" y="5638800"/>
            <a:ext cx="34290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302500" y="4931866"/>
            <a:ext cx="1365250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67" dirty="0" err="1">
                <a:solidFill>
                  <a:srgbClr val="7030A0"/>
                </a:solidFill>
                <a:latin typeface="Book Antiqua" panose="02040602050305030304" pitchFamily="18" charset="0"/>
              </a:rPr>
              <a:t>Laila</a:t>
            </a:r>
            <a:endParaRPr lang="en-US" sz="3667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9375" y="4955385"/>
            <a:ext cx="1365250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67" dirty="0" err="1">
                <a:solidFill>
                  <a:srgbClr val="7030A0"/>
                </a:solidFill>
                <a:latin typeface="Book Antiqua" panose="02040602050305030304" pitchFamily="18" charset="0"/>
              </a:rPr>
              <a:t>Bithi</a:t>
            </a:r>
            <a:endParaRPr lang="en-US" sz="3667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00" y="5207655"/>
            <a:ext cx="1396137" cy="1129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0" y="5156427"/>
            <a:ext cx="1356268" cy="109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63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98 -0.06578 C -0.09516 -0.07041 -0.09549 -0.06578 -0.09733 -0.07581 C -0.09668 -0.09703 -0.10276 -0.12172 -0.08822 -0.11034 C -0.08692 -0.10938 -0.0867 -0.10629 -0.08594 -0.10417 C -0.08638 -0.10012 -0.08638 -0.09587 -0.08713 -0.09201 C -0.08757 -0.0897 -0.08941 -0.08835 -0.08941 -0.08603 C -0.08941 -0.07793 -0.08182 -0.07716 -0.07911 -0.07581 C -0.07986 -0.07388 -0.08008 -0.0706 -0.08138 -0.06983 C -0.08616 -0.06713 -0.09625 -0.06578 -0.09625 -0.06578 C -0.09657 -0.06385 -0.09788 -0.06173 -0.09733 -0.0598 C -0.09723 -0.05941 -0.09061 -0.05575 -0.0905 -0.05575 C -0.06305 -0.05826 -0.06728 -0.05054 -0.06891 -0.09819 C -0.07162 -0.08391 -0.07292 -0.07157 -0.06782 -0.05768 C -0.06554 -0.05845 -0.06305 -0.05768 -0.06098 -0.0598 C -0.0599 -0.06076 -0.0599 -0.06366 -0.05979 -0.06578 C -0.05708 -0.10938 -0.06088 -0.08198 -0.05643 -0.11227 C -0.05599 -0.11497 -0.05719 -0.10687 -0.05751 -0.10417 C -0.05784 -0.10185 -0.05903 -0.10012 -0.05979 -0.09819 C -0.06131 -0.08796 -0.06446 -0.06983 -0.06098 -0.0598 C -0.05957 -0.05556 -0.05567 -0.05729 -0.05306 -0.05575 C -0.05068 -0.05652 -0.04568 -0.05691 -0.04395 -0.06173 C -0.04265 -0.06539 -0.04362 -0.07157 -0.04167 -0.07388 C -0.03386 -0.08314 -0.03744 -0.08044 -0.03147 -0.08391 C -0.03028 -0.08603 -0.02963 -0.09009 -0.028 -0.09009 C -0.02648 -0.09009 -0.02496 -0.07948 -0.02463 -0.07793 C -0.0242 -0.07253 -0.02529 -0.06617 -0.02344 -0.06173 C -0.02246 -0.05941 -0.01953 -0.06134 -0.01888 -0.06385 C -0.01682 -0.07253 -0.01834 -0.08314 -0.01661 -0.09201 C -0.01758 -0.07909 -0.02322 -0.05363 -0.01096 -0.05363 L -0.0178 -0.12037 C -0.03483 -0.11362 -0.05198 -0.10803 -0.06891 -0.10012 C -0.0701 -0.09954 -0.06674 -0.09838 -0.06554 -0.09819 C -0.06098 -0.09703 -0.05187 -0.09607 -0.05187 -0.09607 " pathEditMode="relative" ptsTypes="ffffffffffffffffffffffffffffAfffA">
                                      <p:cBhvr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28 -0.04842 C -0.08876 -0.0299 -0.08734 -0.04051 -0.08865 -0.01601 C -0.08832 -0.01273 -0.0893 -0.00714 -0.08756 -0.00598 C -0.08062 -0.00116 -0.06998 -0.00444 -0.0625 -0.00598 C -0.06163 -0.0108 -0.06076 -0.01505 -0.06022 -0.02006 C -0.05892 -0.03144 -0.05978 -0.03685 -0.05338 -0.04032 C -0.0523 -0.03897 -0.05002 -0.03858 -0.05002 -0.03627 C -0.05002 -0.03395 -0.05208 -0.03279 -0.05338 -0.03222 C -0.05707 -0.03067 -0.06098 -0.03087 -0.06478 -0.03029 C -0.06608 -0.02334 -0.06879 -0.01235 -0.06478 -0.00598 C -0.0625 -0.00232 -0.0587 -0.00733 -0.05566 -0.0081 C -0.05534 -0.01003 -0.0549 -0.01215 -0.05458 -0.01408 C -0.05371 -0.01948 -0.05414 -0.02585 -0.0523 -0.03029 C -0.05132 -0.0326 -0.05154 -0.02489 -0.05121 -0.02218 C -0.04991 -0.01158 -0.05132 -0.00733 -0.04546 -0.00405 C -0.0447 -0.00193 -0.04448 0.00135 -0.04318 0.00212 C -0.03852 0.00482 -0.03841 -0.00135 -0.03754 -0.00598 C -0.03787 -0.01273 -0.03808 -0.01948 -0.03863 -0.02624 C -0.03884 -0.02836 -0.03863 -0.03222 -0.03982 -0.03222 C -0.04101 -0.03222 -0.04058 -0.02816 -0.0409 -0.02624 C -0.04058 -0.01891 -0.04036 -0.01138 -0.03982 -0.00405 C -0.03852 0.01234 -0.03863 0.00116 -0.03863 -2.28395E-6 L -0.03298 -0.05845 C -0.0319 -0.04167 -0.03168 -0.0245 -0.02962 -0.0081 C -0.02929 -0.00579 -0.02756 -0.01177 -0.02734 -0.01408 C -0.02712 -0.01621 -0.02821 -0.01794 -0.02843 -0.02006 C -0.02929 -0.02816 -0.02994 -0.03627 -0.0307 -0.04437 C -0.03038 -0.04707 -0.03114 -0.05151 -0.02962 -0.05247 C -0.02832 -0.05324 -0.02745 -0.04881 -0.02734 -0.04649 C -0.02658 -0.03511 -0.02832 -0.03453 -0.0319 -0.02816 C -0.03146 -0.02218 -0.03309 -0.01428 -0.0307 -0.01003 C -0.02409 0.00154 -0.02398 -0.01794 -0.02278 -0.02006 C -0.01812 -0.02836 -0.009 -0.02759 -0.00347 -0.03434 C 0.00955 -0.02952 -0.0026 -0.03434 -0.00803 -0.03434 C -0.01106 -0.03434 -0.01399 -0.03299 -0.01703 -0.03222 C -0.02007 -0.02411 -0.02159 -0.02315 -0.01823 -0.01003 C -0.01812 -0.00965 -0.01182 -0.00675 -0.0103 -0.00598 C -0.009 -0.01254 -0.0103 -0.02064 -0.00803 -0.02624 C -0.00716 -0.02816 -0.0064 -0.02218 -0.00575 -0.02006 C -0.00249 -0.00868 -0.00738 -0.0191 -0.00119 -0.0081 C 0.00011 -0.00135 -4.34028E-6 -0.00405 -4.34028E-6 -2.28395E-6 " pathEditMode="relative" ptsTypes="fffffffffffffffffffffAffffffffffffffffffA">
                                      <p:cBhvr>
                                        <p:cTn id="4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94" y="434331"/>
            <a:ext cx="5178320" cy="6201600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574766" y="434331"/>
            <a:ext cx="5275508" cy="6249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lIns="93258" tIns="46629" rIns="93258" bIns="46629">
            <a:spAutoFit/>
          </a:bodyPr>
          <a:lstStyle/>
          <a:p>
            <a:pPr algn="ctr"/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anose="02040602050305030304" pitchFamily="18" charset="0"/>
                <a:cs typeface="NikoshBAN" pitchFamily="2" charset="0"/>
              </a:rPr>
              <a:t>Open </a:t>
            </a: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anose="02040602050305030304" pitchFamily="18" charset="0"/>
                <a:cs typeface="NikoshBAN" pitchFamily="2" charset="0"/>
              </a:rPr>
              <a:t>your english book at the page no-</a:t>
            </a:r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86.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ook Antiqua" panose="02040602050305030304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272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852" y="421777"/>
            <a:ext cx="10837333" cy="1171387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txBody>
          <a:bodyPr wrap="square" lIns="93258" tIns="46629" rIns="93258" bIns="46629">
            <a:spAutoFit/>
          </a:bodyPr>
          <a:lstStyle/>
          <a:p>
            <a:pPr algn="ctr"/>
            <a:r>
              <a:rPr lang="en-US" sz="7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Some word meanings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940" y="1593163"/>
            <a:ext cx="2953230" cy="4941650"/>
          </a:xfrm>
          <a:prstGeom prst="rect">
            <a:avLst/>
          </a:prstGeom>
          <a:noFill/>
        </p:spPr>
        <p:txBody>
          <a:bodyPr wrap="square" lIns="93258" tIns="46629" rIns="93258" bIns="46629" rtlCol="0">
            <a:spAutoFit/>
          </a:bodyPr>
          <a:lstStyle/>
          <a:p>
            <a:r>
              <a:rPr lang="en-US" sz="3500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Different</a:t>
            </a:r>
          </a:p>
          <a:p>
            <a:r>
              <a:rPr lang="en-US" sz="3500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Like</a:t>
            </a:r>
          </a:p>
          <a:p>
            <a:r>
              <a:rPr lang="en-US" sz="3500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Run</a:t>
            </a:r>
          </a:p>
          <a:p>
            <a:r>
              <a:rPr lang="en-US" sz="3500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Park</a:t>
            </a:r>
          </a:p>
          <a:p>
            <a:r>
              <a:rPr lang="en-US" sz="3500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Swim</a:t>
            </a:r>
          </a:p>
          <a:p>
            <a:r>
              <a:rPr lang="en-US" sz="3500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Active</a:t>
            </a:r>
          </a:p>
          <a:p>
            <a:r>
              <a:rPr lang="en-US" sz="3500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Talk</a:t>
            </a:r>
          </a:p>
          <a:p>
            <a:r>
              <a:rPr lang="en-US" sz="3500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Talkative</a:t>
            </a:r>
          </a:p>
          <a:p>
            <a:r>
              <a:rPr lang="en-US" sz="3500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Quiet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734733" y="1809452"/>
            <a:ext cx="793108" cy="34527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58" tIns="46629" rIns="93258" bIns="46629" rtlCol="0" anchor="ctr"/>
          <a:lstStyle/>
          <a:p>
            <a:pPr algn="ctr"/>
            <a:endParaRPr lang="en-US" sz="1750"/>
          </a:p>
        </p:txBody>
      </p:sp>
      <p:sp>
        <p:nvSpPr>
          <p:cNvPr id="5" name="Right Arrow 4"/>
          <p:cNvSpPr/>
          <p:nvPr/>
        </p:nvSpPr>
        <p:spPr>
          <a:xfrm>
            <a:off x="1778000" y="2340598"/>
            <a:ext cx="1728126" cy="40642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58" tIns="46629" rIns="93258" bIns="46629" rtlCol="0" anchor="ctr"/>
          <a:lstStyle/>
          <a:p>
            <a:pPr algn="ctr"/>
            <a:endParaRPr lang="en-US" sz="1083"/>
          </a:p>
        </p:txBody>
      </p:sp>
      <p:sp>
        <p:nvSpPr>
          <p:cNvPr id="6" name="Right Arrow 5"/>
          <p:cNvSpPr/>
          <p:nvPr/>
        </p:nvSpPr>
        <p:spPr>
          <a:xfrm>
            <a:off x="2047736" y="2836783"/>
            <a:ext cx="1458390" cy="36263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58" tIns="46629" rIns="93258" bIns="46629" rtlCol="0" anchor="ctr"/>
          <a:lstStyle/>
          <a:p>
            <a:pPr algn="ctr"/>
            <a:endParaRPr lang="en-US" sz="1500"/>
          </a:p>
        </p:txBody>
      </p:sp>
      <p:sp>
        <p:nvSpPr>
          <p:cNvPr id="7" name="Right Arrow 6"/>
          <p:cNvSpPr/>
          <p:nvPr/>
        </p:nvSpPr>
        <p:spPr>
          <a:xfrm>
            <a:off x="2159000" y="3357504"/>
            <a:ext cx="1347126" cy="36263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58" tIns="46629" rIns="93258" bIns="46629" rtlCol="0" anchor="ctr"/>
          <a:lstStyle/>
          <a:p>
            <a:pPr algn="ctr"/>
            <a:endParaRPr lang="en-US" sz="1500"/>
          </a:p>
        </p:txBody>
      </p:sp>
      <p:sp>
        <p:nvSpPr>
          <p:cNvPr id="8" name="Right Arrow 7"/>
          <p:cNvSpPr/>
          <p:nvPr/>
        </p:nvSpPr>
        <p:spPr>
          <a:xfrm>
            <a:off x="2286000" y="3814704"/>
            <a:ext cx="1220125" cy="36263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58" tIns="46629" rIns="93258" bIns="46629" rtlCol="0" anchor="ctr"/>
          <a:lstStyle/>
          <a:p>
            <a:pPr algn="ctr"/>
            <a:endParaRPr lang="en-US" sz="1500"/>
          </a:p>
        </p:txBody>
      </p:sp>
      <p:sp>
        <p:nvSpPr>
          <p:cNvPr id="9" name="Right Arrow 8"/>
          <p:cNvSpPr/>
          <p:nvPr/>
        </p:nvSpPr>
        <p:spPr>
          <a:xfrm>
            <a:off x="2537128" y="4355580"/>
            <a:ext cx="968997" cy="36263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58" tIns="46629" rIns="93258" bIns="46629" rtlCol="0" anchor="ctr"/>
          <a:lstStyle/>
          <a:p>
            <a:pPr algn="ctr"/>
            <a:endParaRPr lang="en-US" sz="1500"/>
          </a:p>
        </p:txBody>
      </p:sp>
      <p:sp>
        <p:nvSpPr>
          <p:cNvPr id="10" name="Right Arrow 9"/>
          <p:cNvSpPr/>
          <p:nvPr/>
        </p:nvSpPr>
        <p:spPr>
          <a:xfrm>
            <a:off x="2286000" y="4847502"/>
            <a:ext cx="1220125" cy="36263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58" tIns="46629" rIns="93258" bIns="46629" rtlCol="0" anchor="ctr"/>
          <a:lstStyle/>
          <a:p>
            <a:pPr algn="ctr"/>
            <a:endParaRPr lang="en-US" sz="1500"/>
          </a:p>
        </p:txBody>
      </p:sp>
      <p:sp>
        <p:nvSpPr>
          <p:cNvPr id="11" name="TextBox 10"/>
          <p:cNvSpPr txBox="1"/>
          <p:nvPr/>
        </p:nvSpPr>
        <p:spPr>
          <a:xfrm>
            <a:off x="3471714" y="2163231"/>
            <a:ext cx="2861466" cy="696962"/>
          </a:xfrm>
          <a:prstGeom prst="rect">
            <a:avLst/>
          </a:prstGeom>
          <a:noFill/>
        </p:spPr>
        <p:txBody>
          <a:bodyPr wrap="square" lIns="93258" tIns="46629" rIns="93258" bIns="46629" rtlCol="0">
            <a:spAutoFit/>
          </a:bodyPr>
          <a:lstStyle/>
          <a:p>
            <a:r>
              <a:rPr lang="en-US" sz="3917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পছন্দ</a:t>
            </a:r>
            <a:r>
              <a:rPr lang="en-US" sz="3917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917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917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8462" y="3236109"/>
            <a:ext cx="5489435" cy="696962"/>
          </a:xfrm>
          <a:prstGeom prst="rect">
            <a:avLst/>
          </a:prstGeom>
          <a:noFill/>
        </p:spPr>
        <p:txBody>
          <a:bodyPr wrap="square" lIns="93258" tIns="46629" rIns="93258" bIns="46629" rtlCol="0">
            <a:spAutoFit/>
          </a:bodyPr>
          <a:lstStyle/>
          <a:p>
            <a:r>
              <a:rPr lang="en-US" sz="3917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উদ্যান</a:t>
            </a:r>
            <a:r>
              <a:rPr lang="en-US" sz="3917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/</a:t>
            </a:r>
            <a:r>
              <a:rPr lang="en-US" sz="3917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বাগান</a:t>
            </a:r>
            <a:r>
              <a:rPr lang="en-US" sz="3917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02511" y="4208424"/>
            <a:ext cx="4572000" cy="696962"/>
          </a:xfrm>
          <a:prstGeom prst="rect">
            <a:avLst/>
          </a:prstGeom>
          <a:noFill/>
        </p:spPr>
        <p:txBody>
          <a:bodyPr wrap="square" lIns="93258" tIns="46629" rIns="93258" bIns="46629" rtlCol="0">
            <a:spAutoFit/>
          </a:bodyPr>
          <a:lstStyle/>
          <a:p>
            <a:r>
              <a:rPr lang="en-US" sz="3917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কর্মঠ</a:t>
            </a:r>
            <a:r>
              <a:rPr lang="en-US" sz="3917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2511" y="4688264"/>
            <a:ext cx="2438400" cy="696962"/>
          </a:xfrm>
          <a:prstGeom prst="rect">
            <a:avLst/>
          </a:prstGeom>
          <a:noFill/>
        </p:spPr>
        <p:txBody>
          <a:bodyPr wrap="square" lIns="93258" tIns="46629" rIns="93258" bIns="46629" rtlCol="0">
            <a:spAutoFit/>
          </a:bodyPr>
          <a:lstStyle/>
          <a:p>
            <a:r>
              <a:rPr lang="en-US" sz="3917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কথা</a:t>
            </a:r>
            <a:r>
              <a:rPr lang="en-US" sz="3917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917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বলা</a:t>
            </a:r>
            <a:r>
              <a:rPr lang="en-US" sz="3917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10242" y="5258381"/>
            <a:ext cx="4368801" cy="696962"/>
          </a:xfrm>
          <a:prstGeom prst="rect">
            <a:avLst/>
          </a:prstGeom>
          <a:noFill/>
        </p:spPr>
        <p:txBody>
          <a:bodyPr wrap="square" lIns="93258" tIns="46629" rIns="93258" bIns="46629" rtlCol="0">
            <a:spAutoFit/>
          </a:bodyPr>
          <a:lstStyle/>
          <a:p>
            <a:r>
              <a:rPr lang="en-US" sz="3917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বাচাল</a:t>
            </a:r>
            <a:r>
              <a:rPr lang="en-US" sz="3917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58148" y="3724989"/>
            <a:ext cx="4006375" cy="696962"/>
          </a:xfrm>
          <a:prstGeom prst="rect">
            <a:avLst/>
          </a:prstGeom>
          <a:noFill/>
        </p:spPr>
        <p:txBody>
          <a:bodyPr wrap="square" lIns="93258" tIns="46629" rIns="93258" bIns="46629" rtlCol="0">
            <a:spAutoFit/>
          </a:bodyPr>
          <a:lstStyle/>
          <a:p>
            <a:r>
              <a:rPr lang="en-US" sz="3917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সাঁতার</a:t>
            </a:r>
            <a:r>
              <a:rPr lang="en-US" sz="3917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917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কাটা</a:t>
            </a:r>
            <a:r>
              <a:rPr lang="en-US" sz="3917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2756448" y="5410200"/>
            <a:ext cx="749678" cy="36263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58" tIns="46629" rIns="93258" bIns="46629" rtlCol="0" anchor="ctr"/>
          <a:lstStyle/>
          <a:p>
            <a:pPr algn="ctr"/>
            <a:endParaRPr lang="en-US" sz="1500"/>
          </a:p>
        </p:txBody>
      </p:sp>
      <p:sp>
        <p:nvSpPr>
          <p:cNvPr id="19" name="TextBox 18"/>
          <p:cNvSpPr txBox="1"/>
          <p:nvPr/>
        </p:nvSpPr>
        <p:spPr>
          <a:xfrm>
            <a:off x="3617977" y="1593164"/>
            <a:ext cx="2490073" cy="696962"/>
          </a:xfrm>
          <a:prstGeom prst="rect">
            <a:avLst/>
          </a:prstGeom>
          <a:noFill/>
        </p:spPr>
        <p:txBody>
          <a:bodyPr wrap="square" lIns="93258" tIns="46629" rIns="93258" bIns="46629" rtlCol="0">
            <a:spAutoFit/>
          </a:bodyPr>
          <a:lstStyle/>
          <a:p>
            <a:r>
              <a:rPr lang="en-US" sz="3917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ভিন্ন</a:t>
            </a:r>
            <a:r>
              <a:rPr lang="en-US" sz="3917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43813" y="5772834"/>
            <a:ext cx="2438400" cy="696962"/>
          </a:xfrm>
          <a:prstGeom prst="rect">
            <a:avLst/>
          </a:prstGeom>
          <a:noFill/>
        </p:spPr>
        <p:txBody>
          <a:bodyPr wrap="square" lIns="93258" tIns="46629" rIns="93258" bIns="46629" rtlCol="0">
            <a:spAutoFit/>
          </a:bodyPr>
          <a:lstStyle/>
          <a:p>
            <a:r>
              <a:rPr lang="en-US" sz="3917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শান্ত</a:t>
            </a:r>
            <a:r>
              <a:rPr lang="en-US" sz="3917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2537128" y="5923868"/>
            <a:ext cx="968997" cy="36263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58" tIns="46629" rIns="93258" bIns="46629" rtlCol="0" anchor="ctr"/>
          <a:lstStyle/>
          <a:p>
            <a:pPr algn="ctr"/>
            <a:endParaRPr lang="en-US" sz="1500"/>
          </a:p>
        </p:txBody>
      </p:sp>
      <p:sp>
        <p:nvSpPr>
          <p:cNvPr id="22" name="TextBox 21"/>
          <p:cNvSpPr txBox="1"/>
          <p:nvPr/>
        </p:nvSpPr>
        <p:spPr>
          <a:xfrm>
            <a:off x="3594253" y="2706550"/>
            <a:ext cx="1812343" cy="696962"/>
          </a:xfrm>
          <a:prstGeom prst="rect">
            <a:avLst/>
          </a:prstGeom>
          <a:noFill/>
        </p:spPr>
        <p:txBody>
          <a:bodyPr wrap="square" lIns="93258" tIns="46629" rIns="93258" bIns="46629" rtlCol="0">
            <a:spAutoFit/>
          </a:bodyPr>
          <a:lstStyle/>
          <a:p>
            <a:r>
              <a:rPr lang="en-US" sz="3917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দৌঁড়ানো</a:t>
            </a:r>
            <a:r>
              <a:rPr lang="en-US" sz="3917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608060" y="1560894"/>
            <a:ext cx="0" cy="457145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12635" y="1691373"/>
            <a:ext cx="2983807" cy="3859726"/>
          </a:xfrm>
          <a:prstGeom prst="rect">
            <a:avLst/>
          </a:prstGeom>
          <a:noFill/>
        </p:spPr>
        <p:txBody>
          <a:bodyPr wrap="square" lIns="88598" tIns="44299" rIns="88598" bIns="44299" rtlCol="0">
            <a:spAutoFit/>
          </a:bodyPr>
          <a:lstStyle/>
          <a:p>
            <a:r>
              <a:rPr lang="en-US" sz="3500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Person</a:t>
            </a:r>
          </a:p>
          <a:p>
            <a:r>
              <a:rPr lang="en-US" sz="3500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Enjoy</a:t>
            </a:r>
          </a:p>
          <a:p>
            <a:r>
              <a:rPr lang="en-US" sz="3500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Especially</a:t>
            </a:r>
          </a:p>
          <a:p>
            <a:r>
              <a:rPr lang="en-US" sz="3500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Story</a:t>
            </a:r>
          </a:p>
          <a:p>
            <a:r>
              <a:rPr lang="en-US" sz="3500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Clever</a:t>
            </a:r>
          </a:p>
          <a:p>
            <a:r>
              <a:rPr lang="en-US" sz="3500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Funny</a:t>
            </a:r>
          </a:p>
          <a:p>
            <a:r>
              <a:rPr lang="en-US" sz="3500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Show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642152" y="4418504"/>
            <a:ext cx="2107259" cy="696962"/>
          </a:xfrm>
          <a:prstGeom prst="rect">
            <a:avLst/>
          </a:prstGeom>
          <a:noFill/>
        </p:spPr>
        <p:txBody>
          <a:bodyPr wrap="square" lIns="93258" tIns="46629" rIns="93258" bIns="46629" rtlCol="0">
            <a:spAutoFit/>
          </a:bodyPr>
          <a:lstStyle/>
          <a:p>
            <a:r>
              <a:rPr lang="en-US" sz="3917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মজার</a:t>
            </a:r>
            <a:r>
              <a:rPr lang="en-US" sz="3917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8430919" y="1792090"/>
            <a:ext cx="1277527" cy="36263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58" tIns="46629" rIns="93258" bIns="46629" rtlCol="0" anchor="ctr"/>
          <a:lstStyle/>
          <a:p>
            <a:pPr algn="ctr"/>
            <a:endParaRPr lang="en-US" sz="1500"/>
          </a:p>
        </p:txBody>
      </p:sp>
      <p:sp>
        <p:nvSpPr>
          <p:cNvPr id="29" name="Right Arrow 28"/>
          <p:cNvSpPr/>
          <p:nvPr/>
        </p:nvSpPr>
        <p:spPr>
          <a:xfrm>
            <a:off x="9001342" y="2914158"/>
            <a:ext cx="695998" cy="36263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58" tIns="46629" rIns="93258" bIns="46629" rtlCol="0" anchor="ctr"/>
          <a:lstStyle/>
          <a:p>
            <a:pPr algn="ctr"/>
            <a:endParaRPr lang="en-US" sz="1500"/>
          </a:p>
        </p:txBody>
      </p:sp>
      <p:sp>
        <p:nvSpPr>
          <p:cNvPr id="30" name="Right Arrow 29"/>
          <p:cNvSpPr/>
          <p:nvPr/>
        </p:nvSpPr>
        <p:spPr>
          <a:xfrm>
            <a:off x="8532519" y="3429624"/>
            <a:ext cx="1163474" cy="36263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58" tIns="46629" rIns="93258" bIns="46629" rtlCol="0" anchor="ctr"/>
          <a:lstStyle/>
          <a:p>
            <a:pPr algn="ctr"/>
            <a:endParaRPr lang="en-US" sz="1500"/>
          </a:p>
        </p:txBody>
      </p:sp>
      <p:sp>
        <p:nvSpPr>
          <p:cNvPr id="31" name="Right Arrow 30"/>
          <p:cNvSpPr/>
          <p:nvPr/>
        </p:nvSpPr>
        <p:spPr>
          <a:xfrm>
            <a:off x="8430919" y="3947393"/>
            <a:ext cx="1265074" cy="36263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58" tIns="46629" rIns="93258" bIns="46629" rtlCol="0" anchor="ctr"/>
          <a:lstStyle/>
          <a:p>
            <a:pPr algn="ctr"/>
            <a:endParaRPr lang="en-US" sz="1500"/>
          </a:p>
        </p:txBody>
      </p:sp>
      <p:sp>
        <p:nvSpPr>
          <p:cNvPr id="32" name="Right Arrow 31"/>
          <p:cNvSpPr/>
          <p:nvPr/>
        </p:nvSpPr>
        <p:spPr>
          <a:xfrm>
            <a:off x="8430919" y="4552551"/>
            <a:ext cx="1223829" cy="36263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58" tIns="46629" rIns="93258" bIns="46629" rtlCol="0" anchor="ctr"/>
          <a:lstStyle/>
          <a:p>
            <a:pPr algn="ctr"/>
            <a:endParaRPr lang="en-US" sz="1500"/>
          </a:p>
        </p:txBody>
      </p:sp>
      <p:sp>
        <p:nvSpPr>
          <p:cNvPr id="33" name="Right Arrow 32"/>
          <p:cNvSpPr/>
          <p:nvPr/>
        </p:nvSpPr>
        <p:spPr>
          <a:xfrm>
            <a:off x="8430919" y="2288892"/>
            <a:ext cx="1277528" cy="36263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58" tIns="46629" rIns="93258" bIns="46629" rtlCol="0" anchor="ctr"/>
          <a:lstStyle/>
          <a:p>
            <a:pPr algn="ctr"/>
            <a:endParaRPr lang="en-US" sz="1500"/>
          </a:p>
        </p:txBody>
      </p:sp>
      <p:sp>
        <p:nvSpPr>
          <p:cNvPr id="34" name="TextBox 33"/>
          <p:cNvSpPr txBox="1"/>
          <p:nvPr/>
        </p:nvSpPr>
        <p:spPr>
          <a:xfrm>
            <a:off x="9722301" y="3832056"/>
            <a:ext cx="2107259" cy="696962"/>
          </a:xfrm>
          <a:prstGeom prst="rect">
            <a:avLst/>
          </a:prstGeom>
          <a:noFill/>
        </p:spPr>
        <p:txBody>
          <a:bodyPr wrap="square" lIns="93258" tIns="46629" rIns="93258" bIns="46629" rtlCol="0">
            <a:spAutoFit/>
          </a:bodyPr>
          <a:lstStyle/>
          <a:p>
            <a:r>
              <a:rPr lang="en-US" sz="3917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চালাক</a:t>
            </a:r>
            <a:r>
              <a:rPr lang="en-US" sz="3917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697341" y="3288407"/>
            <a:ext cx="2107259" cy="696962"/>
          </a:xfrm>
          <a:prstGeom prst="rect">
            <a:avLst/>
          </a:prstGeom>
          <a:noFill/>
        </p:spPr>
        <p:txBody>
          <a:bodyPr wrap="square" lIns="93258" tIns="46629" rIns="93258" bIns="46629" rtlCol="0">
            <a:spAutoFit/>
          </a:bodyPr>
          <a:lstStyle/>
          <a:p>
            <a:r>
              <a:rPr lang="en-US" sz="3917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গল্প</a:t>
            </a:r>
            <a:r>
              <a:rPr lang="en-US" sz="3917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37991" y="2771833"/>
            <a:ext cx="2107259" cy="696962"/>
          </a:xfrm>
          <a:prstGeom prst="rect">
            <a:avLst/>
          </a:prstGeom>
          <a:noFill/>
        </p:spPr>
        <p:txBody>
          <a:bodyPr wrap="square" lIns="93258" tIns="46629" rIns="93258" bIns="46629" rtlCol="0">
            <a:spAutoFit/>
          </a:bodyPr>
          <a:lstStyle/>
          <a:p>
            <a:r>
              <a:rPr lang="en-US" sz="3917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বিশেষভাবে</a:t>
            </a:r>
            <a:r>
              <a:rPr lang="en-US" sz="3917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837991" y="2203706"/>
            <a:ext cx="2608009" cy="696962"/>
          </a:xfrm>
          <a:prstGeom prst="rect">
            <a:avLst/>
          </a:prstGeom>
          <a:noFill/>
        </p:spPr>
        <p:txBody>
          <a:bodyPr wrap="square" lIns="93258" tIns="46629" rIns="93258" bIns="46629" rtlCol="0">
            <a:spAutoFit/>
          </a:bodyPr>
          <a:lstStyle/>
          <a:p>
            <a:r>
              <a:rPr lang="en-US" sz="3917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উপভোগ</a:t>
            </a:r>
            <a:r>
              <a:rPr lang="en-US" sz="3917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917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917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837991" y="1676244"/>
            <a:ext cx="2107259" cy="696962"/>
          </a:xfrm>
          <a:prstGeom prst="rect">
            <a:avLst/>
          </a:prstGeom>
          <a:noFill/>
        </p:spPr>
        <p:txBody>
          <a:bodyPr wrap="square" lIns="93258" tIns="46629" rIns="93258" bIns="46629" rtlCol="0">
            <a:spAutoFit/>
          </a:bodyPr>
          <a:lstStyle/>
          <a:p>
            <a:r>
              <a:rPr lang="en-US" sz="3917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ব্যাক্তি</a:t>
            </a:r>
            <a:r>
              <a:rPr lang="en-US" sz="3917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654801" y="4909932"/>
            <a:ext cx="2107259" cy="696962"/>
          </a:xfrm>
          <a:prstGeom prst="rect">
            <a:avLst/>
          </a:prstGeom>
          <a:noFill/>
        </p:spPr>
        <p:txBody>
          <a:bodyPr wrap="square" lIns="93258" tIns="46629" rIns="93258" bIns="46629" rtlCol="0">
            <a:spAutoFit/>
          </a:bodyPr>
          <a:lstStyle/>
          <a:p>
            <a:r>
              <a:rPr lang="en-US" sz="3917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দেখানো</a:t>
            </a:r>
            <a:r>
              <a:rPr lang="en-US" sz="3917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8104539" y="5022529"/>
            <a:ext cx="1537613" cy="36263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58" tIns="46629" rIns="93258" bIns="46629"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084124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7" grpId="0"/>
      <p:bldP spid="18" grpId="0" animBg="1"/>
      <p:bldP spid="19" grpId="0"/>
      <p:bldP spid="20" grpId="0"/>
      <p:bldP spid="21" grpId="0" animBg="1"/>
      <p:bldP spid="22" grpId="0"/>
      <p:bldP spid="25" grpId="0"/>
      <p:bldP spid="26" grpId="0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889000"/>
            <a:ext cx="11112500" cy="431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0" y="2667000"/>
            <a:ext cx="2413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Book Antiqua" panose="02040602050305030304" pitchFamily="18" charset="0"/>
                <a:cs typeface="NikoshBAN" pitchFamily="2" charset="0"/>
              </a:rPr>
              <a:t>Active- </a:t>
            </a:r>
            <a:r>
              <a:rPr lang="en-US" sz="2667" dirty="0" err="1">
                <a:solidFill>
                  <a:srgbClr val="FF0000"/>
                </a:solidFill>
                <a:latin typeface="Book Antiqua" panose="02040602050305030304" pitchFamily="18" charset="0"/>
                <a:cs typeface="NikoshBAN" pitchFamily="2" charset="0"/>
              </a:rPr>
              <a:t>কর্মঠ</a:t>
            </a:r>
            <a:r>
              <a:rPr lang="en-US" sz="2667" dirty="0">
                <a:solidFill>
                  <a:srgbClr val="FF0000"/>
                </a:solidFill>
                <a:latin typeface="Book Antiqua" panose="02040602050305030304" pitchFamily="18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00" y="5247915"/>
            <a:ext cx="3175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Book Antiqua" panose="02040602050305030304" pitchFamily="18" charset="0"/>
                <a:cs typeface="NikoshBAN" pitchFamily="2" charset="0"/>
              </a:rPr>
              <a:t>Talkative- </a:t>
            </a:r>
            <a:r>
              <a:rPr lang="en-US" sz="2667" dirty="0" err="1">
                <a:solidFill>
                  <a:srgbClr val="FF0000"/>
                </a:solidFill>
                <a:latin typeface="Book Antiqua" panose="02040602050305030304" pitchFamily="18" charset="0"/>
                <a:cs typeface="NikoshBAN" pitchFamily="2" charset="0"/>
              </a:rPr>
              <a:t>বাচাল</a:t>
            </a:r>
            <a:r>
              <a:rPr lang="en-US" sz="2667" dirty="0">
                <a:solidFill>
                  <a:srgbClr val="FF0000"/>
                </a:solidFill>
                <a:latin typeface="Book Antiqua" panose="02040602050305030304" pitchFamily="18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95718" y="5247915"/>
            <a:ext cx="2413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Book Antiqua" panose="02040602050305030304" pitchFamily="18" charset="0"/>
                <a:cs typeface="NikoshBAN" pitchFamily="2" charset="0"/>
              </a:rPr>
              <a:t>Quiet- </a:t>
            </a:r>
            <a:r>
              <a:rPr lang="en-US" sz="2667" dirty="0" err="1">
                <a:solidFill>
                  <a:srgbClr val="FF0000"/>
                </a:solidFill>
                <a:latin typeface="Book Antiqua" panose="02040602050305030304" pitchFamily="18" charset="0"/>
                <a:cs typeface="NikoshBAN" pitchFamily="2" charset="0"/>
              </a:rPr>
              <a:t>শান্ত</a:t>
            </a:r>
            <a:endParaRPr lang="en-US" sz="2667" dirty="0">
              <a:solidFill>
                <a:srgbClr val="FF0000"/>
              </a:solidFill>
              <a:latin typeface="Book Antiqua" panose="02040602050305030304" pitchFamily="18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99500" y="2637631"/>
            <a:ext cx="2413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Book Antiqua" panose="02040602050305030304" pitchFamily="18" charset="0"/>
                <a:cs typeface="NikoshBAN" pitchFamily="2" charset="0"/>
              </a:rPr>
              <a:t>Funny- </a:t>
            </a:r>
            <a:r>
              <a:rPr lang="en-US" sz="2667" dirty="0" err="1">
                <a:solidFill>
                  <a:srgbClr val="FF0000"/>
                </a:solidFill>
                <a:latin typeface="Book Antiqua" panose="02040602050305030304" pitchFamily="18" charset="0"/>
                <a:cs typeface="NikoshBAN" pitchFamily="2" charset="0"/>
              </a:rPr>
              <a:t>মজার</a:t>
            </a:r>
            <a:r>
              <a:rPr lang="en-US" sz="2667" dirty="0">
                <a:solidFill>
                  <a:srgbClr val="FF0000"/>
                </a:solidFill>
                <a:latin typeface="Book Antiqua" panose="02040602050305030304" pitchFamily="18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6499" y="2682838"/>
            <a:ext cx="2413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Book Antiqua" panose="02040602050305030304" pitchFamily="18" charset="0"/>
                <a:cs typeface="NikoshBAN" pitchFamily="2" charset="0"/>
              </a:rPr>
              <a:t>Clever- </a:t>
            </a:r>
            <a:r>
              <a:rPr lang="en-US" sz="2667" dirty="0" err="1">
                <a:solidFill>
                  <a:srgbClr val="FF0000"/>
                </a:solidFill>
                <a:latin typeface="Book Antiqua" panose="02040602050305030304" pitchFamily="18" charset="0"/>
                <a:cs typeface="NikoshBAN" pitchFamily="2" charset="0"/>
              </a:rPr>
              <a:t>চালাক</a:t>
            </a:r>
            <a:r>
              <a:rPr lang="en-US" sz="2667" dirty="0">
                <a:solidFill>
                  <a:srgbClr val="FF0000"/>
                </a:solidFill>
                <a:latin typeface="Book Antiqua" panose="02040602050305030304" pitchFamily="18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0000" y="5247915"/>
            <a:ext cx="2413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Book Antiqua" panose="02040602050305030304" pitchFamily="18" charset="0"/>
                <a:cs typeface="NikoshBAN" pitchFamily="2" charset="0"/>
              </a:rPr>
              <a:t>Kind- </a:t>
            </a:r>
            <a:r>
              <a:rPr lang="en-US" sz="2667" dirty="0" err="1">
                <a:solidFill>
                  <a:srgbClr val="FF0000"/>
                </a:solidFill>
                <a:latin typeface="Book Antiqua" panose="02040602050305030304" pitchFamily="18" charset="0"/>
                <a:cs typeface="NikoshBAN" pitchFamily="2" charset="0"/>
              </a:rPr>
              <a:t>দয়ালু</a:t>
            </a:r>
            <a:r>
              <a:rPr lang="en-US" sz="2667" dirty="0">
                <a:solidFill>
                  <a:srgbClr val="FF0000"/>
                </a:solidFill>
                <a:latin typeface="Book Antiqua" panose="02040602050305030304" pitchFamily="18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2073" y="218144"/>
            <a:ext cx="6095414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67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cs typeface="NikoshBAN" pitchFamily="2" charset="0"/>
              </a:rPr>
              <a:t>Think about the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81500" y="5842000"/>
            <a:ext cx="476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Adjective- </a:t>
            </a:r>
            <a:r>
              <a:rPr lang="en-US" sz="4000" dirty="0" err="1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বিশেষণ</a:t>
            </a:r>
            <a:r>
              <a:rPr lang="en-US" sz="4000" dirty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3962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2" y="1627638"/>
            <a:ext cx="11748657" cy="50364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5935" y="307264"/>
            <a:ext cx="5441379" cy="1119962"/>
          </a:xfrm>
          <a:prstGeom prst="rect">
            <a:avLst/>
          </a:prstGeom>
          <a:noFill/>
        </p:spPr>
        <p:txBody>
          <a:bodyPr wrap="none" lIns="93258" tIns="46629" rIns="93258" bIns="46629">
            <a:spAutoFit/>
          </a:bodyPr>
          <a:lstStyle/>
          <a:p>
            <a:pPr algn="ctr"/>
            <a:r>
              <a:rPr lang="en-US" sz="6666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anose="02040602050305030304" pitchFamily="18" charset="0"/>
                <a:cs typeface="NikoshBAN" pitchFamily="2" charset="0"/>
              </a:rPr>
              <a:t>Loud reading</a:t>
            </a:r>
          </a:p>
        </p:txBody>
      </p:sp>
    </p:spTree>
    <p:extLst>
      <p:ext uri="{BB962C8B-B14F-4D97-AF65-F5344CB8AC3E}">
        <p14:creationId xmlns:p14="http://schemas.microsoft.com/office/powerpoint/2010/main" val="2953174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5" y="428626"/>
            <a:ext cx="1921266" cy="9473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46898" y="153386"/>
            <a:ext cx="7874000" cy="1222619"/>
          </a:xfrm>
          <a:prstGeom prst="rect">
            <a:avLst/>
          </a:prstGeom>
          <a:noFill/>
        </p:spPr>
        <p:txBody>
          <a:bodyPr wrap="square" lIns="93258" tIns="46629" rIns="93258" bIns="46629">
            <a:spAutoFit/>
          </a:bodyPr>
          <a:lstStyle/>
          <a:p>
            <a:pPr algn="ctr"/>
            <a:r>
              <a:rPr lang="en-US" sz="7333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 Antiqua" panose="02040602050305030304" pitchFamily="18" charset="0"/>
                <a:cs typeface="NikoshBAN" pitchFamily="2" charset="0"/>
              </a:rPr>
              <a:t>EVALUATION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993" y="1206500"/>
            <a:ext cx="12650555" cy="4838416"/>
          </a:xfrm>
          <a:prstGeom prst="rect">
            <a:avLst/>
          </a:prstGeom>
          <a:noFill/>
        </p:spPr>
        <p:txBody>
          <a:bodyPr wrap="square" lIns="93258" tIns="46629" rIns="93258" bIns="46629" rtlCol="0">
            <a:spAutoFit/>
          </a:bodyPr>
          <a:lstStyle/>
          <a:p>
            <a:pPr marL="349704" indent="-349704">
              <a:buAutoNum type="alphaUcPeriod"/>
            </a:pPr>
            <a:r>
              <a:rPr lang="en-US" sz="3083" dirty="0">
                <a:solidFill>
                  <a:srgbClr val="00B0F0"/>
                </a:solidFill>
                <a:latin typeface="Book Antiqua" panose="02040602050305030304" pitchFamily="18" charset="0"/>
                <a:cs typeface="NikoshBAN" pitchFamily="2" charset="0"/>
              </a:rPr>
              <a:t>Write “T” for correct statement or “F” for false statement.</a:t>
            </a:r>
          </a:p>
          <a:p>
            <a:r>
              <a:rPr lang="en-US" sz="3083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   </a:t>
            </a:r>
            <a:r>
              <a:rPr lang="en-US" sz="3083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1</a:t>
            </a:r>
            <a:r>
              <a:rPr lang="en-US" sz="3083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. </a:t>
            </a:r>
            <a:r>
              <a:rPr lang="en-US" sz="3083" dirty="0" err="1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Laila</a:t>
            </a:r>
            <a:r>
              <a:rPr lang="en-US" sz="3083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 and </a:t>
            </a:r>
            <a:r>
              <a:rPr lang="en-US" sz="3083" dirty="0" err="1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Bithi</a:t>
            </a:r>
            <a:r>
              <a:rPr lang="en-US" sz="3083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 are cousins.</a:t>
            </a:r>
          </a:p>
          <a:p>
            <a:r>
              <a:rPr lang="en-US" sz="3083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   2</a:t>
            </a:r>
            <a:r>
              <a:rPr lang="en-US" sz="3083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. </a:t>
            </a:r>
            <a:r>
              <a:rPr lang="en-US" sz="3083" dirty="0" err="1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Laila</a:t>
            </a:r>
            <a:r>
              <a:rPr lang="en-US" sz="3083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 enjoys reading.</a:t>
            </a:r>
          </a:p>
          <a:p>
            <a:r>
              <a:rPr lang="en-US" sz="3083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   </a:t>
            </a:r>
            <a:r>
              <a:rPr lang="en-US" sz="3083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3</a:t>
            </a:r>
            <a:r>
              <a:rPr lang="en-US" sz="3083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. </a:t>
            </a:r>
            <a:r>
              <a:rPr lang="en-US" sz="3083" dirty="0" err="1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Bithi</a:t>
            </a:r>
            <a:r>
              <a:rPr lang="en-US" sz="3083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 is a quiet girl. </a:t>
            </a:r>
            <a:endParaRPr lang="en-US" sz="3083" b="1" dirty="0">
              <a:solidFill>
                <a:srgbClr val="7030A0"/>
              </a:solidFill>
              <a:latin typeface="Book Antiqua" panose="02040602050305030304" pitchFamily="18" charset="0"/>
              <a:cs typeface="NikoshBAN" pitchFamily="2" charset="0"/>
            </a:endParaRPr>
          </a:p>
          <a:p>
            <a:r>
              <a:rPr lang="en-US" sz="3083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   </a:t>
            </a:r>
            <a:r>
              <a:rPr lang="en-US" sz="3083" dirty="0">
                <a:solidFill>
                  <a:srgbClr val="00B0F0"/>
                </a:solidFill>
                <a:latin typeface="Book Antiqua" panose="02040602050305030304" pitchFamily="18" charset="0"/>
                <a:cs typeface="NikoshBAN" pitchFamily="2" charset="0"/>
              </a:rPr>
              <a:t>B. Answer the following questions. </a:t>
            </a:r>
          </a:p>
          <a:p>
            <a:r>
              <a:rPr lang="en-US" sz="2750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    1.  </a:t>
            </a:r>
            <a:r>
              <a:rPr lang="en-US" sz="3083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Who talks too much? </a:t>
            </a:r>
            <a:endParaRPr lang="en-US" sz="2750" dirty="0">
              <a:solidFill>
                <a:srgbClr val="7030A0"/>
              </a:solidFill>
              <a:latin typeface="Book Antiqua" panose="02040602050305030304" pitchFamily="18" charset="0"/>
              <a:cs typeface="NikoshBAN" pitchFamily="2" charset="0"/>
            </a:endParaRPr>
          </a:p>
          <a:p>
            <a:endParaRPr lang="en-US" sz="3083" dirty="0">
              <a:solidFill>
                <a:srgbClr val="7030A0"/>
              </a:solidFill>
              <a:latin typeface="Book Antiqua" panose="02040602050305030304" pitchFamily="18" charset="0"/>
              <a:cs typeface="NikoshBAN" pitchFamily="2" charset="0"/>
            </a:endParaRPr>
          </a:p>
          <a:p>
            <a:r>
              <a:rPr lang="en-US" sz="3083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   </a:t>
            </a:r>
            <a:r>
              <a:rPr lang="en-US" sz="3083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2.  What things does not </a:t>
            </a:r>
            <a:r>
              <a:rPr lang="en-US" sz="3083" dirty="0" err="1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Bithi</a:t>
            </a:r>
            <a:r>
              <a:rPr lang="en-US" sz="3083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 like?</a:t>
            </a:r>
          </a:p>
          <a:p>
            <a:endParaRPr lang="en-US" sz="3083" dirty="0">
              <a:solidFill>
                <a:srgbClr val="7030A0"/>
              </a:solidFill>
              <a:latin typeface="Book Antiqua" panose="02040602050305030304" pitchFamily="18" charset="0"/>
              <a:cs typeface="NikoshBAN" pitchFamily="2" charset="0"/>
            </a:endParaRPr>
          </a:p>
          <a:p>
            <a:r>
              <a:rPr lang="en-US" sz="3083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   </a:t>
            </a:r>
            <a:r>
              <a:rPr lang="en-US" sz="3083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3. </a:t>
            </a:r>
            <a:r>
              <a:rPr lang="en-US" sz="3083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What type of girl is </a:t>
            </a:r>
            <a:r>
              <a:rPr lang="en-US" sz="3083" dirty="0" err="1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Laila</a:t>
            </a:r>
            <a:r>
              <a:rPr lang="en-US" sz="3083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1199" y="1682211"/>
            <a:ext cx="748143" cy="530122"/>
          </a:xfrm>
          <a:prstGeom prst="rect">
            <a:avLst/>
          </a:prstGeom>
          <a:noFill/>
        </p:spPr>
        <p:txBody>
          <a:bodyPr wrap="square" lIns="93258" tIns="46629" rIns="93258" bIns="46629" rtlCol="0">
            <a:spAutoFit/>
          </a:bodyPr>
          <a:lstStyle/>
          <a:p>
            <a:r>
              <a:rPr lang="en-US" sz="2833" dirty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2429" y="2681608"/>
            <a:ext cx="748143" cy="530122"/>
          </a:xfrm>
          <a:prstGeom prst="rect">
            <a:avLst/>
          </a:prstGeom>
          <a:noFill/>
        </p:spPr>
        <p:txBody>
          <a:bodyPr wrap="square" lIns="93258" tIns="46629" rIns="93258" bIns="46629" rtlCol="0">
            <a:spAutoFit/>
          </a:bodyPr>
          <a:lstStyle/>
          <a:p>
            <a:r>
              <a:rPr lang="en-US" sz="2833" dirty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964" y="3937000"/>
            <a:ext cx="11023671" cy="568594"/>
          </a:xfrm>
          <a:prstGeom prst="rect">
            <a:avLst/>
          </a:prstGeom>
          <a:noFill/>
        </p:spPr>
        <p:txBody>
          <a:bodyPr wrap="square" lIns="93258" tIns="46629" rIns="93258" bIns="46629" rtlCol="0">
            <a:spAutoFit/>
          </a:bodyPr>
          <a:lstStyle/>
          <a:p>
            <a:r>
              <a:rPr lang="en-US" sz="3083" dirty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  </a:t>
            </a:r>
            <a:r>
              <a:rPr lang="en-US" sz="3083" dirty="0" err="1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Ans</a:t>
            </a:r>
            <a:r>
              <a:rPr lang="en-US" sz="3083" dirty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: </a:t>
            </a:r>
            <a:r>
              <a:rPr lang="en-US" sz="3083" dirty="0" err="1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Laila</a:t>
            </a:r>
            <a:r>
              <a:rPr lang="en-US" sz="3083" dirty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 talks too much.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3964" y="4933924"/>
            <a:ext cx="11577856" cy="530122"/>
          </a:xfrm>
          <a:prstGeom prst="rect">
            <a:avLst/>
          </a:prstGeom>
          <a:noFill/>
        </p:spPr>
        <p:txBody>
          <a:bodyPr wrap="square" lIns="93258" tIns="46629" rIns="93258" bIns="46629" rtlCol="0">
            <a:spAutoFit/>
          </a:bodyPr>
          <a:lstStyle/>
          <a:p>
            <a:r>
              <a:rPr lang="en-US" sz="2833" dirty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Ans: </a:t>
            </a:r>
            <a:r>
              <a:rPr lang="en-US" sz="2833" dirty="0" err="1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Bithi</a:t>
            </a:r>
            <a:r>
              <a:rPr lang="en-US" sz="2833" dirty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 does not like running or swimming.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6500" y="2151422"/>
            <a:ext cx="748143" cy="530122"/>
          </a:xfrm>
          <a:prstGeom prst="rect">
            <a:avLst/>
          </a:prstGeom>
          <a:noFill/>
        </p:spPr>
        <p:txBody>
          <a:bodyPr wrap="square" lIns="93258" tIns="46629" rIns="93258" bIns="46629" rtlCol="0">
            <a:spAutoFit/>
          </a:bodyPr>
          <a:lstStyle/>
          <a:p>
            <a:r>
              <a:rPr lang="en-US" sz="2833" dirty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063" y="5905500"/>
            <a:ext cx="11023671" cy="568594"/>
          </a:xfrm>
          <a:prstGeom prst="rect">
            <a:avLst/>
          </a:prstGeom>
          <a:noFill/>
        </p:spPr>
        <p:txBody>
          <a:bodyPr wrap="square" lIns="93258" tIns="46629" rIns="93258" bIns="46629" rtlCol="0">
            <a:spAutoFit/>
          </a:bodyPr>
          <a:lstStyle/>
          <a:p>
            <a:r>
              <a:rPr lang="en-US" sz="3083" dirty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  </a:t>
            </a:r>
            <a:r>
              <a:rPr lang="en-US" sz="3083" dirty="0" err="1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Ans</a:t>
            </a:r>
            <a:r>
              <a:rPr lang="en-US" sz="3083" dirty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: </a:t>
            </a:r>
            <a:r>
              <a:rPr lang="en-US" sz="3083" dirty="0" err="1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Laila</a:t>
            </a:r>
            <a:r>
              <a:rPr lang="en-US" sz="3083" dirty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 is very active and talkative.</a:t>
            </a:r>
          </a:p>
        </p:txBody>
      </p:sp>
    </p:spTree>
    <p:extLst>
      <p:ext uri="{BB962C8B-B14F-4D97-AF65-F5344CB8AC3E}">
        <p14:creationId xmlns:p14="http://schemas.microsoft.com/office/powerpoint/2010/main" val="4023958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" y="502145"/>
            <a:ext cx="2964154" cy="19392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11408" y="628967"/>
            <a:ext cx="8362414" cy="1812460"/>
          </a:xfrm>
          <a:prstGeom prst="rect">
            <a:avLst/>
          </a:prstGeom>
          <a:solidFill>
            <a:srgbClr val="7030A0"/>
          </a:solidFill>
          <a:ln w="76200">
            <a:solidFill>
              <a:srgbClr val="FFC000"/>
            </a:solidFill>
          </a:ln>
        </p:spPr>
        <p:txBody>
          <a:bodyPr wrap="square" lIns="93258" tIns="46629" rIns="93258" bIns="46629">
            <a:spAutoFit/>
          </a:bodyPr>
          <a:lstStyle/>
          <a:p>
            <a:pPr algn="ctr"/>
            <a:r>
              <a:rPr lang="en-US" sz="11166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 Antiqua" panose="02040602050305030304" pitchFamily="18" charset="0"/>
                <a:cs typeface="NikoshBAN" pitchFamily="2" charset="0"/>
              </a:rPr>
              <a:t>Home work</a:t>
            </a:r>
          </a:p>
        </p:txBody>
      </p:sp>
      <p:sp>
        <p:nvSpPr>
          <p:cNvPr id="5" name="Plaqu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9B9BFE6-7579-42A1-B9EE-523C90BEEC2B}"/>
              </a:ext>
            </a:extLst>
          </p:cNvPr>
          <p:cNvSpPr/>
          <p:nvPr/>
        </p:nvSpPr>
        <p:spPr>
          <a:xfrm>
            <a:off x="566670" y="3000376"/>
            <a:ext cx="11107152" cy="3412414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58" tIns="46629" rIns="93258" bIns="46629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33" b="1" dirty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Write a short composition on “Your likes and dislikes”</a:t>
            </a:r>
          </a:p>
          <a:p>
            <a:pPr algn="ctr"/>
            <a:r>
              <a:rPr lang="en-US" sz="5833" b="1" dirty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in </a:t>
            </a:r>
            <a:r>
              <a:rPr lang="en-US" sz="5833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5</a:t>
            </a:r>
            <a:r>
              <a:rPr lang="en-US" sz="5833" b="1" dirty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 sentences.</a:t>
            </a:r>
            <a:endParaRPr lang="en-US" sz="5833" b="1" dirty="0">
              <a:solidFill>
                <a:srgbClr val="FF0000"/>
              </a:solidFill>
              <a:latin typeface="Book Antiqua" panose="02040602050305030304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50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29" y="2750344"/>
            <a:ext cx="9934223" cy="33218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6" y="1857375"/>
            <a:ext cx="1128888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9612E-6 -4.79167E-6 L -4.19612E-6 -0.507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497" y="4229826"/>
            <a:ext cx="5867403" cy="2525775"/>
          </a:xfrm>
          <a:prstGeom prst="rect">
            <a:avLst/>
          </a:prstGeom>
        </p:spPr>
        <p:txBody>
          <a:bodyPr wrap="square" lIns="62949" tIns="31474" rIns="62949" bIns="3147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67" b="1" i="1" dirty="0">
                <a:solidFill>
                  <a:srgbClr val="7030A0"/>
                </a:solidFill>
                <a:latin typeface="Book Antiqua" panose="02040602050305030304" pitchFamily="18" charset="0"/>
                <a:cs typeface="Kalpurush" panose="02000600000000000000" pitchFamily="2" charset="0"/>
              </a:rPr>
              <a:t>Md. Faruq Hossain</a:t>
            </a:r>
          </a:p>
          <a:p>
            <a:pPr algn="ctr"/>
            <a:r>
              <a:rPr lang="en-US" sz="2667" b="1" i="1" dirty="0">
                <a:solidFill>
                  <a:srgbClr val="008000"/>
                </a:solidFill>
                <a:latin typeface="Book Antiqua" panose="02040602050305030304" pitchFamily="18" charset="0"/>
                <a:cs typeface="Kalpurush" panose="02000600000000000000" pitchFamily="2" charset="0"/>
              </a:rPr>
              <a:t>Assistant teacher</a:t>
            </a:r>
          </a:p>
          <a:p>
            <a:pPr algn="ctr"/>
            <a:r>
              <a:rPr lang="en-US" sz="2333" b="1" i="1" dirty="0">
                <a:solidFill>
                  <a:srgbClr val="008000"/>
                </a:solidFill>
                <a:latin typeface="Book Antiqua" panose="02040602050305030304" pitchFamily="18" charset="0"/>
                <a:cs typeface="Kalpurush" panose="02000600000000000000" pitchFamily="2" charset="0"/>
              </a:rPr>
              <a:t>    Anandabash Govt. primary school.</a:t>
            </a:r>
          </a:p>
          <a:p>
            <a:pPr algn="ctr"/>
            <a:r>
              <a:rPr lang="en-US" sz="2333" b="1" i="1" dirty="0">
                <a:solidFill>
                  <a:srgbClr val="008000"/>
                </a:solidFill>
                <a:latin typeface="Book Antiqua" panose="02040602050305030304" pitchFamily="18" charset="0"/>
                <a:cs typeface="Kalpurush" panose="02000600000000000000" pitchFamily="2" charset="0"/>
              </a:rPr>
              <a:t>Mujibnagar, Meherpur</a:t>
            </a:r>
            <a:r>
              <a:rPr lang="en-US" sz="1667" b="1" i="1" dirty="0">
                <a:solidFill>
                  <a:srgbClr val="008000"/>
                </a:solidFill>
                <a:latin typeface="Book Antiqua" panose="02040602050305030304" pitchFamily="18" charset="0"/>
                <a:cs typeface="Kalpurush" panose="02000600000000000000" pitchFamily="2" charset="0"/>
              </a:rPr>
              <a:t>.</a:t>
            </a:r>
          </a:p>
          <a:p>
            <a:pPr algn="ctr"/>
            <a:r>
              <a:rPr lang="en-US" sz="2333" b="1" i="1" dirty="0">
                <a:solidFill>
                  <a:srgbClr val="008000"/>
                </a:solidFill>
                <a:latin typeface="Book Antiqua" panose="02040602050305030304" pitchFamily="18" charset="0"/>
                <a:cs typeface="Kalpurush" panose="02000600000000000000" pitchFamily="2" charset="0"/>
              </a:rPr>
              <a:t>Mobile no- 01717406029</a:t>
            </a:r>
          </a:p>
          <a:p>
            <a:pPr algn="ctr"/>
            <a:r>
              <a:rPr lang="en-US" sz="2667" b="1" i="1" dirty="0">
                <a:solidFill>
                  <a:srgbClr val="008000"/>
                </a:solidFill>
                <a:latin typeface="Book Antiqua" panose="02040602050305030304" pitchFamily="18" charset="0"/>
                <a:cs typeface="Kalpurush" panose="02000600000000000000" pitchFamily="2" charset="0"/>
              </a:rPr>
              <a:t>E-mail- faruqbd01@gmail.com</a:t>
            </a:r>
            <a:endParaRPr lang="en-US" sz="2667" b="1" dirty="0">
              <a:solidFill>
                <a:srgbClr val="008000"/>
              </a:solidFill>
              <a:latin typeface="Book Antiqua" panose="02040602050305030304" pitchFamily="18" charset="0"/>
              <a:cs typeface="Kalpurush" panose="020006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41500" y="705566"/>
            <a:ext cx="8432800" cy="99178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lIns="93258" tIns="46629" rIns="93258" bIns="46629">
            <a:spAutoFit/>
          </a:bodyPr>
          <a:lstStyle/>
          <a:p>
            <a:pPr algn="ctr"/>
            <a:endParaRPr lang="en-US" sz="5833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170588" y="1133340"/>
            <a:ext cx="24150" cy="5419865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61" y="1133340"/>
            <a:ext cx="3952240" cy="2936384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4751693" y="54751"/>
            <a:ext cx="2817021" cy="935849"/>
          </a:xfrm>
          <a:prstGeom prst="rect">
            <a:avLst/>
          </a:prstGeom>
          <a:noFill/>
        </p:spPr>
        <p:txBody>
          <a:bodyPr wrap="none" lIns="88598" tIns="44299" rIns="88598" bIns="4429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500" b="1" spc="48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  <a:cs typeface="Kalpurush" panose="02000600000000000000" pitchFamily="2" charset="0"/>
              </a:rPr>
              <a:t>Identity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8" t="11230" r="11255" b="10082"/>
          <a:stretch/>
        </p:blipFill>
        <p:spPr>
          <a:xfrm>
            <a:off x="6999111" y="1133341"/>
            <a:ext cx="3986567" cy="5132862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848789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1232" y="127000"/>
            <a:ext cx="4194097" cy="769441"/>
          </a:xfrm>
          <a:prstGeom prst="rect">
            <a:avLst/>
          </a:prstGeom>
          <a:noFill/>
        </p:spPr>
        <p:txBody>
          <a:bodyPr wrap="none" lIns="76200" tIns="38100" rIns="76200" bIns="381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500" b="1" spc="4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  <a:cs typeface="NikoshBAN" pitchFamily="2" charset="0"/>
              </a:rPr>
              <a:t>Think about it.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03703" y="114913"/>
            <a:ext cx="3002360" cy="769441"/>
          </a:xfrm>
          <a:prstGeom prst="rect">
            <a:avLst/>
          </a:prstGeom>
          <a:noFill/>
        </p:spPr>
        <p:txBody>
          <a:bodyPr wrap="none" lIns="76200" tIns="38100" rIns="76200" bIns="381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500" b="1" spc="4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  <a:cs typeface="NikoshBAN" pitchFamily="2" charset="0"/>
              </a:rPr>
              <a:t>What is it?</a:t>
            </a:r>
          </a:p>
        </p:txBody>
      </p:sp>
      <p:sp>
        <p:nvSpPr>
          <p:cNvPr id="4" name="Rectangle 3"/>
          <p:cNvSpPr/>
          <p:nvPr/>
        </p:nvSpPr>
        <p:spPr>
          <a:xfrm>
            <a:off x="6360558" y="5922938"/>
            <a:ext cx="1554015" cy="769441"/>
          </a:xfrm>
          <a:prstGeom prst="rect">
            <a:avLst/>
          </a:prstGeom>
          <a:noFill/>
        </p:spPr>
        <p:txBody>
          <a:bodyPr wrap="none" lIns="76200" tIns="38100" rIns="76200" bIns="381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500" b="1" spc="4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  <a:cs typeface="NikoshBAN" pitchFamily="2" charset="0"/>
              </a:rPr>
              <a:t>Form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896442"/>
            <a:ext cx="10985500" cy="5072558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0132" y="1778000"/>
            <a:ext cx="546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Md. Fardin </a:t>
            </a:r>
            <a:r>
              <a:rPr lang="en-US" sz="3000" dirty="0" smtClean="0">
                <a:latin typeface="Book Antiqua" panose="02040602050305030304" pitchFamily="18" charset="0"/>
              </a:rPr>
              <a:t>Hossain</a:t>
            </a:r>
            <a:endParaRPr lang="en-US" sz="30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2305710"/>
            <a:ext cx="1059903" cy="8577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78280" y="2355326"/>
            <a:ext cx="546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Md. </a:t>
            </a:r>
            <a:r>
              <a:rPr lang="en-US" sz="3000" dirty="0" err="1">
                <a:latin typeface="Book Antiqua" panose="02040602050305030304" pitchFamily="18" charset="0"/>
              </a:rPr>
              <a:t>Faruq</a:t>
            </a:r>
            <a:r>
              <a:rPr lang="en-US" sz="3000" dirty="0">
                <a:latin typeface="Book Antiqua" panose="02040602050305030304" pitchFamily="18" charset="0"/>
              </a:rPr>
              <a:t> </a:t>
            </a:r>
            <a:r>
              <a:rPr lang="en-US" sz="3000" dirty="0" err="1">
                <a:latin typeface="Book Antiqua" panose="02040602050305030304" pitchFamily="18" charset="0"/>
              </a:rPr>
              <a:t>Hossain</a:t>
            </a:r>
            <a:endParaRPr lang="en-US" sz="3000" dirty="0"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1132" y="2870607"/>
            <a:ext cx="7615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Book Antiqua" panose="02040602050305030304" pitchFamily="18" charset="0"/>
              </a:rPr>
              <a:t>Anandabas</a:t>
            </a:r>
            <a:r>
              <a:rPr lang="en-US" sz="3000" dirty="0">
                <a:latin typeface="Book Antiqua" panose="02040602050305030304" pitchFamily="18" charset="0"/>
              </a:rPr>
              <a:t>, </a:t>
            </a:r>
            <a:r>
              <a:rPr lang="en-US" sz="3000" dirty="0" err="1">
                <a:latin typeface="Book Antiqua" panose="02040602050305030304" pitchFamily="18" charset="0"/>
              </a:rPr>
              <a:t>Mujibnagar</a:t>
            </a:r>
            <a:r>
              <a:rPr lang="en-US" sz="3000" dirty="0">
                <a:latin typeface="Book Antiqua" panose="02040602050305030304" pitchFamily="18" charset="0"/>
              </a:rPr>
              <a:t>, </a:t>
            </a:r>
            <a:r>
              <a:rPr lang="en-US" sz="3000" dirty="0" err="1">
                <a:latin typeface="Book Antiqua" panose="02040602050305030304" pitchFamily="18" charset="0"/>
              </a:rPr>
              <a:t>Meherpur</a:t>
            </a:r>
            <a:r>
              <a:rPr lang="en-US" sz="3000" dirty="0"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87132" y="3319895"/>
            <a:ext cx="7869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Book Antiqua" panose="02040602050305030304" pitchFamily="18" charset="0"/>
              </a:rPr>
              <a:t>Anandabas</a:t>
            </a:r>
            <a:r>
              <a:rPr lang="en-US" sz="3000" dirty="0">
                <a:latin typeface="Book Antiqua" panose="02040602050305030304" pitchFamily="18" charset="0"/>
              </a:rPr>
              <a:t> Govt. primary school.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1500" y="3850986"/>
            <a:ext cx="546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Segoe Print" pitchFamily="2" charset="0"/>
              </a:rPr>
              <a:t>Three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06849" y="4389595"/>
            <a:ext cx="546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9 years.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06849" y="4928204"/>
            <a:ext cx="546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Segoe Print" pitchFamily="2" charset="0"/>
              </a:rPr>
              <a:t>10. o3. 2020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45500" y="4698999"/>
            <a:ext cx="2730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 Fardin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2853551"/>
            <a:ext cx="909071" cy="7356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33" y="3116926"/>
            <a:ext cx="944220" cy="7640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49" y="3717354"/>
            <a:ext cx="963083" cy="7793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04" y="3948531"/>
            <a:ext cx="1090083" cy="8821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73" y="4487140"/>
            <a:ext cx="1090083" cy="8821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999" y="4968304"/>
            <a:ext cx="1090083" cy="8821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1" y="4806072"/>
            <a:ext cx="950234" cy="7689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359" y="1182688"/>
            <a:ext cx="1555750" cy="119062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565605" y="5920646"/>
            <a:ext cx="2761783" cy="769441"/>
          </a:xfrm>
          <a:prstGeom prst="rect">
            <a:avLst/>
          </a:prstGeom>
          <a:noFill/>
        </p:spPr>
        <p:txBody>
          <a:bodyPr wrap="none" lIns="76200" tIns="38100" rIns="76200" bIns="381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500" b="1" spc="42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  <a:cs typeface="NikoshBAN" pitchFamily="2" charset="0"/>
              </a:rPr>
              <a:t>Complete</a:t>
            </a:r>
            <a:endParaRPr lang="en-US" sz="4500" b="1" spc="4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anose="02040602050305030304" pitchFamily="18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41132" y="-19374"/>
            <a:ext cx="4354397" cy="769441"/>
          </a:xfrm>
          <a:prstGeom prst="rect">
            <a:avLst/>
          </a:prstGeom>
          <a:noFill/>
        </p:spPr>
        <p:txBody>
          <a:bodyPr wrap="none" lIns="76200" tIns="38100" rIns="76200" bIns="381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500" b="1" spc="42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  <a:cs typeface="NikoshBAN" pitchFamily="2" charset="0"/>
              </a:rPr>
              <a:t>Now what is it?</a:t>
            </a:r>
            <a:endParaRPr lang="en-US" sz="4500" b="1" spc="4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anose="02040602050305030304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4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6141 -0.08198 C -0.05968 -0.09375 -0.05555 -0.10301 -0.05338 -0.11439 C -0.0511 -0.10822 -0.05002 -0.10224 -0.04774 -0.09606 C -0.04741 -0.09413 -0.04785 -0.09008 -0.04665 -0.09008 C -0.04242 -0.09008 -0.04362 -0.09896 -0.0421 -0.10224 C -0.0409 -0.10474 -0.03906 -0.10629 -0.03754 -0.10822 C -0.03711 -0.11034 -0.03754 -0.11439 -0.03635 -0.11439 C -0.03494 -0.11439 -0.03429 -0.11072 -0.03407 -0.10822 C -0.03309 -0.09761 -0.03331 -0.0868 -0.03298 -0.076 C -0.03146 -0.08005 -0.0307 -0.08545 -0.02843 -0.08815 C -0.02213 -0.09587 -0.01323 -0.09838 -0.00575 -0.10011 C -0.00738 -0.11207 -0.00868 -0.12442 -0.01595 -0.12847 C -0.01703 -0.12789 -0.01823 -0.12751 -0.01931 -0.12654 C -0.0217 -0.12423 -0.02615 -0.11844 -0.02615 -0.11844 C -0.02908 -0.10185 -0.02853 -0.08565 -0.0205 -0.076 C -0.01855 -0.08584 -0.01768 -0.09626 -0.01595 -0.10629 C -0.01052 -0.09163 -0.01508 -0.08025 -0.00792 -0.0679 C -0.00434 -0.06944 -0.00228 -0.0679 -0.00228 -0.076 C -0.00228 -0.07947 -0.00531 -0.08719 -0.00347 -0.08603 C -0.00282 -0.08565 0.00565 -0.07002 0.00792 -0.06578 C 0.00901 -0.06385 0.00489 -0.06713 0.00337 -0.0679 C 0.00261 -0.06983 0.00109 -0.07388 0.00109 -0.07388 C 0.02214 -0.11439 0.04579 -0.1304 0.01932 -0.1304 C 0.01704 -0.1304 0.01476 -0.12905 0.01248 -0.12847 C 0.00076 -0.12172 0.01009 -0.0841 0.0114 -0.06578 C 0.0114 -0.06597 0.01346 -0.08584 0.01367 -0.08603 C 0.01595 -0.08854 0.01899 -0.08603 0.0216 -0.08603 C 0.04753 -0.10204 0.05719 -0.10687 0.03527 -0.10224 C 0.03483 -0.10011 0.03462 -0.09799 0.03407 -0.09606 C 0.03342 -0.09394 0.0319 -0.0924 0.0318 -0.09008 C 0.03158 -0.08545 0.03256 -0.08063 0.03299 -0.076 C 0.03451 -0.07658 0.03646 -0.07581 0.03744 -0.07793 C 0.03896 -0.08121 0.03972 -0.09008 0.03972 -0.09008 C 0.04232 -0.07677 0.04102 -0.07272 0.04883 -0.06578 C 0.05068 -0.07542 0.04861 -0.087 0.05111 -0.09606 C 0.05219 -0.09992 0.05339 -0.0841 0.05339 -0.0841 C 0.0586 -0.09336 0.05957 -0.0924 0.06706 -0.09008 C 0.08551 -0.0922 0.09093 -0.08758 0.07835 -0.10224 C 0.0765 -0.10146 0.07422 -0.10224 0.0727 -0.10011 C 0.07053 -0.09722 0.06815 -0.08815 0.06815 -0.08815 C 0.0689 -0.08603 0.06912 -0.08295 0.07042 -0.08198 C 0.074 -0.07947 0.07444 -0.08719 0.07498 -0.09008 C 0.07542 -0.09818 0.07476 -0.10667 0.07617 -0.11439 C 0.07661 -0.1167 0.07824 -0.11072 0.07835 -0.10822 C 0.07867 -0.09954 0.07759 -0.09066 0.07726 -0.08198 C 0.07759 -0.07735 0.07715 -0.07214 0.07835 -0.0679 C 0.08106 -0.05806 0.08648 -0.07542 0.08746 -0.07793 C 0.0893 -0.06867 0.08996 -0.06674 0.09549 -0.06983 C 0.09625 -0.07658 0.09712 -0.08333 0.09777 -0.09008 C 0.09831 -0.09548 0.09766 -0.10127 0.09885 -0.10629 C 0.09929 -0.10822 0.10113 -0.10764 0.10222 -0.10822 C 0.10341 -0.10764 0.10547 -0.10841 0.10569 -0.10629 C 0.10634 -0.09818 0.10547 -0.08989 0.1045 -0.08198 C 0.10428 -0.07986 0.10374 -0.08603 0.10341 -0.08815 C 0.10884 -0.09124 0.11025 -0.08815 0.1148 -0.08198 C 0.116 -0.06829 0.11795 -0.0679 0.11361 -0.07195 C 0.10569 -0.08873 0.0969 -0.10455 0.08974 -0.12249 C 0.08887 -0.12481 0.0943 -0.12037 0.0943 -0.12037 C 0.10721 -0.11844 0.12023 -0.11825 0.13292 -0.11439 C 0.13412 -0.114 0.13433 -0.11034 0.13412 -0.10822 C 0.13368 -0.10378 0.13195 -0.10011 0.13065 -0.09606 C 0.12934 -0.09182 0.12609 -0.0841 0.12609 -0.0841 C 0.12576 -0.08198 0.125 -0.08005 0.125 -0.07793 C 0.125 -0.06867 0.1275 -0.05633 0.125 -0.06983 C 0.12696 -0.07677 0.12934 -0.08275 0.13065 -0.09008 C 0.13433 -0.0895 0.15115 -0.08545 0.15452 -0.09008 C 0.15463 -0.09028 0.15332 -0.10937 0.15224 -0.11227 C 0.15148 -0.1142 0.14996 -0.11497 0.14887 -0.11632 C 0.14844 -0.11844 0.14877 -0.12153 0.14768 -0.12249 C 0.14377 -0.12596 0.14258 -0.11111 0.14204 -0.10822 C 0.14302 -0.09182 0.14453 -0.07619 0.1454 -0.0598 C 0.14584 -0.06173 0.1466 -0.06578 0.1466 -0.06578 C 0.15148 -0.07928 0.15756 -0.09163 0.16135 -0.10629 C 0.16363 -0.11497 0.15604 -0.10918 0.15452 -0.10822 C 0.14746 -0.08931 0.14974 -0.10089 0.15115 -0.07195 C 0.15343 -0.07253 0.15604 -0.07176 0.15799 -0.07388 C 0.1594 -0.07542 0.15864 -0.08295 0.16027 -0.08198 C 0.16211 -0.08102 0.1607 -0.07523 0.16135 -0.07195 C 0.16385 -0.05999 0.16363 -0.06964 0.16363 -0.06385 C 0.16971 -0.08063 0.17687 -0.09645 0.18175 -0.11439 C 0.18229 -0.11651 0.17969 -0.11844 0.17839 -0.11844 C 0.17665 -0.11844 0.17535 -0.11574 0.17383 -0.11439 C 0.17351 -0.11227 0.17329 -0.11014 0.17275 -0.10822 C 0.1721 -0.10609 0.17058 -0.10455 0.17047 -0.10224 C 0.17047 -0.10204 0.17134 -0.08449 0.17275 -0.08198 C 0.17361 -0.08044 0.17502 -0.08063 0.17611 -0.08005 C 0.17687 -0.07735 0.17839 -0.07504 0.17839 -0.07195 C 0.17839 -0.06308 0.17047 -0.06269 0.167 -0.0598 C 0.17644 -0.076 0.18761 -0.0895 0.19542 -0.10822 C 0.19727 -0.11265 0.18913 -0.10822 0.18631 -0.10629 C 0.18479 -0.10532 0.18403 -0.10224 0.18295 -0.10011 C 0.18078 -0.08931 0.18088 -0.08449 0.18631 -0.07793 C 0.18783 -0.0787 0.18935 -0.08102 0.19087 -0.08005 C 0.19336 -0.07851 0.19315 -0.06983 0.19315 -0.076 C 0.19987 -0.13252 0.20421 -0.11227 0.19087 -0.11227 C 0.21506 -0.10436 0.20486 -0.114 0.21246 -0.09413 C 0.2143 -0.06674 0.21289 -0.07349 0.21474 -0.08815 C 0.21496 -0.09028 0.21506 -0.09259 0.21593 -0.09413 C 0.2168 -0.09568 0.21821 -0.09548 0.2193 -0.09606 C 0.22526 -0.09433 0.22722 -0.09664 0.22722 -0.08603 " pathEditMode="relative" ptsTypes="fffffffffffffffffffffffffffffffffffffffffffffffffffffffffffffffffffffffffffffffffffffffffffffffffff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0078 C 0 -0.00887 0.00054 -0.01118 0.00358 -0.01929 C 0.00401 -0.02334 0.00423 -0.02739 0.00477 -0.03144 C 0.00499 -0.03356 0.00467 -0.03761 0.00586 -0.03761 C 0.00727 -0.03761 0.01085 -0.02739 0.01161 -0.02546 C 0.01237 -0.02141 0.01302 -0.01736 0.01378 -0.01331 C 0.01411 -0.01118 0.01497 -0.00713 0.01497 -0.00694 C 0.01649 -0.00848 0.01834 -0.00906 0.01953 -0.01118 C 0.02203 -0.01562 0.02018 -0.02392 0.02181 -0.02951 C 0.02246 -0.03163 0.02409 -0.03221 0.02517 -0.03356 C 0.03027 -0.01967 0.02637 -0.03318 0.02637 -0.00328 C 0.02637 -0.00058 0.02593 -0.01041 0.02745 -0.01118 C 0.03364 -0.01427 0.04036 -0.01254 0.04677 -0.01331 C 0.04568 -0.01466 0.04449 -0.01581 0.0434 -0.01736 C 0.04221 -0.01909 0.04156 -0.02334 0.03993 -0.02334 C 0.03863 -0.02334 0.03841 -0.01929 0.03765 -0.01736 C 0.03733 -0.01138 0.03592 -0.0052 0.03657 0.00078 C 0.03678 0.0029 0.03971 0.00502 0.03993 0.0029 C 0.04156 -0.01118 0.03743 -0.03144 0.03537 -0.04552 C 0.03581 -0.04764 0.03537 -0.05169 0.03657 -0.05169 C 0.03776 -0.05169 0.03722 -0.04764 0.03765 -0.04552 C 0.03906 -0.03781 0.03841 -0.0407 0.04112 -0.03356 C 0.04264 -0.02507 0.04438 -0.01774 0.04568 -0.00926 C 0.04763 0.00348 0.04557 0.0029 0.04905 0.0029 C 0.05208 0.0002 0.05545 -0.00154 0.05816 -0.0052 C 0.05935 -0.00694 0.05458 -0.0054 0.0536 -0.00328 C 0.05252 -0.00077 0.05653 0.00656 0.0536 0.00078 C 0.06576 -0.01331 0.08084 -0.02141 0.08995 -0.04147 C 0.09516 -0.05304 0.0727 -0.03993 0.06836 -0.03761 C 0.07107 -0.01022 0.06749 -0.03665 0.07183 -0.01929 C 0.07281 -0.01543 0.07335 -0.01118 0.07411 -0.00713 C 0.07444 -0.0052 0.0752 -0.00115 0.0752 -0.00096 C 0.07237 0.03588 0.07292 -0.01157 0.07411 -0.01331 C 0.07671 -0.01716 0.08095 -0.01331 0.08431 -0.01331 C 0.09191 -0.01871 0.1008 -0.02006 0.10699 -0.02951 C 0.11046 -0.03472 0.09733 -0.03163 0.09342 -0.02739 C 0.08952 -0.02314 0.09201 -0.01118 0.09115 -0.00328 C 0.10145 0.00907 0.09928 -0.00598 0.10015 -0.02141 C 0.10167 -0.0135 0.10135 -0.0162 0.10243 -0.00713 C 0.10286 -0.00385 0.10362 0.0029 0.10362 0.00309 C 0.10514 -0.0052 0.10514 -0.01485 0.10818 -0.02141 C 0.11285 -0.03163 0.11578 -0.00906 0.1161 -0.00713 C 0.11578 -0.00308 0.1161 0.00135 0.11502 0.00483 C 0.11437 0.00675 0.11263 0.00791 0.11155 0.00695 C 0.11046 0.00598 0.11079 0.0029 0.11046 0.00078 C 0.11079 -0.0052 0.11035 -0.01157 0.11155 -0.01736 C 0.11274 -0.02295 0.12641 -0.02488 0.12174 -0.01736 C 0.12446 -0.01601 0.12793 -0.01697 0.12977 -0.01331 C 0.13108 -0.0108 0.12858 -0.00675 0.12858 -0.00328 C 0.12858 -0.00115 0.12934 0.00078 0.12977 0.0029 C 0.13129 0.00213 0.13325 0.0027 0.13433 0.00078 C 0.13542 -0.00115 0.1339 -0.00713 0.13542 -0.00713 C 0.13694 -0.00713 0.13596 -0.00173 0.13661 0.00078 C 0.13715 0.00309 0.13802 0.00483 0.13878 0.00695 C 0.14399 0.00367 0.14323 -0.00019 0.14453 -0.00926 C 0.14497 -0.01254 0.14431 -0.01697 0.14562 -0.01929 C 0.14735 -0.02237 0.15245 -0.02334 0.15245 -0.02314 C 0.16829 -0.01948 0.15647 -0.02295 0.15137 -0.02739 C 0.14909 -0.02604 0.14648 -0.02585 0.14453 -0.02334 C 0.14193 -0.02006 0.1441 -0.00656 0.14562 -0.00328 C 0.14648 -0.00135 0.14789 -0.00058 0.14909 0.00078 C 0.15093 0.0002 0.15375 0.00174 0.15473 -0.00115 C 0.15647 -0.00636 0.15592 -0.02546 0.15592 -0.01929 C 0.15592 -0.00791 0.15538 0.00367 0.15473 0.01505 C 0.15462 0.01717 0.15365 0.02103 0.15365 0.02122 C 0.18728 -0.07272 0.17307 -0.0652 0.17969 -0.02739 C 0.17904 -0.0135 0.18164 0.00058 0.17405 0.00483 C 0.17014 -0.01639 0.17925 -0.00983 0.19108 -0.01118 C 0.19314 -0.02179 0.18967 -0.0488 0.19564 -0.02739 C 0.19488 -0.01099 0.19401 -0.00154 0.19108 0.01293 C 0.18902 0.00174 0.19 0.00907 0.19 -0.00926 C 0.19065 -0.00964 0.22298 -0.01909 0.20584 -0.02951 C 0.20432 -0.02874 0.20247 -0.02912 0.20128 -0.02739 C 0.20041 -0.02604 0.2002 -0.02353 0.2002 -0.02141 C 0.2002 0.00637 0.19694 0.00213 0.20475 0.00695 C 0.2066 0.0056 0.20974 0.00637 0.21039 0.0029 C 0.21267 -0.00829 0.20595 -0.02392 0.21159 -0.00926 C 0.21289 -0.00173 0.21213 -0.0052 0.21387 0.00078 C 0.21615 -0.00424 0.24197 -0.04668 0.22407 -0.03549 C 0.22005 -0.02488 0.21994 -0.01813 0.22407 -0.00713 C 0.22678 0.00695 0.22862 0.00348 0.22287 0.00695 C 0.21766 0.00444 0.21994 0.00483 0.21615 0.00483 C 0.22483 -0.00868 0.23535 -0.0189 0.24219 -0.03549 C 0.24425 -0.04031 0.23524 -0.03568 0.23199 -0.03356 C 0.23069 -0.03279 0.23047 -0.02951 0.22971 -0.02739 C 0.23112 -0.01755 0.23307 -0.01466 0.23774 -0.00926 C 0.2385 -0.00733 0.24002 -0.00559 0.24002 -0.00328 C 0.24002 0.00579 0.23296 0.00483 0.22971 0.00483 C 0.23882 -0.00791 0.24935 -0.01813 0.25705 -0.03356 C 0.25911 -0.03761 0.25076 -0.03356 0.24794 -0.03144 C 0.24555 -0.02951 0.24588 -0.02314 0.24447 -0.01929 C 0.24588 0.00232 0.24349 -0.00096 0.25358 0.00483 C 0.25955 0.00155 0.25662 0.00367 0.26042 0.011 C 0.26302 0.0083 0.2666 0.00733 0.26834 0.0029 C 0.2691 0.00097 0.2666 -0.00096 0.26606 -0.00328 C 0.26508 -0.00713 0.26454 -0.01118 0.26378 -0.01524 C 0.26313 -0.01852 0.26454 -0.00848 0.26497 -0.0052 C 0.2653 -0.00308 0.26573 -0.00115 0.26606 0.00078 C 0.26682 -0.00193 0.2678 -0.00424 0.26834 -0.00713 C 0.26899 -0.01041 0.2679 -0.01543 0.26953 -0.01736 C 0.27116 -0.01929 0.27333 -0.01601 0.27517 -0.01524 C 0.27799 -0.00058 0.27799 -0.00733 0.27637 0.00483 C 0.27289 -0.00424 0.26921 -0.0162 0.27745 -0.02141 C 0.28006 -0.02064 0.28299 -0.02122 0.28537 -0.01929 C 0.2883 -0.01697 0.28906 -0.00077 0.28885 0.00078 C 0.28852 0.0027 0.28657 0.00078 0.28537 0.00078 C 0.26497 -0.04379 0.25684 -0.04919 0.27062 -0.03761 C 0.27138 -0.03703 0.2691 -0.03896 0.26834 -0.03954 " pathEditMode="relative" rAng="0" ptsTypes="fffffffffffffffffffffffffffffffffffffffffffffffffffffffffffffffffffffffffffffffffffffffffffffffffffffffffffA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-19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02469E-6 C 0.00141 -0.00965 0.00217 -0.02277 0.00792 -0.02836 C 0.00999 -0.03048 0.01476 -0.03222 0.01476 -0.03202 C 0.02019 -0.03878 0.02984 -0.04186 0.03635 -0.04437 C 0.04276 -0.04688 0.05567 -0.05054 0.05567 -0.05035 C 0.05675 -0.05189 0.06033 -0.05459 0.05903 -0.05459 C 0.0561 -0.05459 0.05393 -0.04919 0.05111 -0.04842 C 0.04775 -0.04746 0.04427 -0.04707 0.04091 -0.04649 C 0.03787 -0.04514 0.03494 -0.04302 0.0318 -0.04244 C 0.02344 -0.0409 0.01454 -0.04572 0.00673 -0.04032 C 0.00424 -0.03858 0.00901 -0.03106 0.01129 -0.02836 C 0.01606 -0.02277 0.01346 -0.02489 0.01932 -0.02219 C 0.03039 -0.0083 0.02756 -0.01794 0.02605 0.0081 C 0.02572 0.00617 0.0255 0.00405 0.02496 0.00212 C 0.02431 3.02469E-6 0.02322 -0.00174 0.02268 -0.00405 C 0.02203 -0.00656 0.02257 -0.01003 0.0216 -0.01216 C 0.02138 -0.01273 0.01433 -0.01582 0.01357 -0.01621 C 0.01053 -0.01544 0.00456 -0.01408 0.00456 -0.01389 C 0.04536 -0.03743 0.02952 -0.04302 0.02952 0.00405 C 0.02952 0.00945 0.03028 -0.00675 0.0306 -0.01216 C 0.03516 -0.01138 0.04026 -0.01389 0.04427 -0.01003 C 0.05382 -0.00097 0.03907 0.00617 0.04883 3.02469E-6 C 0.05111 -0.00405 0.05339 -0.0081 0.05567 -0.01216 C 0.05654 -0.0137 0.05588 -0.01659 0.05675 -0.01814 C 0.0574 -0.01929 0.06446 -0.02199 0.06478 -0.02219 C 0.06044 -0.02489 0.05784 -0.02682 0.05339 -0.02431 C 0.0472 -0.01331 0.04894 -0.01119 0.04992 0.00617 C 0.05295 0.0054 0.05632 0.00656 0.05903 0.00405 C 0.06055 0.0027 0.06109 -0.00116 0.06131 -0.00405 C 0.06153 -0.00618 0.05936 -0.01158 0.06022 -0.01003 C 0.06218 -0.00656 0.06478 0.00212 0.06478 0.00231 C 0.06663 0.00135 0.06956 0.00308 0.07042 3.02469E-6 C 0.07357 -0.01119 0.06956 -0.03299 0.0727 -0.01621 C 0.07314 -0.01408 0.07346 -0.01216 0.07379 -0.01003 C 0.07455 -0.01273 0.07466 -0.01659 0.07607 -0.01814 C 0.07737 -0.01949 0.08529 -0.01119 0.08637 -0.01003 C 0.0867 -0.0081 0.08713 -0.00598 0.08746 -0.00405 C 0.08789 -0.00135 0.08713 0.00289 0.08855 0.00405 C 0.08974 0.00521 0.09082 0.00135 0.09202 3.02469E-6 C 0.09549 -0.00907 0.0995 -0.01621 0.1045 -0.02219 C 0.10677 -0.02161 0.10916 -0.01891 0.11133 -0.02026 C 0.11263 -0.02103 0.10927 -0.02412 0.10797 -0.02431 C 0.10265 -0.02489 0.09733 -0.02296 0.09202 -0.02219 C 0.08996 -0.01196 0.08844 -0.00753 0.0931 0.00617 C 0.09386 0.00848 0.09614 0.00482 0.09766 0.00405 C 0.10634 -0.00598 0.10026 -0.0245 0.10341 -0.04032 C 0.10623 -0.0245 0.09885 -0.00174 0.10905 0.00405 C 0.11144 0.00115 0.11372 -0.00058 0.1147 -0.00598 C 0.11795 -0.02489 0.11274 -0.0164 0.11925 -0.02431 C 0.12077 -0.02354 0.12251 -0.02373 0.12381 -0.02219 C 0.12489 -0.02084 0.12706 -0.01794 0.12609 -0.01621 C 0.12511 -0.01447 0.12392 -0.01929 0.12272 -0.02026 C 0.12131 -0.02142 0.11969 -0.02161 0.11817 -0.02219 C 0.11545 -0.02161 0.11263 -0.02219 0.11014 -0.02026 C 0.10526 -0.0164 0.10905 -0.00193 0.11014 0.00405 C 0.11394 0.00347 0.11784 0.00405 0.12153 0.00212 C 0.12414 0.00077 0.12837 -0.00598 0.12837 -0.00579 C 0.12826 -0.00656 0.12696 -0.02296 0.12381 -0.02026 C 0.1224 -0.0191 0.12457 -0.01486 0.125 -0.01216 C 0.12652 -0.0027 0.1262 0.0027 0.13173 0.00617 C 0.13954 -0.0029 0.13553 -0.01254 0.13292 -0.02624 C 0.13249 -0.02817 0.13216 -0.03029 0.13173 -0.03222 C 0.1313 -0.03453 0.12891 -0.03627 0.12956 -0.03839 C 0.1301 -0.04032 0.13184 -0.03704 0.13292 -0.03627 C 0.13325 -0.03357 0.13401 -0.03106 0.13401 -0.02836 C 0.13401 -0.02219 0.13184 -0.01582 0.13292 -0.01003 C 0.13347 -0.00733 0.13499 -0.01466 0.13629 -0.01621 C 0.13726 -0.01736 0.13857 -0.01756 0.13976 -0.01814 C 0.1416 -0.01679 0.14432 -0.01717 0.1454 -0.01408 C 0.14703 -0.00926 0.14041 -0.00637 0.13976 -0.00598 C 0.139 -0.00405 0.13618 -0.0002 0.13748 3.02469E-6 C 0.14323 0.00077 0.15452 -0.00405 0.15452 -0.00386 C 0.15484 -0.01081 0.15408 -0.01814 0.1556 -0.02431 C 0.15614 -0.02624 0.16027 -0.02257 0.15907 -0.02219 C 0.15387 -0.02045 0.14844 -0.02084 0.14312 -0.02026 C 0.14128 -0.00965 0.13911 3.02469E-6 0.14312 0.01215 C 0.14432 0.01562 0.14768 0.0108 0.14996 0.01003 C 0.15549 0.00366 0.15593 0.00733 0.15907 -0.00405 C 0.15864 -0.00868 0.15907 -0.01389 0.15788 -0.01814 C 0.15734 -0.02006 0.1568 -0.01428 0.1568 -0.01216 C 0.1568 0.00154 0.15658 0.01022 0.16363 0.01408 C 0.16515 0.0135 0.16776 0.01485 0.16819 0.01215 C 0.17437 -0.02739 0.16222 -0.01775 0.17264 -0.02431 C 0.17568 -0.02354 0.17871 -0.02219 0.18175 -0.02219 C 0.18327 -0.02219 0.17871 -0.02354 0.1772 -0.02431 C 0.17492 -0.02547 0.17047 -0.02836 0.17047 -0.02817 C 0.16472 -0.02489 0.16732 -0.02836 0.16472 -0.01408 C 0.16439 -0.01216 0.16363 -0.0081 0.16363 -0.00791 C 0.16624 0.00636 0.17231 -0.00251 0.17839 -0.00598 C 0.17926 -0.00116 0.18121 0.00289 0.17611 0.00405 C 0.17427 0.00443 0.17231 0.00289 0.17047 0.00212 C 0.16927 0.00154 0.167 3.02469E-6 0.167 0.00019 C 0.20996 0.01138 0.19163 0.02141 0.19998 -0.01621 C 0.20118 -0.0301 0.20226 -0.02894 0.20454 -0.04032 C 0.20562 -0.03974 0.20725 -0.04013 0.2079 -0.03839 C 0.20964 -0.03376 0.20823 -0.02662 0.21018 -0.02219 C 0.21105 -0.02026 0.21246 -0.01949 0.21355 -0.01814 C 0.21626 -0.01891 0.21897 -0.01891 0.22157 -0.02026 C 0.22288 -0.02103 0.22374 -0.02547 0.22494 -0.02431 C 0.22602 -0.02334 0.22429 -0.02026 0.22385 -0.01814 C 0.22277 -0.01216 0.22157 -0.00598 0.22038 3.02469E-6 C 0.22266 0.01929 0.22049 0.00887 0.22266 0.00405 C 0.22353 0.00212 0.22494 0.00135 0.22613 3.02469E-6 C 0.22939 -0.00849 0.22971 -0.01389 0.23069 -0.02431 C 0.23199 0.00308 0.22906 -0.00058 0.23861 -0.00598 C 0.24371 -0.01987 0.24132 -0.03241 0.24317 0.0081 C 0.24762 0.0027 0.24707 -0.0002 0.25 -0.0081 C 0.25098 -0.01331 0.25011 -0.02045 0.25228 -0.02431 C 0.25315 -0.02585 0.25304 -0.02026 0.25337 -0.01814 C 0.2538 -0.01544 0.25413 -0.01273 0.25456 -0.01003 C 0.25413 -0.0027 0.25651 0.00713 0.25337 0.01215 C 0.25076 0.0162 0.24599 0.01176 0.24317 0.0081 C 0.24035 0.00443 0.24653 0.00135 0.24881 3.02469E-6 C 0.25478 0.00212 0.26118 0.00752 0.26357 -0.00598 C 0.26476 -0.00405 0.26552 -0.00097 0.26704 3.02469E-6 C 0.27138 0.0025 0.27084 -0.00695 0.2716 -0.01003 C 0.27214 -0.01235 0.27312 -0.01408 0.27387 -0.01621 C 0.27344 -0.02296 0.27387 -0.0299 0.27268 -0.03627 C 0.27225 -0.03878 0.2716 -0.03106 0.2716 -0.02836 C 0.2716 -0.02431 0.27236 -0.02026 0.27268 -0.01621 C 0.27832 -0.01949 0.2818 -0.02161 0.28407 -0.01003 C 0.28223 -0.00077 0.28104 -0.0027 0.27605 3.02469E-6 C 0.28614 0.00617 0.27887 0.00694 0.29319 0.00405 C 0.29243 -0.00193 0.29178 -0.0081 0.29091 -0.01408 C 0.29069 -0.01544 0.28809 -0.02778 0.28863 -0.02836 C 0.29004 -0.0301 0.29167 -0.02566 0.29319 -0.02431 C 0.29351 -0.02219 0.29395 -0.02026 0.29427 -0.01814 C 0.29471 -0.01544 0.29417 -0.01177 0.29547 -0.01003 C 0.29644 -0.00868 0.29775 -0.01138 0.29883 -0.01216 C 0.29916 -0.00405 0.2984 0.00443 0.29992 0.01215 C 0.30035 0.01427 0.30252 0.01157 0.30339 0.01003 C 0.30534 0.00656 0.30795 -0.00193 0.30795 -0.00174 C 0.31012 -0.01447 0.30881 -0.01254 0.31587 -0.02026 C 0.31815 -0.01949 0.32064 -0.02006 0.3227 -0.01814 C 0.3239 -0.01698 0.32563 -0.01428 0.32498 -0.01216 C 0.32444 -0.01023 0.3227 -0.01351 0.32151 -0.01408 C 0.31608 -0.02064 0.31489 -0.01968 0.31131 -0.01003 C 0.3137 0.00598 0.31749 -0.0002 0.32726 -0.00193 C 0.32759 -0.00405 0.32954 -0.0081 0.32835 -0.0081 C 0.32693 -0.0081 0.32628 -0.00444 0.32607 -0.00193 C 0.32585 0.00077 0.32683 0.00347 0.32726 0.00617 C 0.32845 -0.0056 0.32628 -0.01601 0.3329 -0.02026 C 0.3341 -0.01891 0.33637 -0.01871 0.33637 -0.01621 C 0.33637 -0.01408 0.3341 -0.01447 0.3329 -0.01408 C 0.33062 -0.01312 0.32835 -0.01273 0.32607 -0.01216 C 0.32856 0.00482 0.33073 3.02469E-6 0.34082 -0.00193 C 0.34158 -0.00405 0.34343 -0.00579 0.3431 -0.0081 C 0.34278 -0.01023 0.34061 -0.01158 0.33974 -0.01003 C 0.33833 -0.00753 0.33909 -0.00328 0.33855 3.02469E-6 C 0.3367 0.01234 0.33551 0.02122 0.32954 0.02835 C 0.32726 0.02758 0.32476 0.02816 0.3227 0.02623 C 0.31478 0.01909 0.32726 0.01311 0.32954 0.01215 C 0.33703 0.0027 0.34126 -0.0027 0.34766 -0.01408 C 0.34885 -0.01621 0.34853 -0.02045 0.34994 -0.02219 C 0.35189 -0.02469 0.35677 -0.02624 0.35677 -0.02604 C 0.35569 -0.02489 0.35471 -0.02277 0.35341 -0.02219 C 0.35005 -0.02064 0.34614 -0.02315 0.3431 -0.02026 C 0.34126 -0.01852 0.34158 -0.01351 0.34082 -0.01003 C 0.34158 -0.0054 0.34072 0.00154 0.3431 0.00405 C 0.35374 0.01543 0.3545 -0.01042 0.3545 -0.01814 C 0.3545 -0.02238 0.35222 -0.00598 0.35222 -0.00579 C 0.35406 0.00983 0.35319 0.00926 0.36242 0.01215 C 0.36361 0.01138 0.36502 0.01157 0.36589 0.01003 C 0.36784 0.00656 0.37045 -0.00193 0.37045 -0.00174 C 0.3686 -0.01119 0.37001 -0.00637 0.36589 -0.01621 C 0.3647 -0.0191 0.36741 -0.00946 0.36817 -0.00598 C 0.37327 -0.01216 0.37348 -0.01003 0.37837 -0.00405 C 0.37706 0.00366 0.37782 0.00405 0.37609 -0.00193 C 0.37945 -0.00135 0.38325 -0.0027 0.38629 3.02469E-6 C 0.38748 0.00115 0.38412 0.00308 0.38292 0.00405 C 0.38151 0.00521 0.37989 0.0054 0.37837 0.00617 C 0.37468 0.01041 0.375 0.00771 0.375 0.01215 C 0.37934 0.00945 0.39953 0.00308 0.40452 -0.01003 C 0.40484 -0.01273 0.40528 -0.01544 0.4056 -0.01814 C 0.40604 -0.02161 0.40484 -0.02836 0.4068 -0.02836 C 0.40875 -0.02836 0.40745 -0.02142 0.40788 -0.01814 C 0.40821 -0.01601 0.40864 -0.01408 0.40907 -0.01216 C 0.41211 -0.01312 0.41602 -0.01312 0.41819 -0.01814 C 0.41895 -0.01987 0.41873 -0.02238 0.41927 -0.02431 C 0.41993 -0.02643 0.42079 -0.02836 0.42155 -0.03029 C 0.42188 -0.03222 0.42144 -0.03627 0.42264 -0.03627 C 0.42383 -0.03627 0.42394 -0.03241 0.42383 -0.03029 C 0.42296 -0.0056 0.41721 -0.00077 0.42492 -0.01003 C 0.43468 0.00154 0.42904 -0.00135 0.44206 -0.00405 C 0.45031 -0.00888 0.44803 -0.02392 0.44087 -0.02836 C 0.43707 -0.02759 0.43295 -0.02913 0.42947 -0.02624 C 0.42806 -0.02508 0.42828 -0.02084 0.42839 -0.01814 C 0.42871 -0.01196 0.42915 -0.0056 0.43067 3.02469E-6 C 0.43121 0.00193 0.43295 0.00135 0.43403 0.00212 C 0.43555 0.00328 0.43696 0.00501 0.43859 0.00617 C 0.44087 0.00771 0.44542 0.01003 0.44542 0.01022 C 0.44803 0.00945 0.45096 0.01022 0.45335 0.0081 C 0.45443 0.00713 0.45454 0.00424 0.45454 0.00212 C 0.45454 -0.01293 0.45324 -0.02913 0.45226 -0.04437 C 0.44152 -0.03685 0.44553 -0.03067 0.44651 -0.0081 C 0.44998 -0.01003 0.45335 -0.01216 0.45682 -0.01408 C 0.45866 -0.01351 0.46083 -0.01408 0.46246 -0.01216 C 0.46344 -0.011 0.46311 -0.0081 0.46355 -0.00598 C 0.46496 0.00173 0.4643 -0.00116 0.46702 0.00617 C 0.46962 0.0054 0.47299 0.00713 0.47494 0.00405 C 0.47667 0.00135 0.47494 -0.00463 0.47613 -0.0081 C 0.47635 -0.00868 0.48286 -0.01158 0.48405 -0.01216 C 0.48438 -0.01408 0.48568 -0.01621 0.48514 -0.01814 C 0.4846 -0.02006 0.48286 -0.01929 0.48177 -0.02026 C 0.48058 -0.02142 0.4795 -0.02296 0.47841 -0.02431 C 0.46908 -0.02219 0.46854 -0.02392 0.46582 -0.01003 C 0.46626 -0.0081 0.46604 -0.00521 0.46702 -0.00405 C 0.46864 -0.00212 0.47081 -0.0027 0.47266 -0.00193 C 0.47646 -0.0002 0.47678 0.00058 0.48069 0.00405 C 0.49273 0.00115 0.48937 0.00058 0.49089 -0.02219 C 0.49241 -0.02161 0.49447 -0.02257 0.49545 -0.02026 C 0.49621 -0.01852 0.49469 -0.01601 0.49425 -0.01408 C 0.4936 -0.01138 0.49273 -0.00868 0.49197 -0.00598 C 0.49241 -0.01138 0.49121 -0.01794 0.49317 -0.02219 C 0.49382 -0.02354 0.50098 -0.01891 0.50228 -0.01814 C 0.50999 -0.02739 0.51161 -0.02469 0.50565 -0.02836 C 0.50152 -0.01736 0.49772 0.00193 0.50109 0.01408 C 0.50304 0.02102 0.50326 -0.00077 0.50456 -0.0081 C 0.5063 -0.01756 0.50695 -0.01987 0.51248 -0.02219 C 0.514 -0.02161 0.51606 -0.02257 0.51704 -0.02026 C 0.5178 -0.01852 0.51639 -0.01601 0.51585 -0.01408 C 0.51346 -0.00579 0.51031 -0.00405 0.50565 -0.00193 C 0.51281 0.00212 0.5178 -0.00155 0.52387 -0.0081 C 0.5242 -0.01003 0.52496 -0.01196 0.52496 -0.01408 C 0.52496 -0.01891 0.52387 -0.03318 0.52387 -0.02836 C 0.52387 -0.01949 0.52463 -0.01081 0.52496 -0.00193 C 0.52908 -0.00405 0.53451 -0.00232 0.53744 -0.0081 C 0.53928 -0.01177 0.53787 -0.02103 0.53516 -0.02219 C 0.53277 -0.02315 0.53288 -0.01003 0.53288 -0.00984 C 0.53429 0.00212 0.53386 0.00424 0.54091 3.02469E-6 C 0.54221 -0.01216 0.54427 -0.02006 0.55111 -0.02431 C 0.5548 -0.01987 0.55447 -0.02257 0.55447 -0.01814 L 0.55447 -0.00598 " pathEditMode="relative" rAng="0" ptsTypes="fffffffffffffffffffffffffffffffffffffffffffffffffffffffffffffffffffffffffffffffffffffffffffffffffffffffffffffffffffffffffffffffffffffffffffffffffffffffffffffffffffffffffffffffffffffffffffffffffffffffffffffffffffffffffffffffffffffffAA">
                                      <p:cBhvr>
                                        <p:cTn id="5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34" y="-13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67 -0.06559 C -0.17958 -0.08141 -0.17937 -0.09472 -0.17166 -0.10398 C -0.16971 -0.09395 -0.16906 -0.08392 -0.1671 -0.07369 C -0.16667 -0.07157 -0.16678 -0.06906 -0.16591 -0.06752 C -0.16439 -0.06482 -0.16287 -0.06212 -0.16135 -0.05942 C -0.18642 -0.09838 -0.18425 -0.08758 -0.16819 -0.08372 C -0.16374 -0.08122 -0.16602 -0.08179 -0.16135 -0.08179 C -0.16059 -0.0872 -0.16103 -0.09356 -0.15907 -0.09781 C -0.15821 -0.09973 -0.15658 -0.09568 -0.15571 -0.09375 C -0.15376 -0.08951 -0.15408 -0.08314 -0.15343 -0.07774 C -0.15311 -0.07099 -0.15441 -0.06308 -0.15235 -0.05749 C -0.15083 -0.05344 -0.15224 -0.06733 -0.15115 -0.07157 C -0.15061 -0.07369 -0.14887 -0.07427 -0.14779 -0.07562 C -0.14171 -0.07215 -0.14497 -0.07543 -0.13976 -0.06154 C -0.13889 -0.05923 -0.13683 -0.06019 -0.13531 -0.05942 C -0.13466 -0.06617 -0.13553 -0.07446 -0.13303 -0.07967 C -0.1301 -0.08565 -0.12555 -0.08623 -0.12164 -0.08777 C -0.12164 -0.08758 -0.12544 -0.08912 -0.12728 -0.0897 C -0.12999 -0.08912 -0.13292 -0.0899 -0.13531 -0.08777 C -0.1364 -0.08681 -0.1364 -0.08392 -0.1364 -0.08179 C -0.1364 -0.06656 -0.13694 -0.06945 -0.13184 -0.06347 C -0.11513 -0.06694 -0.12511 -0.05884 -0.12045 -0.08372 C -0.12012 -0.08565 -0.11958 -0.07987 -0.11936 -0.07774 C -0.11752 -0.06328 -0.12055 -0.06713 -0.1148 -0.06347 C -0.11285 -0.07466 -0.11621 -0.08334 -0.10916 -0.08777 C -0.10113 -0.08585 -0.09799 -0.0872 -0.09549 -0.07369 C -0.09516 -0.07697 -0.09614 -0.08237 -0.0944 -0.08372 C -0.08583 -0.09048 -0.08562 -0.08334 -0.0841 -0.07562 C -0.08377 -0.07774 -0.08334 -0.07967 -0.08301 -0.08179 C -0.08258 -0.0845 -0.08312 -0.08835 -0.08182 -0.0897 C -0.08052 -0.09105 -0.07878 -0.08777 -0.07726 -0.08777 C -0.07607 -0.08777 -0.07954 -0.08893 -0.08073 -0.0897 C -0.08985 -0.0951 -0.07824 -0.08855 -0.08757 -0.09375 C -0.09093 -0.0924 -0.10439 -0.08951 -0.09093 -0.07157 C -0.08757 -0.06713 -0.08258 -0.07292 -0.07845 -0.07369 C -0.07672 -0.08237 -0.07802 -0.08932 -0.07954 -0.09781 C -0.07997 -0.10263 -0.0791 -0.10822 -0.08073 -0.11208 C -0.0816 -0.11401 -0.0829 -0.10842 -0.08301 -0.10591 C -0.08334 -0.0951 -0.08236 -0.0845 -0.08182 -0.07369 C -0.08117 -0.06154 -0.0803 -0.0571 -0.0739 -0.05344 C -0.07129 -0.05402 -0.06706 -0.05112 -0.06598 -0.05537 C -0.06402 -0.0627 -0.06739 -0.07157 -0.06706 -0.07967 C -0.06695 -0.08199 -0.06554 -0.08372 -0.06478 -0.08565 C -0.06174 -0.08507 -0.05849 -0.0816 -0.05567 -0.08372 C -0.05415 -0.08488 -0.05784 -0.08816 -0.05914 -0.0897 C -0.06012 -0.09086 -0.06142 -0.09105 -0.0625 -0.09183 C -0.0663 -0.09105 -0.07086 -0.09375 -0.0739 -0.0897 C -0.07574 -0.0872 -0.07466 -0.08025 -0.07281 -0.07774 C -0.07042 -0.07446 -0.06674 -0.07639 -0.0637 -0.07562 C -0.05838 -0.07273 -0.0573 -0.07485 -0.0535 -0.08179 C -0.05382 -0.08372 -0.0535 -0.08681 -0.05458 -0.08777 C -0.05567 -0.08874 -0.05762 -0.08758 -0.05795 -0.08565 C -0.0586 -0.08237 -0.05719 -0.0789 -0.05686 -0.07562 C -0.05458 -0.07697 -0.05078 -0.07562 -0.05003 -0.07967 C -0.04699 -0.09491 -0.04992 -0.1007 -0.0535 -0.10996 C -0.0561 -0.09588 -0.05361 -0.08122 -0.05122 -0.06752 C -0.04601 -0.08141 -0.04927 -0.07813 -0.04319 -0.08179 C -0.04091 -0.08025 -0.03679 -0.07967 -0.03863 -0.07157 C -0.03907 -0.06964 -0.04091 -0.07022 -0.0421 -0.06964 C -0.04362 -0.06887 -0.04514 -0.06829 -0.04666 -0.06752 C -0.03581 -0.06501 -0.03668 -0.06308 -0.02507 -0.06559 C -0.02312 -0.07504 -0.02453 -0.07871 -0.02843 -0.08565 C -0.02811 -0.08912 -0.02897 -0.09395 -0.02735 -0.09588 C -0.02615 -0.09723 -0.02377 -0.09067 -0.02507 -0.0897 C -0.0293 -0.08662 -0.03407 -0.08835 -0.03863 -0.08777 C -0.03961 -0.08102 -0.04156 -0.07234 -0.03863 -0.06559 C -0.03722 -0.06231 -0.0319 -0.06154 -0.0319 -0.06135 C -0.02963 -0.06212 -0.02735 -0.06366 -0.02507 -0.06347 C -0.01053 -0.06173 -0.01226 -0.04842 -0.01476 -0.08179 C -0.01498 -0.0845 -0.01552 -0.087 -0.01595 -0.0897 C -0.01487 -0.09105 -0.01389 -0.09356 -0.01259 -0.09375 C -0.01075 -0.09414 0.00401 -0.08893 -0.01031 -0.09375 C -0.01443 -0.09318 -0.01888 -0.09453 -0.02279 -0.09183 C -0.02387 -0.09105 -0.02225 -0.08739 -0.0216 -0.08565 C -0.02073 -0.08334 -0.01953 -0.08122 -0.01823 -0.07967 C -0.0166 -0.07774 -0.00836 -0.07581 -0.00803 -0.07562 C -0.00923 -0.06212 -0.00684 -0.06347 -0.0114 -0.06347 C 0.00076 -0.07832 0.01638 -0.08681 0.02495 -0.10803 C 0.02875 -0.11729 0.01193 -0.10822 0.00564 -0.10591 C 0.00423 -0.10533 0.00054 -0.09588 3.40278E-6 -0.09375 C -0.00098 -0.0899 -0.00228 -0.08179 -0.00228 -0.0816 C -0.0012 -0.07138 -0.0012 -0.06694 0.00455 -0.06347 C 0.01204 -0.06482 0.01909 -0.06096 0.02159 -0.07369 C 0.02116 -0.07639 0.02181 -0.08064 0.0204 -0.08179 C 0.01931 -0.08276 0.0192 -0.07774 0.01931 -0.07562 C 0.01974 -0.06868 0.02181 -0.06231 0.02267 -0.05537 C 0.03081 -0.06019 0.02756 -0.0571 0.03287 -0.06347 C 0.03428 -0.07061 0.03678 -0.08102 0.03287 -0.08777 C 0.03114 -0.09067 0.03136 -0.07967 0.0306 -0.07562 C 0.03027 -0.07369 0.02951 -0.06964 0.02951 -0.06945 C 0.03136 -0.05595 0.03211 -0.05691 0.03971 -0.05942 C 0.04047 -0.06154 0.04188 -0.06308 0.04199 -0.06559 C 0.04307 -0.09067 0.03982 -0.0897 0.02843 -0.0897 C 0.03374 -0.09183 0.03884 -0.0953 0.04427 -0.09588 C 0.04807 -0.09626 0.05099 -0.08179 0.05219 -0.07774 C 0.05262 -0.07099 0.05186 -0.06366 0.05338 -0.05749 C 0.05392 -0.05537 0.05523 -0.06115 0.05566 -0.06347 C 0.05642 -0.0681 0.05599 -0.07311 0.05675 -0.07774 C 0.05718 -0.08006 0.05902 -0.08372 0.05902 -0.08353 C 0.0625 -0.08044 0.06673 -0.06848 0.06933 -0.07369 C 0.07291 -0.08064 0.06944 -0.09279 0.06814 -0.10186 C 0.0676 -0.10591 0.06738 -0.09375 0.06705 -0.0897 C 0.06781 -0.07022 0.06434 -0.05942 0.07606 -0.05942 C 0.05675 -0.10436 0.05501 -0.09183 0.07725 -0.09183 C 0.08322 -0.06212 0.08789 -0.05884 0.08062 -0.06559 C 0.08778 -0.07697 0.09277 -0.10359 0.10221 -0.09993 C 0.11567 -0.09453 0.10297 -0.0625 0.09885 -0.05132 C 0.09646 -0.06366 0.09733 -0.05517 0.10113 -0.07562 C 0.10264 -0.08392 0.10091 -0.08102 0.10568 -0.08372 C 0.10644 -0.08179 0.10785 -0.08006 0.10796 -0.07774 C 0.10894 -0.06173 0.10286 -0.06733 0.11132 -0.06347 C 0.11653 -0.06675 0.11534 -0.06887 0.11697 -0.07774 C 0.11773 -0.08179 0.11697 -0.08835 0.11925 -0.0897 C 0.12044 -0.09048 0.12152 -0.09105 0.12272 -0.09183 C 0.1238 -0.08237 0.12272 -0.07099 0.12608 -0.06347 C 0.12825 -0.05865 0.125 -0.07717 0.12728 -0.08179 C 0.12879 -0.08488 0.13172 -0.08044 0.134 -0.07967 C 0.13476 -0.0816 0.13574 -0.08353 0.13628 -0.08565 C 0.13693 -0.08816 0.13704 -0.09105 0.13747 -0.09375 C 0.14084 -0.11478 0.13856 -0.09009 0.13856 -0.05942 C 0.14127 -0.07485 0.14399 -0.09048 0.14659 -0.10591 C 0.14692 -0.10803 0.1454 -0.10205 0.1454 -0.09993 C 0.1454 -0.09646 0.14605 -0.09298 0.14659 -0.0897 C 0.14724 -0.08565 0.14887 -0.07774 0.14887 -0.07755 C 0.14919 -0.07157 0.14865 -0.06521 0.14995 -0.05942 C 0.1505 -0.05691 0.15082 -0.06482 0.15115 -0.06752 C 0.15245 -0.07794 0.1518 -0.08179 0.15679 -0.08777 C 0.15787 -0.087 0.15961 -0.08758 0.16015 -0.08565 C 0.16395 -0.07215 0.15787 -0.06752 0.16471 -0.07562 C 0.16666 -0.08585 0.16731 -0.08777 0.17274 -0.08179 C 0.17393 -0.06115 0.17046 -0.06154 0.17947 -0.06559 C 0.18066 -0.06617 0.18175 -0.06694 0.18294 -0.06752 C 0.18446 -0.07157 0.18695 -0.07485 0.1875 -0.07967 C 0.18782 -0.08295 0.18782 -0.08662 0.18858 -0.0897 C 0.18967 -0.09414 0.19574 -0.1034 0.19314 -0.10186 C 0.19086 -0.10051 0.18858 -0.09916 0.1863 -0.09781 C 0.18522 -0.09723 0.18294 -0.09588 0.18294 -0.09568 C 0.18175 -0.09453 0.18066 -0.09298 0.17947 -0.09183 C 0.17578 -0.08855 0.17415 -0.09086 0.17947 -0.08777 C 0.18533 -0.10321 0.17708 -0.08623 0.1761 -0.08372 C 0.17643 -0.08044 0.17556 -0.07543 0.17719 -0.07369 C 0.17914 -0.07157 0.18175 -0.07562 0.18402 -0.07562 C 0.18522 -0.07562 0.1863 -0.07427 0.1875 -0.07369 C 0.18891 -0.06559 0.18967 -0.06231 0.19433 -0.05942 C 0.19542 -0.06019 0.19705 -0.0598 0.1977 -0.06154 C 0.19911 -0.06501 0.19997 -0.07369 0.19997 -0.0735 C 0.19954 -0.07697 0.20052 -0.08527 0.19878 -0.08372 C 0.19672 -0.08179 0.19542 -0.07157 0.1977 -0.07157 C 0.20095 -0.07157 0.20453 -0.08372 0.20453 -0.08353 C 0.20887 -0.08122 0.21148 -0.07909 0.21593 -0.08179 C 0.21267 -0.06482 0.22569 -0.07273 0.23068 -0.07369 C 0.22775 -0.08893 0.23068 -0.08642 0.22265 -0.08372 C 0.2181 -0.07813 0.21712 -0.07176 0.21593 -0.06154 C 0.21549 -0.05807 0.21517 -0.05479 0.21473 -0.05132 C 0.21441 -0.04919 0.21473 -0.04592 0.21365 -0.04534 C 0.21267 -0.04476 0.21213 -0.04804 0.21137 -0.04939 C 0.26172 -0.10822 0.26909 -0.10745 0.24197 -0.09588 C 0.24121 -0.09375 0.23991 -0.09221 0.23969 -0.0897 C 0.23893 -0.07929 0.24479 -0.07755 0.2488 -0.07562 C 0.24924 -0.07369 0.25032 -0.07157 0.25 -0.06964 C 0.24837 -0.06115 0.24229 -0.06154 0.2386 -0.06154 C 0.24696 -0.07234 0.25683 -0.07987 0.26356 -0.09375 C 0.26714 -0.10108 0.25141 -0.09067 0.25 -0.0897 C 0.24696 -0.07427 0.25499 -0.05132 0.26475 -0.05132 C 0.26812 -0.0708 0.27202 -0.09028 0.27495 -0.10996 C 0.27528 -0.11227 0.27311 -0.10629 0.27267 -0.10398 C 0.27159 -0.09877 0.27148 -0.09298 0.2704 -0.08777 C 0.27083 -0.08179 0.2692 -0.07389 0.27159 -0.06964 C 0.27333 -0.06656 0.27843 -0.07369 0.27843 -0.0735 C 0.27994 -0.07292 0.28168 -0.07331 0.28287 -0.07157 C 0.28342 -0.0708 0.28483 -0.06019 0.28515 -0.05942 C 0.28602 -0.05749 0.28743 -0.05672 0.28863 -0.05537 C 0.28971 -0.05614 0.29112 -0.05595 0.29199 -0.05749 C 0.29231 -0.05807 0.29416 -0.06906 0.29427 -0.06964 C 0.29655 -0.07909 0.29568 -0.07659 0.29991 -0.08179 C 0.296 -0.08623 0.29329 -0.09125 0.28743 -0.08372 C 0.28613 -0.08218 0.28776 -0.07794 0.28863 -0.07562 C 0.28993 -0.07196 0.2934 -0.0708 0.29546 -0.06964 C 0.29904 -0.07061 0.30371 -0.06906 0.30447 -0.07774 C 0.30468 -0.08044 0.3023 -0.08372 0.30338 -0.08565 C 0.30436 -0.08739 0.30555 -0.08295 0.30675 -0.08179 C 0.30826 -0.08025 0.30978 -0.07909 0.3113 -0.07774 C 0.31402 -0.07832 0.31695 -0.07755 0.31933 -0.07967 C 0.32042 -0.08064 0.31705 -0.08179 0.31586 -0.08179 C 0.31315 -0.08179 0.31054 -0.08044 0.30794 -0.07967 C 0.3049 -0.06443 0.30729 -0.06 0.31478 -0.05537 C 0.31781 -0.05614 0.32085 -0.05652 0.32378 -0.05749 C 0.32497 -0.05787 0.32682 -0.0573 0.32725 -0.05942 C 0.32801 -0.06366 0.32487 -0.07871 0.3227 -0.08179 C 0.32183 -0.08314 0.32042 -0.08314 0.31933 -0.08372 C 0.31586 -0.08314 0.31228 -0.08372 0.30902 -0.08179 C 0.30783 -0.08102 0.31141 -0.08064 0.3125 -0.07967 C 0.31629 -0.0762 0.3202 -0.07176 0.32378 -0.06752 C 0.32682 -0.05961 0.32856 -0.06058 0.3329 -0.05537 C 0.33561 -0.05614 0.33897 -0.05402 0.34093 -0.05749 C 0.34603 -0.06656 0.33452 -0.07061 0.3329 -0.07157 C 0.32856 -0.08334 0.32899 -0.09318 0.32834 -0.10803 C 0.32725 -0.10668 0.32595 -0.10571 0.32497 -0.10398 C 0.31586 -0.08739 0.33018 -0.07929 0.33181 -0.06752 C 0.33224 -0.06424 0.33181 -0.06077 0.33181 -0.05749 C 0.34244 -0.07427 0.34527 -0.06791 0.34093 -0.07562 " pathEditMode="relative" rAng="0" ptsTypes="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6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-1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01 -0.03646 C -0.07716 -0.02952 -0.07119 -0.0326 -0.06479 -0.03646 C -0.06728 -0.04881 -0.0714 -0.04456 -0.07737 -0.04244 C -0.07694 -0.03376 -0.07618 -0.02489 -0.07618 -0.01621 C -0.07618 -0.0108 -0.07737 -0.0054 -0.07737 -1.48148E-6 C -0.07737 0.00019 -0.07596 -0.01447 -0.07509 -0.01621 C -0.0726 -0.02161 -0.065 -0.02604 -0.06142 -0.02836 C -0.06099 -0.03376 -0.06023 -0.04996 -0.06023 -0.04456 C -0.06023 -0.03106 -0.05914 -0.01698 -0.06142 -0.00405 C -0.06196 -0.00077 -0.06522 -0.0054 -0.06706 -0.00617 C -0.06554 -0.02952 -0.06652 -0.02508 -0.0535 -0.02238 C -0.0484 -0.0164 -0.04959 -0.0137 -0.04775 -0.00405 C -0.04591 -0.02411 -0.04493 -0.01871 -0.03299 -0.01621 C -0.03343 -0.01215 -0.03223 -0.00617 -0.03419 -0.00405 C -0.03625 -0.00193 -0.04091 -0.0081 -0.04091 -0.0081 C -0.04059 -0.0135 -0.04265 -0.02199 -0.03983 -0.02431 C -0.02518 -0.03665 -0.02485 -0.02817 -0.02279 -0.01621 C -0.02236 -0.01813 -0.01921 -0.02836 -0.02507 -0.02624 C -0.02637 -0.02566 -0.02659 -0.02219 -0.02735 -0.02026 C -0.02844 -0.01177 -0.03104 0.00347 -0.02735 0.01003 C -0.02485 0.01447 -0.02051 0.00868 -0.01704 0.0081 C -0.01672 0.00598 -0.01596 0.00405 -0.01596 0.00193 C -0.01596 -0.00019 -0.01758 -0.00212 -0.01704 -0.00405 C -0.0165 -0.00598 -0.01487 -0.00579 -0.01368 -0.00617 C -0.01031 -0.00714 -0.00684 -0.00752 -0.00348 -0.0081 C 0.00271 -0.01524 0.00292 -0.02276 -0.00348 -0.03029 C -0.00532 -0.02971 -0.00847 -0.03164 -0.00912 -0.02836 C -0.01411 -0.00212 -0.01021 -0.00907 -0.00456 -0.00405 C 0.00032 0.00038 -0.00294 -1.48148E-6 -7.70833E-6 -1.48148E-6 " pathEditMode="relative" ptsTypes="ffffffffffffffffffffffffffffA">
                                      <p:cBhvr>
                                        <p:cTn id="6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56 -0.06154 C -0.06174 -0.05402 -0.06055 -0.04996 -0.06228 -0.04128 C -0.06456 -0.04206 -0.06803 -0.03974 -0.06901 -0.04341 C -0.0702 -0.04784 -0.06945 -0.05633 -0.06673 -0.05749 C -0.05827 -0.06115 -0.04937 -0.05614 -0.04069 -0.05556 C -0.0395 -0.05344 -0.03754 -0.05228 -0.03722 -0.04939 C -0.03537 -0.03087 -0.04145 -0.02913 -0.0497 -0.02913 C -0.02366 -0.04804 -0.02203 -0.06752 -0.00651 -0.04939 C -0.00586 -0.05016 -0.00119 -0.05652 0.00022 -0.05556 C 0.00152 -0.05459 0.00174 -0.05151 0.00249 -0.04939 C 0.0038 -0.04032 0.00532 -0.03241 0.00369 -0.02315 C 0.00108 -0.02373 -0.00163 -0.02412 -0.00423 -0.02508 C -0.00543 -0.02547 -0.0077 -0.02508 -0.0077 -0.0272 C -0.0077 -0.02971 -0.00553 -0.03067 -0.00423 -0.03125 C -0.00054 -0.0328 0.00325 -0.0326 0.00705 -0.03318 C 0.01031 -0.04476 0.01063 -0.04611 0.00933 -0.05942 C 0.00781 -0.05884 0.00597 -0.05922 0.00477 -0.05749 C 0.00043 -0.05112 0.00206 -0.03473 0.00597 -0.02913 C 0.00683 -0.02778 0.00825 -0.02778 0.00933 -0.0272 C 0.03027 -0.0299 0.023 -0.02026 0.023 -0.05344 C 0.023 -0.05614 0.02376 -0.05884 0.02409 -0.06154 C 0.02756 -0.06077 0.03103 -0.06096 0.0344 -0.05942 C 0.0357 -0.05884 0.03906 -0.05556 0.03776 -0.05556 C 0.03602 -0.05556 0.03483 -0.05845 0.0332 -0.05942 C 0.03168 -0.06038 0.03016 -0.06077 0.02864 -0.06154 C 0.02311 -0.06829 0.02344 -0.07041 0.01845 -0.06154 C 0.01812 -0.05961 0.01736 -0.05768 0.01736 -0.05556 C 0.01736 -0.02624 0.02072 -0.049 0.02528 -0.05556 C 0.02615 -0.05691 0.02756 -0.05691 0.02864 -0.05749 C 0.02908 -0.05479 0.0293 -0.05209 0.02984 -0.04939 C 0.03049 -0.04649 0.03168 -0.04418 0.03212 -0.04128 C 0.03418 -0.02894 0.03201 -0.02006 0.04004 -0.01505 C 0.03971 -0.02585 0.03895 -0.03665 0.03895 -0.04746 C 0.03895 -0.04958 0.03895 -0.05286 0.04004 -0.05344 C 0.04188 -0.05459 0.04384 -0.05209 0.04568 -0.05151 C 0.04959 -0.0463 0.05252 -0.04013 0.05707 -0.03723 C 0.05675 -0.0353 0.05718 -0.03183 0.05599 -0.03125 C 0.05382 -0.03029 0.05089 -0.03935 0.05024 -0.04128 C 0.05219 -0.05807 0.05306 -0.05382 0.06272 -0.05151 C 0.06315 -0.04939 0.06391 -0.04321 0.06391 -0.04533 C 0.06391 -0.04939 0.06348 -0.05363 0.06272 -0.05749 C 0.06228 -0.0598 0.0612 -0.06154 0.06044 -0.06347 C 0.05458 -0.06173 0.05371 -0.06443 0.05143 -0.05556 C 0.05045 -0.0517 0.04915 -0.04341 0.04915 -0.04321 C 0.05447 -0.03704 0.06022 -0.03858 0.06619 -0.0353 C 0.06239 -0.0218 0.05827 -0.02103 0.05024 -0.02103 C 0.06011 -0.02855 0.07031 -0.03453 0.07986 -0.04341 C 0.08095 -0.04437 0.07747 -0.04437 0.07639 -0.04533 C 0.0727 -0.04861 0.07302 -0.04726 0.07302 -0.05151 " pathEditMode="relative" rAng="0" ptsTypes="ffffffffffffffffffffffffffffffffffffffffffffffffA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88" y="18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98 0.00598 C -0.1977 0.0054 -0.19521 0.00579 -0.19315 0.00405 C -0.19195 0.00309 -0.19109 -0.00424 -0.19087 -0.00193 C -0.19033 0.00463 -0.1913 0.01157 -0.19195 0.01813 C -0.19239 0.02238 -0.19423 0.03029 -0.19423 0.03029 C -0.18555 0.01755 -0.17665 0.00502 -0.16808 -0.0081 C -0.167 -0.00964 -0.17058 -0.00579 -0.17155 -0.00405 C -0.17253 -0.00231 -0.17307 2.71605E-6 -0.17383 0.00193 C -0.17448 0.0083 -0.17665 0.02334 -0.17383 0.02836 C -0.17221 0.03125 -0.16928 0.02701 -0.167 0.02624 C -0.16613 0.02141 -0.16396 0.01717 -0.16363 0.01215 C -0.16287 0.00019 -0.16624 -0.0081 -0.17264 -0.0081 C -0.16548 0.00193 -0.15821 0.01196 -0.15105 0.02218 C -0.14703 0.02797 -0.15376 0.01659 -0.15452 0.01408 C -0.1428 0.00733 -0.13065 0.00232 -0.11925 -0.00598 C -0.11611 -0.00829 -0.12609 -0.00559 -0.12945 -0.00405 C -0.13076 -0.00347 -0.13173 -0.00135 -0.13293 2.71605E-6 C -0.13445 0.0108 -0.13857 0.02334 -0.13065 0.02836 C -0.12685 0.02759 -0.12229 0.03048 -0.11925 0.02624 C -0.11654 0.02257 -0.12153 0.01119 -0.12273 0.0081 C -0.1237 0.00251 -0.12468 -0.00289 -0.12609 -0.0081 C -0.12121 -0.00675 -0.11632 -0.00405 -0.11133 -0.00405 C -0.09495 -0.00405 -0.12208 -0.01485 -0.10341 -0.00598 C -0.10298 -0.00405 -0.10222 -0.00212 -0.10222 2.71605E-6 C -0.10222 0.00405 -0.10395 0.0081 -0.10341 0.01215 C -0.10309 0.01485 -0.10113 0.0162 -0.09994 0.01813 C -0.1033 0.03569 -0.10862 0.03241 -0.11817 0.03241 C -0.10569 0.02836 -0.09289 0.02604 -0.08063 0.02026 C -0.07932 0.01968 -0.0841 0.0162 -0.0841 0.0162 C -0.07987 0.01543 -0.07477 0.0189 -0.07151 0.01408 C -0.05892 -0.00463 -0.08149 -0.00752 -0.06359 -0.00193 C -0.06142 0.01022 -0.06554 0.01466 -0.07043 0.02026 C -0.06815 0.03202 -0.07043 0.02624 -0.05903 0.02624 C -0.04775 0.01215 -0.02572 2.71605E-6 -0.04308 -0.01003 C -0.04862 -0.00772 -0.05024 -0.00424 -0.05339 0.00405 C -0.05296 0.0108 -0.05339 0.01794 -0.0522 0.02431 C -0.05133 0.02874 -0.04417 0.03106 -0.042 0.03241 C -0.04091 0.03164 -0.03885 0.03241 -0.03863 0.03029 C -0.0382 0.02604 -0.03918 0.00598 -0.042 2.71605E-6 C -0.04319 -0.00251 -0.04742 -0.00193 -0.04883 -0.00193 C -0.03635 -0.00135 -0.02355 -0.00405 -0.01129 2.71605E-6 C -0.00945 0.00058 -0.01162 0.00694 -0.01248 0.01003 C -0.01422 0.0162 -0.01997 0.02141 -0.02268 0.02624 C -0.02084 0.03704 -0.02279 0.03241 -0.01357 0.03241 C 0.00889 -0.00328 0.01671 0.00116 1.38889E-7 -0.00598 C -0.00727 -0.00289 -0.00945 -0.00463 -0.00337 0.02026 C -0.00228 0.02469 0.00347 0.02836 0.00347 0.02836 C 0.00607 0.02759 0.00976 0.03009 0.01139 0.02624 C 0.01334 0.02161 0.00922 0.00232 0.00575 2.71605E-6 C 0.0039 -0.00116 0.00195 2.71605E-6 1.38889E-7 2.71605E-6 " pathEditMode="relative" ptsTypes="fffffffffffffffffffffffffffffffffffffffffffffffffA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12 -0.05073 C -0.09592 -0.04938 -0.10004 -0.05015 -0.1034 -0.04668 C -0.10579 -0.04417 -0.10796 -0.03452 -0.10796 -0.03452 C -0.10763 -0.02372 -0.10633 -0.01311 -0.10687 -0.00231 C -0.10698 0.00058 -0.1085 -0.00752 -0.10915 -0.01022 C -0.11013 -0.01408 -0.11067 -0.01832 -0.11143 -0.02237 C -0.10904 -0.03838 -0.11176 -0.03047 -0.09657 -0.03047 C -0.08865 -0.03182 -0.08062 -0.0326 -0.0727 -0.03452 C -0.06781 -0.03568 -0.0842 -0.03915 -0.08756 -0.0326 C -0.09049 -0.027 -0.08604 -0.01774 -0.08528 -0.01022 C -0.083 -0.01099 -0.07931 -0.00848 -0.07845 -0.01234 C -0.07682 -0.01909 -0.07899 -0.02719 -0.07953 -0.03452 C -0.07975 -0.03665 -0.08159 -0.04224 -0.08072 -0.0407 C -0.0804 -0.04012 -0.07519 -0.02584 -0.07389 -0.02237 C -0.07313 -0.02044 -0.07161 -0.01639 -0.07161 -0.01639 C -0.07128 -0.01427 -0.07052 -0.01022 -0.07052 -0.01022 C -0.07139 -0.02893 -0.0753 -0.03838 -0.06477 -0.0326 C -0.05816 -0.02449 -0.06043 -0.01928 -0.06141 -0.00424 C -0.06629 -0.01716 -0.06456 -0.02025 -0.06369 -0.03858 C -0.06022 -0.038 -0.05664 -0.03877 -0.05338 -0.03665 C -0.05143 -0.03549 -0.04882 -0.02141 -0.04774 -0.01832 C -0.04557 -0.00675 -0.046 -0.00115 -0.04437 -0.01234 C -0.04394 -0.01562 -0.04362 -0.01909 -0.04318 -0.02237 C -0.04286 -0.02449 -0.04296 -0.027 -0.0421 -0.02854 C -0.04123 -0.03009 -0.03982 -0.02989 -0.03862 -0.03047 C -0.02029 -0.02662 -0.03439 -0.03067 -0.0409 -0.02854 C -0.04134 -0.0353 -0.04362 -0.04243 -0.0421 -0.04861 C -0.04134 -0.05169 -0.03873 -0.04513 -0.03754 -0.04263 C -0.037 -0.04147 -0.03559 -0.03163 -0.03526 -0.03047 C -0.03396 -0.02623 -0.0307 -0.01832 -0.0307 -0.01832 C -0.03059 -0.01755 -0.02875 -0.00212 -0.02734 -0.01832 C -0.02669 -0.02623 -0.03418 -0.038 -0.02615 -0.02854 C -0.02582 -0.02642 -0.0256 -0.0243 -0.02506 -0.02237 C -0.02376 -0.01813 -0.0205 -0.01022 -0.0205 -0.01022 C -0.02148 -0.0353 -0.02376 -0.04745 -0.01595 -0.02642 C -0.01551 -0.02314 -0.01475 -0.01986 -0.01475 -0.01639 C -0.01475 -0.01427 -0.01638 -0.02044 -0.01595 -0.02237 C -0.0154 -0.02469 -0.01367 -0.02507 -0.01247 -0.02642 C -0.01009 -0.02565 -0.0052 -0.02526 -0.00347 -0.02044 C -0.00217 -0.01678 -0.00184 -0.01234 -0.00119 -0.00829 C -0.00075 -0.00559 -3.92361E-6 -0.00019 -3.92361E-6 -0.00019 " pathEditMode="relative" ptsTypes="ffffffffffffffffffffffffffffffffffffffffA">
                                      <p:cBhvr>
                                        <p:cTn id="9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6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1252" y="4359493"/>
            <a:ext cx="5143501" cy="1012793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txBody>
          <a:bodyPr wrap="square" lIns="88598" tIns="44299" rIns="88598" bIns="44299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 Antiqua" panose="02040602050305030304" pitchFamily="18" charset="0"/>
                <a:cs typeface="NikoshBAN" panose="02000000000000000000" pitchFamily="2" charset="0"/>
              </a:rPr>
              <a:t>Lessons </a:t>
            </a: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1-2</a:t>
            </a: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 Antiqua" panose="02040602050305030304" pitchFamily="18" charset="0"/>
                <a:cs typeface="NikoshBAN" panose="02000000000000000000" pitchFamily="2" charset="0"/>
              </a:rPr>
              <a:t>.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41471" y="2648675"/>
            <a:ext cx="8955852" cy="1115257"/>
          </a:xfrm>
          <a:prstGeom prst="rect">
            <a:avLst/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txBody>
          <a:bodyPr wrap="square" lIns="88598" tIns="44299" rIns="88598" bIns="44299">
            <a:spAutoFit/>
          </a:bodyPr>
          <a:lstStyle/>
          <a:p>
            <a:pPr algn="ctr"/>
            <a:r>
              <a:rPr lang="en-US" sz="6666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 Antiqua" panose="02040602050305030304" pitchFamily="18" charset="0"/>
                <a:cs typeface="NikoshBAN" panose="02000000000000000000" pitchFamily="2" charset="0"/>
              </a:rPr>
              <a:t>Completing forms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650212" y="384726"/>
            <a:ext cx="11138370" cy="1807754"/>
          </a:xfrm>
          <a:prstGeom prst="rect">
            <a:avLst/>
          </a:prstGeom>
          <a:solidFill>
            <a:srgbClr val="00B050"/>
          </a:solidFill>
          <a:ln w="76200">
            <a:solidFill>
              <a:srgbClr val="0070C0"/>
            </a:solidFill>
          </a:ln>
        </p:spPr>
        <p:txBody>
          <a:bodyPr wrap="square" lIns="88598" tIns="44299" rIns="88598" bIns="44299">
            <a:spAutoFit/>
          </a:bodyPr>
          <a:lstStyle/>
          <a:p>
            <a:pPr algn="ctr"/>
            <a:r>
              <a:rPr lang="en-US" sz="11166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 Antiqua" panose="02040602050305030304" pitchFamily="18" charset="0"/>
                <a:cs typeface="NikoshBAN" panose="02000000000000000000" pitchFamily="2" charset="0"/>
              </a:rPr>
              <a:t>Today`s lesson </a:t>
            </a:r>
          </a:p>
        </p:txBody>
      </p:sp>
    </p:spTree>
    <p:extLst>
      <p:ext uri="{BB962C8B-B14F-4D97-AF65-F5344CB8AC3E}">
        <p14:creationId xmlns:p14="http://schemas.microsoft.com/office/powerpoint/2010/main" val="3846534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1289" y="381000"/>
            <a:ext cx="11129211" cy="5739947"/>
            <a:chOff x="491289" y="381000"/>
            <a:chExt cx="11129211" cy="5739947"/>
          </a:xfrm>
        </p:grpSpPr>
        <p:pic>
          <p:nvPicPr>
            <p:cNvPr id="2" name="Picture 1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68" t="23380" r="38374" b="57019"/>
            <a:stretch/>
          </p:blipFill>
          <p:spPr bwMode="auto">
            <a:xfrm>
              <a:off x="491289" y="381000"/>
              <a:ext cx="11112500" cy="1932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6" t="44348" r="34055" b="43183"/>
            <a:stretch/>
          </p:blipFill>
          <p:spPr bwMode="auto">
            <a:xfrm>
              <a:off x="508000" y="2333266"/>
              <a:ext cx="11112500" cy="1433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67" t="62390" r="12152" b="26464"/>
            <a:stretch/>
          </p:blipFill>
          <p:spPr bwMode="auto">
            <a:xfrm>
              <a:off x="508000" y="3786605"/>
              <a:ext cx="11112500" cy="1483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29" t="80069" r="30712" b="13589"/>
            <a:stretch/>
          </p:blipFill>
          <p:spPr bwMode="auto">
            <a:xfrm>
              <a:off x="508000" y="5290553"/>
              <a:ext cx="11112500" cy="830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2583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00346"/>
            <a:ext cx="2619375" cy="2312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" y="1079500"/>
            <a:ext cx="2500313" cy="2312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079500"/>
            <a:ext cx="3556000" cy="50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00" y="190500"/>
            <a:ext cx="6096000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3" dirty="0">
                <a:latin typeface="Book Antiqua" panose="02040602050305030304" pitchFamily="18" charset="0"/>
                <a:cs typeface="NikoshBAN" pitchFamily="2" charset="0"/>
              </a:rPr>
              <a:t>Think about the picture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9500" y="189048"/>
            <a:ext cx="7255597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3" dirty="0">
                <a:latin typeface="Book Antiqua" panose="02040602050305030304" pitchFamily="18" charset="0"/>
                <a:cs typeface="NikoshBAN" pitchFamily="2" charset="0"/>
              </a:rPr>
              <a:t>What do you see in the picture?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0406" y="3562277"/>
            <a:ext cx="132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Book Antiqua" panose="02040602050305030304" pitchFamily="18" charset="0"/>
                <a:cs typeface="NikoshBAN" pitchFamily="2" charset="0"/>
              </a:rPr>
              <a:t>Laila</a:t>
            </a:r>
            <a:endParaRPr lang="en-US" sz="3600" dirty="0">
              <a:solidFill>
                <a:srgbClr val="00B050"/>
              </a:solidFill>
              <a:latin typeface="Book Antiqua" panose="02040602050305030304" pitchFamily="18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86937" y="3538032"/>
            <a:ext cx="132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Book Antiqua" panose="02040602050305030304" pitchFamily="18" charset="0"/>
                <a:cs typeface="NikoshBAN" pitchFamily="2" charset="0"/>
              </a:rPr>
              <a:t>Bithi</a:t>
            </a:r>
            <a:endParaRPr lang="en-US" sz="3600" dirty="0">
              <a:solidFill>
                <a:srgbClr val="00B050"/>
              </a:solidFill>
              <a:latin typeface="Book Antiqua" panose="02040602050305030304" pitchFamily="18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45000" y="4699000"/>
            <a:ext cx="7127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Laila</a:t>
            </a:r>
            <a:r>
              <a:rPr lang="en-US" sz="4000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 and </a:t>
            </a:r>
            <a:r>
              <a:rPr lang="en-US" sz="4000" dirty="0" err="1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Bithi</a:t>
            </a:r>
            <a:r>
              <a:rPr lang="en-US" sz="4000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 are friends, but they are very different. </a:t>
            </a:r>
          </a:p>
        </p:txBody>
      </p:sp>
    </p:spTree>
    <p:extLst>
      <p:ext uri="{BB962C8B-B14F-4D97-AF65-F5344CB8AC3E}">
        <p14:creationId xmlns:p14="http://schemas.microsoft.com/office/powerpoint/2010/main" val="3256039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08642E-6 L 0.33854 0.0073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0.65612 -0.0101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99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10" y="817561"/>
            <a:ext cx="5590904" cy="41425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859345"/>
            <a:ext cx="5888809" cy="40749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0352" y="51065"/>
            <a:ext cx="6405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Book Antiqua" panose="02040602050305030304" pitchFamily="18" charset="0"/>
                <a:cs typeface="NikoshBAN" pitchFamily="2" charset="0"/>
              </a:rPr>
              <a:t>Think about the picture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3007" y="49593"/>
            <a:ext cx="6687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Book Antiqua" panose="02040602050305030304" pitchFamily="18" charset="0"/>
                <a:cs typeface="NikoshBAN" pitchFamily="2" charset="0"/>
              </a:rPr>
              <a:t>What </a:t>
            </a:r>
            <a:r>
              <a:rPr lang="en-US" sz="4400" dirty="0" smtClean="0">
                <a:latin typeface="Book Antiqua" panose="02040602050305030304" pitchFamily="18" charset="0"/>
                <a:cs typeface="NikoshBAN" pitchFamily="2" charset="0"/>
              </a:rPr>
              <a:t>is</a:t>
            </a:r>
            <a:r>
              <a:rPr lang="en-US" sz="4400" dirty="0" smtClean="0">
                <a:latin typeface="Book Antiqua" panose="02040602050305030304" pitchFamily="18" charset="0"/>
                <a:cs typeface="NikoshBAN" pitchFamily="2" charset="0"/>
              </a:rPr>
              <a:t> Laila </a:t>
            </a:r>
            <a:r>
              <a:rPr lang="en-US" sz="4400" dirty="0">
                <a:latin typeface="Book Antiqua" panose="02040602050305030304" pitchFamily="18" charset="0"/>
                <a:cs typeface="NikoshBAN" pitchFamily="2" charset="0"/>
              </a:rPr>
              <a:t>doing?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8740" y="4934278"/>
            <a:ext cx="2289764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3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Running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27016" y="4934278"/>
            <a:ext cx="3053484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3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Swimming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5616259"/>
            <a:ext cx="11049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>
                <a:solidFill>
                  <a:srgbClr val="0070C0"/>
                </a:solidFill>
                <a:latin typeface="Book Antiqua" panose="02040602050305030304" pitchFamily="18" charset="0"/>
                <a:cs typeface="NikoshBAN" pitchFamily="2" charset="0"/>
              </a:rPr>
              <a:t>Laila</a:t>
            </a:r>
            <a:r>
              <a:rPr lang="en-US" sz="4500" dirty="0">
                <a:solidFill>
                  <a:srgbClr val="0070C0"/>
                </a:solidFill>
                <a:latin typeface="Book Antiqua" panose="02040602050305030304" pitchFamily="18" charset="0"/>
                <a:cs typeface="NikoshBAN" pitchFamily="2" charset="0"/>
              </a:rPr>
              <a:t> likes to run in the park and swim</a:t>
            </a:r>
          </a:p>
        </p:txBody>
      </p:sp>
    </p:spTree>
    <p:extLst>
      <p:ext uri="{BB962C8B-B14F-4D97-AF65-F5344CB8AC3E}">
        <p14:creationId xmlns:p14="http://schemas.microsoft.com/office/powerpoint/2010/main" val="4065450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1917" y="398467"/>
            <a:ext cx="6332648" cy="1402219"/>
          </a:xfrm>
          <a:prstGeom prst="rect">
            <a:avLst/>
          </a:prstGeom>
          <a:noFill/>
        </p:spPr>
        <p:txBody>
          <a:bodyPr wrap="none" lIns="93258" tIns="46629" rIns="93258" bIns="46629">
            <a:spAutoFit/>
          </a:bodyPr>
          <a:lstStyle/>
          <a:p>
            <a:pPr algn="ctr"/>
            <a:r>
              <a:rPr lang="en-US" sz="8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 Antiqua" panose="02040602050305030304" pitchFamily="18" charset="0"/>
                <a:cs typeface="NikoshBAN" pitchFamily="2" charset="0"/>
              </a:rPr>
              <a:t>Group </a:t>
            </a:r>
            <a:r>
              <a:rPr lang="en-US" sz="85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 Antiqua" panose="02040602050305030304" pitchFamily="18" charset="0"/>
                <a:cs typeface="NikoshBAN" pitchFamily="2" charset="0"/>
              </a:rPr>
              <a:t>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4766" y="2090687"/>
            <a:ext cx="12184468" cy="3402767"/>
          </a:xfrm>
          <a:prstGeom prst="rect">
            <a:avLst/>
          </a:prstGeom>
          <a:noFill/>
        </p:spPr>
        <p:txBody>
          <a:bodyPr wrap="square" lIns="93258" tIns="46629" rIns="93258" bIns="46629" rtlCol="0">
            <a:spAutoFit/>
          </a:bodyPr>
          <a:lstStyle/>
          <a:p>
            <a:r>
              <a:rPr lang="en-US" sz="4250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Answer the following questions.</a:t>
            </a:r>
          </a:p>
          <a:p>
            <a:endParaRPr lang="en-US" sz="4250" dirty="0">
              <a:solidFill>
                <a:srgbClr val="7030A0"/>
              </a:solidFill>
              <a:latin typeface="Book Antiqua" panose="02040602050305030304" pitchFamily="18" charset="0"/>
              <a:cs typeface="NikoshBAN" pitchFamily="2" charset="0"/>
            </a:endParaRPr>
          </a:p>
          <a:p>
            <a:r>
              <a:rPr lang="en-US" sz="4250" dirty="0" smtClean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Group-A: </a:t>
            </a:r>
            <a:r>
              <a:rPr lang="en-US" sz="4250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Who is Laila`s friend?</a:t>
            </a:r>
          </a:p>
          <a:p>
            <a:pPr marL="761970" indent="-761970">
              <a:buAutoNum type="arabicPeriod"/>
            </a:pPr>
            <a:endParaRPr lang="en-US" sz="4250" dirty="0">
              <a:solidFill>
                <a:srgbClr val="7030A0"/>
              </a:solidFill>
              <a:latin typeface="Book Antiqua" panose="02040602050305030304" pitchFamily="18" charset="0"/>
              <a:cs typeface="NikoshBAN" pitchFamily="2" charset="0"/>
            </a:endParaRPr>
          </a:p>
          <a:p>
            <a:r>
              <a:rPr lang="en-US" sz="4250" dirty="0" smtClean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Group-B: </a:t>
            </a:r>
            <a:r>
              <a:rPr lang="en-US" sz="4500" dirty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What does Laila like</a:t>
            </a:r>
            <a:r>
              <a:rPr lang="en-US" sz="4500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4500" dirty="0" smtClean="0">
                <a:solidFill>
                  <a:srgbClr val="7030A0"/>
                </a:solidFill>
                <a:latin typeface="Book Antiqua" panose="02040602050305030304" pitchFamily="18" charset="0"/>
                <a:cs typeface="NikoshBAN" pitchFamily="2" charset="0"/>
              </a:rPr>
              <a:t>?</a:t>
            </a:r>
            <a:endParaRPr lang="en-US" sz="4500" dirty="0">
              <a:solidFill>
                <a:srgbClr val="7030A0"/>
              </a:solidFill>
              <a:latin typeface="Book Antiqua" panose="02040602050305030304" pitchFamily="18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0148" y="5299603"/>
            <a:ext cx="10452100" cy="648167"/>
          </a:xfrm>
          <a:prstGeom prst="rect">
            <a:avLst/>
          </a:prstGeom>
          <a:noFill/>
        </p:spPr>
        <p:txBody>
          <a:bodyPr wrap="square" lIns="93258" tIns="46629" rIns="93258" bIns="46629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Ans</a:t>
            </a:r>
            <a:r>
              <a:rPr lang="en-US" sz="3600" dirty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: Laila likes to run in the park and swim.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8271" y="3950134"/>
            <a:ext cx="6851417" cy="696962"/>
          </a:xfrm>
          <a:prstGeom prst="rect">
            <a:avLst/>
          </a:prstGeom>
          <a:noFill/>
        </p:spPr>
        <p:txBody>
          <a:bodyPr wrap="square" lIns="93258" tIns="46629" rIns="93258" bIns="46629" rtlCol="0">
            <a:spAutoFit/>
          </a:bodyPr>
          <a:lstStyle/>
          <a:p>
            <a:r>
              <a:rPr lang="en-US" sz="3917" dirty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Ans: </a:t>
            </a:r>
            <a:r>
              <a:rPr lang="en-US" sz="3917" dirty="0" err="1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Bithi</a:t>
            </a:r>
            <a:r>
              <a:rPr lang="en-US" sz="3917" dirty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 is </a:t>
            </a:r>
            <a:r>
              <a:rPr lang="en-US" sz="3917" dirty="0" err="1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Laila`s</a:t>
            </a:r>
            <a:r>
              <a:rPr lang="en-US" sz="3917" dirty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 friend.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50" y="550365"/>
            <a:ext cx="2204167" cy="138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7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022973"/>
            <a:ext cx="4226792" cy="4606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13" y="1042690"/>
            <a:ext cx="4492487" cy="45893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6500" y="92384"/>
            <a:ext cx="6992504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67" dirty="0">
                <a:latin typeface="Book Antiqua" panose="02040602050305030304" pitchFamily="18" charset="0"/>
                <a:cs typeface="NikoshBAN" pitchFamily="2" charset="0"/>
              </a:rPr>
              <a:t>Think about the picture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9265" y="86886"/>
            <a:ext cx="5619750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67" dirty="0">
                <a:latin typeface="Book Antiqua" panose="02040602050305030304" pitchFamily="18" charset="0"/>
                <a:cs typeface="NikoshBAN" pitchFamily="2" charset="0"/>
              </a:rPr>
              <a:t>What </a:t>
            </a:r>
            <a:r>
              <a:rPr lang="en-US" sz="3667" dirty="0" smtClean="0">
                <a:latin typeface="Book Antiqua" panose="02040602050305030304" pitchFamily="18" charset="0"/>
                <a:cs typeface="NikoshBAN" pitchFamily="2" charset="0"/>
              </a:rPr>
              <a:t>is</a:t>
            </a:r>
            <a:r>
              <a:rPr lang="en-US" sz="3667" dirty="0" smtClean="0">
                <a:latin typeface="Book Antiqua" panose="02040602050305030304" pitchFamily="18" charset="0"/>
                <a:cs typeface="NikoshBAN" pitchFamily="2" charset="0"/>
              </a:rPr>
              <a:t> </a:t>
            </a:r>
            <a:r>
              <a:rPr lang="en-US" sz="3667" dirty="0" smtClean="0">
                <a:latin typeface="Book Antiqua" panose="02040602050305030304" pitchFamily="18" charset="0"/>
                <a:cs typeface="NikoshBAN" pitchFamily="2" charset="0"/>
              </a:rPr>
              <a:t>Laila </a:t>
            </a:r>
            <a:r>
              <a:rPr lang="en-US" sz="3667" dirty="0">
                <a:latin typeface="Book Antiqua" panose="02040602050305030304" pitchFamily="18" charset="0"/>
                <a:cs typeface="NikoshBAN" pitchFamily="2" charset="0"/>
              </a:rPr>
              <a:t>doing?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2387" y="5767831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Talking</a:t>
            </a:r>
          </a:p>
        </p:txBody>
      </p:sp>
      <p:sp>
        <p:nvSpPr>
          <p:cNvPr id="7" name="Oval Callout 6"/>
          <p:cNvSpPr/>
          <p:nvPr/>
        </p:nvSpPr>
        <p:spPr>
          <a:xfrm rot="3861466">
            <a:off x="8888669" y="571293"/>
            <a:ext cx="3175000" cy="2940865"/>
          </a:xfrm>
          <a:prstGeom prst="wedgeEllipseCallout">
            <a:avLst>
              <a:gd name="adj1" fmla="val -35846"/>
              <a:gd name="adj2" fmla="val 1279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" name="TextBox 7"/>
          <p:cNvSpPr txBox="1"/>
          <p:nvPr/>
        </p:nvSpPr>
        <p:spPr>
          <a:xfrm>
            <a:off x="9429488" y="1124426"/>
            <a:ext cx="2434937" cy="16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3" dirty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“Oh, </a:t>
            </a:r>
            <a:r>
              <a:rPr lang="en-US" sz="3333" dirty="0" err="1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Laila</a:t>
            </a:r>
            <a:r>
              <a:rPr lang="en-US" sz="3333" dirty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! You`re so talkative.”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7291" y="5767831"/>
            <a:ext cx="54865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Laila`s mother is talking to her</a:t>
            </a:r>
            <a:endParaRPr lang="en-US" sz="3000" dirty="0">
              <a:solidFill>
                <a:srgbClr val="002060"/>
              </a:solidFill>
              <a:latin typeface="Book Antiqua" panose="02040602050305030304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082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471</Words>
  <Application>Microsoft Office PowerPoint</Application>
  <PresentationFormat>Widescreen</PresentationFormat>
  <Paragraphs>126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Kalpurush</vt:lpstr>
      <vt:lpstr>NikoshBAN</vt:lpstr>
      <vt:lpstr>Segoe Print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Fardin</dc:creator>
  <cp:lastModifiedBy>Fardin</cp:lastModifiedBy>
  <cp:revision>37</cp:revision>
  <dcterms:created xsi:type="dcterms:W3CDTF">2021-11-17T02:55:07Z</dcterms:created>
  <dcterms:modified xsi:type="dcterms:W3CDTF">2021-11-22T12:02:14Z</dcterms:modified>
</cp:coreProperties>
</file>