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4" r:id="rId11"/>
    <p:sldId id="287" r:id="rId12"/>
    <p:sldId id="294" r:id="rId13"/>
    <p:sldId id="317" r:id="rId14"/>
    <p:sldId id="288" r:id="rId15"/>
    <p:sldId id="302" r:id="rId16"/>
    <p:sldId id="303" r:id="rId17"/>
    <p:sldId id="306" r:id="rId18"/>
    <p:sldId id="304" r:id="rId19"/>
    <p:sldId id="305" r:id="rId20"/>
    <p:sldId id="289" r:id="rId21"/>
    <p:sldId id="271" r:id="rId22"/>
    <p:sldId id="269" r:id="rId23"/>
    <p:sldId id="264" r:id="rId24"/>
    <p:sldId id="299" r:id="rId25"/>
    <p:sldId id="270" r:id="rId26"/>
    <p:sldId id="265" r:id="rId27"/>
    <p:sldId id="285" r:id="rId28"/>
    <p:sldId id="267" r:id="rId29"/>
    <p:sldId id="272" r:id="rId30"/>
    <p:sldId id="286" r:id="rId31"/>
    <p:sldId id="266" r:id="rId32"/>
    <p:sldId id="268" r:id="rId33"/>
    <p:sldId id="307" r:id="rId34"/>
    <p:sldId id="273" r:id="rId35"/>
    <p:sldId id="308" r:id="rId36"/>
    <p:sldId id="318" r:id="rId37"/>
    <p:sldId id="295" r:id="rId38"/>
    <p:sldId id="300" r:id="rId39"/>
    <p:sldId id="312" r:id="rId40"/>
    <p:sldId id="313" r:id="rId41"/>
    <p:sldId id="31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7E0C7-60D2-452E-AEB5-CAC085BCABF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CE487-837B-4F42-B78C-92B88D3BA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8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E487-837B-4F42-B78C-92B88D3BAF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0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E487-837B-4F42-B78C-92B88D3BAF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6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Students will solve it at home to show their teachers next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123C-7050-45B2-BEC1-660D140164C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Students will solve it at home to show their teachers next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123C-7050-45B2-BEC1-660D140164C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5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5441-6C15-4333-8CEE-4BD68F967FA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5D65-ED7D-4257-B882-B644108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0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5441-6C15-4333-8CEE-4BD68F967FA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5D65-ED7D-4257-B882-B644108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6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5441-6C15-4333-8CEE-4BD68F967FA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5D65-ED7D-4257-B882-B644108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5441-6C15-4333-8CEE-4BD68F967FA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5D65-ED7D-4257-B882-B644108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2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5441-6C15-4333-8CEE-4BD68F967FA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5D65-ED7D-4257-B882-B644108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4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5441-6C15-4333-8CEE-4BD68F967FA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5D65-ED7D-4257-B882-B644108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6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5441-6C15-4333-8CEE-4BD68F967FA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5D65-ED7D-4257-B882-B644108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5441-6C15-4333-8CEE-4BD68F967FA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5D65-ED7D-4257-B882-B644108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6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5441-6C15-4333-8CEE-4BD68F967FA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5D65-ED7D-4257-B882-B644108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6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5441-6C15-4333-8CEE-4BD68F967FA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5D65-ED7D-4257-B882-B644108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3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05441-6C15-4333-8CEE-4BD68F967FA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5D65-ED7D-4257-B882-B644108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5441-6C15-4333-8CEE-4BD68F967FA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35D65-ED7D-4257-B882-B644108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6.pn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98B3C09-9AC3-DC4F-8E97-E7FB94EB53E9}"/>
              </a:ext>
            </a:extLst>
          </p:cNvPr>
          <p:cNvSpPr/>
          <p:nvPr/>
        </p:nvSpPr>
        <p:spPr>
          <a:xfrm>
            <a:off x="52316" y="0"/>
            <a:ext cx="12192000" cy="688188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4000" dirty="0"/>
          </a:p>
        </p:txBody>
      </p:sp>
      <p:sp>
        <p:nvSpPr>
          <p:cNvPr id="23" name="Terminator 22">
            <a:extLst>
              <a:ext uri="{FF2B5EF4-FFF2-40B4-BE49-F238E27FC236}">
                <a16:creationId xmlns:a16="http://schemas.microsoft.com/office/drawing/2014/main" xmlns="" id="{32D3B03D-08CD-C24A-9F16-9435D7C4E51C}"/>
              </a:ext>
            </a:extLst>
          </p:cNvPr>
          <p:cNvSpPr/>
          <p:nvPr/>
        </p:nvSpPr>
        <p:spPr>
          <a:xfrm>
            <a:off x="2866030" y="150125"/>
            <a:ext cx="7721008" cy="1192900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 b="1" i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Rangpur Online School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7095468-063E-894C-8715-FB0C335935BA}"/>
              </a:ext>
            </a:extLst>
          </p:cNvPr>
          <p:cNvSpPr/>
          <p:nvPr/>
        </p:nvSpPr>
        <p:spPr>
          <a:xfrm>
            <a:off x="0" y="371901"/>
            <a:ext cx="2538485" cy="321745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30-11-2021</a:t>
            </a:r>
            <a:endParaRPr lang="x-none" sz="2400" dirty="0">
              <a:solidFill>
                <a:srgbClr val="FFFF00"/>
              </a:solidFill>
            </a:endParaRPr>
          </a:p>
        </p:txBody>
      </p:sp>
      <p:sp>
        <p:nvSpPr>
          <p:cNvPr id="26" name="Terminator 25">
            <a:extLst>
              <a:ext uri="{FF2B5EF4-FFF2-40B4-BE49-F238E27FC236}">
                <a16:creationId xmlns:a16="http://schemas.microsoft.com/office/drawing/2014/main" xmlns="" id="{9BC4E84F-CB85-954B-A38D-0C5302D75AAB}"/>
              </a:ext>
            </a:extLst>
          </p:cNvPr>
          <p:cNvSpPr/>
          <p:nvPr/>
        </p:nvSpPr>
        <p:spPr>
          <a:xfrm>
            <a:off x="2538485" y="1588256"/>
            <a:ext cx="5454413" cy="931459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i="1" dirty="0">
                <a:solidFill>
                  <a:schemeClr val="bg1"/>
                </a:solidFill>
              </a:rPr>
              <a:t>Md. Shahidul Islam</a:t>
            </a:r>
          </a:p>
        </p:txBody>
      </p:sp>
      <p:sp>
        <p:nvSpPr>
          <p:cNvPr id="27" name="Terminator 26">
            <a:extLst>
              <a:ext uri="{FF2B5EF4-FFF2-40B4-BE49-F238E27FC236}">
                <a16:creationId xmlns:a16="http://schemas.microsoft.com/office/drawing/2014/main" xmlns="" id="{E6B9D44E-4B80-024E-B16D-2CE09E493447}"/>
              </a:ext>
            </a:extLst>
          </p:cNvPr>
          <p:cNvSpPr/>
          <p:nvPr/>
        </p:nvSpPr>
        <p:spPr>
          <a:xfrm>
            <a:off x="1978922" y="3321734"/>
            <a:ext cx="4380931" cy="736979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i="1" dirty="0">
                <a:solidFill>
                  <a:srgbClr val="4AE8DA"/>
                </a:solidFill>
              </a:rPr>
              <a:t>Senior assistant teacher in English Master trainer in English and ICT</a:t>
            </a:r>
          </a:p>
        </p:txBody>
      </p:sp>
      <p:sp>
        <p:nvSpPr>
          <p:cNvPr id="28" name="Terminator 27">
            <a:extLst>
              <a:ext uri="{FF2B5EF4-FFF2-40B4-BE49-F238E27FC236}">
                <a16:creationId xmlns:a16="http://schemas.microsoft.com/office/drawing/2014/main" xmlns="" id="{CE0D3C28-1814-7D49-98BC-FE8CF2A20263}"/>
              </a:ext>
            </a:extLst>
          </p:cNvPr>
          <p:cNvSpPr/>
          <p:nvPr/>
        </p:nvSpPr>
        <p:spPr>
          <a:xfrm>
            <a:off x="928048" y="4189863"/>
            <a:ext cx="5220268" cy="382137"/>
          </a:xfrm>
          <a:prstGeom prst="flowChartTerminator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/>
              <a:t>Parulia High School and College</a:t>
            </a:r>
          </a:p>
        </p:txBody>
      </p:sp>
      <p:sp>
        <p:nvSpPr>
          <p:cNvPr id="29" name="Round Single Corner Rectangle 28">
            <a:extLst>
              <a:ext uri="{FF2B5EF4-FFF2-40B4-BE49-F238E27FC236}">
                <a16:creationId xmlns:a16="http://schemas.microsoft.com/office/drawing/2014/main" xmlns="" id="{706B9DA9-6606-B34E-8583-4178598567B9}"/>
              </a:ext>
            </a:extLst>
          </p:cNvPr>
          <p:cNvSpPr/>
          <p:nvPr/>
        </p:nvSpPr>
        <p:spPr>
          <a:xfrm>
            <a:off x="143301" y="4844955"/>
            <a:ext cx="552734" cy="532263"/>
          </a:xfrm>
          <a:prstGeom prst="round1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Round Same Side Corner Rectangle 29">
            <a:extLst>
              <a:ext uri="{FF2B5EF4-FFF2-40B4-BE49-F238E27FC236}">
                <a16:creationId xmlns:a16="http://schemas.microsoft.com/office/drawing/2014/main" xmlns="" id="{B4D60BB2-FF91-CE41-8545-FECFF952FCDB}"/>
              </a:ext>
            </a:extLst>
          </p:cNvPr>
          <p:cNvSpPr/>
          <p:nvPr/>
        </p:nvSpPr>
        <p:spPr>
          <a:xfrm>
            <a:off x="139888" y="5583639"/>
            <a:ext cx="552734" cy="380433"/>
          </a:xfrm>
          <a:prstGeom prst="round2Same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rminator 30">
            <a:extLst>
              <a:ext uri="{FF2B5EF4-FFF2-40B4-BE49-F238E27FC236}">
                <a16:creationId xmlns:a16="http://schemas.microsoft.com/office/drawing/2014/main" xmlns="" id="{89892268-AA67-194E-940A-377E925CC521}"/>
              </a:ext>
            </a:extLst>
          </p:cNvPr>
          <p:cNvSpPr/>
          <p:nvPr/>
        </p:nvSpPr>
        <p:spPr>
          <a:xfrm>
            <a:off x="692622" y="4920018"/>
            <a:ext cx="3476766" cy="377019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002060"/>
                </a:solidFill>
              </a:rPr>
              <a:t>01761511624</a:t>
            </a:r>
          </a:p>
        </p:txBody>
      </p:sp>
      <p:sp>
        <p:nvSpPr>
          <p:cNvPr id="33" name="Round Single Corner Rectangle 32">
            <a:extLst>
              <a:ext uri="{FF2B5EF4-FFF2-40B4-BE49-F238E27FC236}">
                <a16:creationId xmlns:a16="http://schemas.microsoft.com/office/drawing/2014/main" xmlns="" id="{6CB34104-6C50-CE49-82E4-7DC88E91FFBC}"/>
              </a:ext>
            </a:extLst>
          </p:cNvPr>
          <p:cNvSpPr/>
          <p:nvPr/>
        </p:nvSpPr>
        <p:spPr>
          <a:xfrm>
            <a:off x="692622" y="5578520"/>
            <a:ext cx="4234220" cy="382137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002060"/>
                </a:solidFill>
              </a:rPr>
              <a:t>Shahidulwww.eia@mail.com</a:t>
            </a:r>
          </a:p>
        </p:txBody>
      </p:sp>
    </p:spTree>
    <p:extLst>
      <p:ext uri="{BB962C8B-B14F-4D97-AF65-F5344CB8AC3E}">
        <p14:creationId xmlns:p14="http://schemas.microsoft.com/office/powerpoint/2010/main" val="400912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566" y="106197"/>
            <a:ext cx="11930797" cy="6247864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Check what 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 are allowed 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what 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 are not allowed 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take in with you and have these 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ready the day before.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5593"/>
          <a:stretch/>
        </p:blipFill>
        <p:spPr>
          <a:xfrm>
            <a:off x="110337" y="142876"/>
            <a:ext cx="5833263" cy="652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7" y="142876"/>
            <a:ext cx="5743575" cy="652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250">
            <a:off x="657851" y="518781"/>
            <a:ext cx="2881640" cy="2586815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250">
            <a:off x="7015789" y="444850"/>
            <a:ext cx="2881640" cy="25868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4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8" y="157163"/>
            <a:ext cx="5612864" cy="6443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388" y="352425"/>
            <a:ext cx="6538915" cy="614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250">
            <a:off x="1776250" y="1273525"/>
            <a:ext cx="2881640" cy="2586815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250">
            <a:off x="6735507" y="537833"/>
            <a:ext cx="2881640" cy="25868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3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28600"/>
            <a:ext cx="4962525" cy="6472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228600"/>
            <a:ext cx="5000625" cy="6472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377">
            <a:off x="7485959" y="2130468"/>
            <a:ext cx="4150434" cy="3725796"/>
          </a:xfrm>
          <a:prstGeom prst="rect">
            <a:avLst/>
          </a:prstGeom>
          <a:ln>
            <a:noFill/>
          </a:ln>
        </p:spPr>
      </p:pic>
      <p:sp>
        <p:nvSpPr>
          <p:cNvPr id="6" name="Multiply 5"/>
          <p:cNvSpPr/>
          <p:nvPr/>
        </p:nvSpPr>
        <p:spPr>
          <a:xfrm>
            <a:off x="1484505" y="580269"/>
            <a:ext cx="3633787" cy="6120569"/>
          </a:xfrm>
          <a:prstGeom prst="mathMultiply">
            <a:avLst>
              <a:gd name="adj1" fmla="val 121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" y="1"/>
            <a:ext cx="6721120" cy="64743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006">
            <a:off x="1364510" y="1318508"/>
            <a:ext cx="1881251" cy="1688777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46700" r="3011" b="42640"/>
          <a:stretch/>
        </p:blipFill>
        <p:spPr>
          <a:xfrm rot="18843179">
            <a:off x="4479665" y="2987675"/>
            <a:ext cx="8459536" cy="8308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6087">
            <a:off x="8017150" y="3312646"/>
            <a:ext cx="1881251" cy="16887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0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"/>
            <a:ext cx="695801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006">
            <a:off x="3041078" y="1713273"/>
            <a:ext cx="2945882" cy="26064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3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91" y="0"/>
            <a:ext cx="6606538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2928937" y="393141"/>
            <a:ext cx="4596902" cy="6071718"/>
          </a:xfrm>
          <a:prstGeom prst="mathMultiply">
            <a:avLst>
              <a:gd name="adj1" fmla="val 121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8788" y="1142999"/>
            <a:ext cx="6858000" cy="4572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8123">
            <a:off x="4442721" y="1987593"/>
            <a:ext cx="4150434" cy="37257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4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r="6317"/>
          <a:stretch/>
        </p:blipFill>
        <p:spPr>
          <a:xfrm>
            <a:off x="1656443" y="1"/>
            <a:ext cx="7521972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3593167" y="157162"/>
            <a:ext cx="4059563" cy="5725843"/>
          </a:xfrm>
          <a:prstGeom prst="mathMultiply">
            <a:avLst>
              <a:gd name="adj1" fmla="val 121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24" y="0"/>
            <a:ext cx="7963064" cy="685800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3757613" y="-334025"/>
            <a:ext cx="4597539" cy="6077600"/>
          </a:xfrm>
          <a:prstGeom prst="mathMultiply">
            <a:avLst>
              <a:gd name="adj1" fmla="val 121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4199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1224642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6" y="0"/>
            <a:ext cx="10305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636" y="114300"/>
            <a:ext cx="11839577" cy="3785652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8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You have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 get </a:t>
            </a:r>
            <a:r>
              <a:rPr lang="en-US" sz="8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these 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ready the day before exam.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50" y="2819399"/>
            <a:ext cx="5248131" cy="4038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Bent-Up Arrow 7"/>
          <p:cNvSpPr/>
          <p:nvPr/>
        </p:nvSpPr>
        <p:spPr>
          <a:xfrm flipH="1">
            <a:off x="7629094" y="4792687"/>
            <a:ext cx="2529318" cy="857190"/>
          </a:xfrm>
          <a:prstGeom prst="bentUpArrow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21360" y="4166550"/>
            <a:ext cx="681653" cy="56117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982223" y="4231509"/>
            <a:ext cx="681653" cy="56117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458" y="162326"/>
            <a:ext cx="11860756" cy="1323439"/>
          </a:xfrm>
          <a:prstGeom prst="rect">
            <a:avLst/>
          </a:prstGeom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follow 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instructions. </a:t>
            </a:r>
            <a:endParaRPr lang="en-US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" y="1697339"/>
            <a:ext cx="3556034" cy="4889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79" y="1697339"/>
            <a:ext cx="3567708" cy="4905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0" t="62973" r="7362" b="5570"/>
          <a:stretch/>
        </p:blipFill>
        <p:spPr>
          <a:xfrm>
            <a:off x="8258175" y="2068813"/>
            <a:ext cx="3684713" cy="3889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5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1" y="142235"/>
            <a:ext cx="11915775" cy="3416320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</a:t>
            </a:r>
            <a:r>
              <a:rPr lang="en-US" sz="7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through </a:t>
            </a:r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whole question paper </a:t>
            </a:r>
            <a:r>
              <a:rPr lang="en-US" sz="7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before starting to write</a:t>
            </a:r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BoyReading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7" y="2400300"/>
            <a:ext cx="5198739" cy="4227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582679">
            <a:off x="193839" y="4750716"/>
            <a:ext cx="6398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In </a:t>
            </a:r>
            <a:r>
              <a:rPr lang="en-US" sz="7200" b="1" dirty="0">
                <a:solidFill>
                  <a:srgbClr val="FF0000"/>
                </a:solidFill>
              </a:rPr>
              <a:t>the exam </a:t>
            </a:r>
            <a:r>
              <a:rPr lang="en-US" sz="7200" b="1" dirty="0"/>
              <a:t>hall</a:t>
            </a:r>
          </a:p>
        </p:txBody>
      </p:sp>
    </p:spTree>
    <p:extLst>
      <p:ext uri="{BB962C8B-B14F-4D97-AF65-F5344CB8AC3E}">
        <p14:creationId xmlns:p14="http://schemas.microsoft.com/office/powerpoint/2010/main" val="12867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18" y="132224"/>
            <a:ext cx="11860757" cy="2554545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budget 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your time 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each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question. 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962" y="2876549"/>
            <a:ext cx="3619500" cy="3619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318" y="3079729"/>
            <a:ext cx="6931570" cy="34163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Question Paper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MCQ           		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marks</a:t>
            </a:r>
          </a:p>
          <a:p>
            <a:r>
              <a:rPr lang="en-US" sz="3600" b="1" dirty="0">
                <a:latin typeface="Times New Roman" panose="02020603050405020304" pitchFamily="18" charset="0"/>
              </a:rPr>
              <a:t>2. Answering Question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10 marks</a:t>
            </a:r>
          </a:p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3. Column  A-B  		</a:t>
            </a:r>
            <a:r>
              <a:rPr lang="en-US" sz="3600" b="1" dirty="0">
                <a:latin typeface="Times New Roman" panose="02020603050405020304" pitchFamily="18" charset="0"/>
              </a:rPr>
              <a:t>5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marks</a:t>
            </a:r>
          </a:p>
          <a:p>
            <a:r>
              <a:rPr lang="en-US" sz="3600" b="1" dirty="0"/>
              <a:t>4. Re arrange </a:t>
            </a:r>
            <a:r>
              <a:rPr lang="en-US" sz="3600" b="1" dirty="0">
                <a:solidFill>
                  <a:srgbClr val="C00000"/>
                </a:solidFill>
              </a:rPr>
              <a:t>			7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marks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5. Paragraph  			</a:t>
            </a:r>
            <a:r>
              <a:rPr lang="en-US" sz="3600" b="1" dirty="0"/>
              <a:t>10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marks</a:t>
            </a:r>
          </a:p>
        </p:txBody>
      </p:sp>
    </p:spTree>
    <p:extLst>
      <p:ext uri="{BB962C8B-B14F-4D97-AF65-F5344CB8AC3E}">
        <p14:creationId xmlns:p14="http://schemas.microsoft.com/office/powerpoint/2010/main" val="19652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094" y="171451"/>
            <a:ext cx="8741319" cy="2554545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start 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easiest 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question first.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teenager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58388" y="0"/>
            <a:ext cx="2128836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336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032" y="153868"/>
            <a:ext cx="11732168" cy="5016758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 not 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waste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time 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elaborating answers 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if you want to go to the 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next question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1" y="3995737"/>
            <a:ext cx="2128837" cy="266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9" y="188904"/>
            <a:ext cx="11744324" cy="2308324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Always </a:t>
            </a:r>
            <a:r>
              <a:rPr lang="en-US" sz="7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try to attend </a:t>
            </a:r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answer </a:t>
            </a:r>
            <a:r>
              <a:rPr lang="en-US" sz="7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 the </a:t>
            </a:r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questions.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1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64" y="122830"/>
            <a:ext cx="11934752" cy="2308324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make your </a:t>
            </a:r>
            <a:r>
              <a:rPr lang="en-US" sz="7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answer/ </a:t>
            </a:r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handwriting</a:t>
            </a:r>
            <a:r>
              <a:rPr lang="en-US" sz="7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legible /clear</a:t>
            </a:r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6" descr="handwriting064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6490" t="10996" r="6972" b="11574"/>
          <a:stretch/>
        </p:blipFill>
        <p:spPr>
          <a:xfrm>
            <a:off x="157164" y="2590800"/>
            <a:ext cx="3429000" cy="398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7" descr="letter-to-Jack-1964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/>
          <a:srcRect l="9078" r="8166"/>
          <a:stretch/>
        </p:blipFill>
        <p:spPr>
          <a:xfrm>
            <a:off x="3750470" y="2590800"/>
            <a:ext cx="3386137" cy="398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7459" r="4496" b="7182"/>
          <a:stretch/>
        </p:blipFill>
        <p:spPr>
          <a:xfrm>
            <a:off x="7486650" y="2590800"/>
            <a:ext cx="4605266" cy="398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Multiply 6"/>
          <p:cNvSpPr/>
          <p:nvPr/>
        </p:nvSpPr>
        <p:spPr>
          <a:xfrm>
            <a:off x="3881694" y="2849088"/>
            <a:ext cx="2719133" cy="3223100"/>
          </a:xfrm>
          <a:prstGeom prst="mathMultiply">
            <a:avLst>
              <a:gd name="adj1" fmla="val 121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957">
            <a:off x="8316276" y="3259224"/>
            <a:ext cx="2946014" cy="2644602"/>
          </a:xfrm>
          <a:prstGeom prst="rect">
            <a:avLst/>
          </a:prstGeom>
          <a:ln>
            <a:noFill/>
          </a:ln>
        </p:spPr>
      </p:pic>
      <p:sp>
        <p:nvSpPr>
          <p:cNvPr id="9" name="Multiply 8"/>
          <p:cNvSpPr/>
          <p:nvPr/>
        </p:nvSpPr>
        <p:spPr>
          <a:xfrm>
            <a:off x="681294" y="2849088"/>
            <a:ext cx="2719133" cy="3223100"/>
          </a:xfrm>
          <a:prstGeom prst="mathMultiply">
            <a:avLst>
              <a:gd name="adj1" fmla="val 121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106" y="270663"/>
            <a:ext cx="1490591" cy="20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124" y="122830"/>
            <a:ext cx="11914497" cy="3139321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use 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double spacing 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make it easy on the eye for the 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reader / Examiner.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02" y="3448049"/>
            <a:ext cx="4338119" cy="3195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4" y="3448049"/>
            <a:ext cx="6150664" cy="3195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3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136477"/>
            <a:ext cx="11887200" cy="2123658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</a:rPr>
              <a:t>To spend 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 least 5-10 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</a:rPr>
              <a:t>minutes to 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review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your answers. 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BoyReading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1" y="2630880"/>
            <a:ext cx="4779063" cy="3885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77" y="2630878"/>
            <a:ext cx="3885879" cy="3885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45" y="2630879"/>
            <a:ext cx="2415680" cy="38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3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756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4" y="-1"/>
            <a:ext cx="10083112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9" y="-2"/>
            <a:ext cx="11642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63417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Check and  double check  your exam dates and times.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Check what you are allowed and what you are not allowed to take in with    you and have these ready the day before.</a:t>
            </a:r>
          </a:p>
          <a:p>
            <a:pPr lvl="0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 You have to get these ready the day before exam.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To follow the instructions.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 To read through the whole question paper before starting to write.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To budget your time for each question.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 To start the easiest question first.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Do not waste time elaborating answers if you want to go to the next question.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 Always try to attend to answer all the questions.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To make your answer/ handwriting legible /clear.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To use double spacing to make it easy on the eye for the reader / Examiner.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To spend at least five minutes to review your answers.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749" y="114300"/>
            <a:ext cx="11559654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not do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examinee?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42881" y="1169830"/>
            <a:ext cx="11915774" cy="1107996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cool and don’t 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tension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7"/>
          <a:stretch/>
        </p:blipFill>
        <p:spPr>
          <a:xfrm>
            <a:off x="576262" y="2410025"/>
            <a:ext cx="4738688" cy="431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672137" y="2784317"/>
            <a:ext cx="6386517" cy="2123658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follow any rumors.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8" y="71440"/>
            <a:ext cx="11915775" cy="1938992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to use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underline 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key words.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297" y="2329218"/>
            <a:ext cx="11915775" cy="1938992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 is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296" y="4474755"/>
            <a:ext cx="11915775" cy="101566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my bosom friend, 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 he?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6" y="5716870"/>
            <a:ext cx="11915775" cy="92333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fast lest 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miss the train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to take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 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guard 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 as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attendance sheet.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857374"/>
            <a:ext cx="6089652" cy="47577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42962" y="2596871"/>
            <a:ext cx="2757487" cy="348960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6" y="1947505"/>
            <a:ext cx="3624260" cy="4667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2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93899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to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question number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wrong number.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304" y="3296305"/>
            <a:ext cx="5841209" cy="34163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“Have you taken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your meal, Tania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?” said the mother. “Yes, I have.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3614" y="3282017"/>
            <a:ext cx="5993607" cy="34163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 you taken your meal, Tania?” said the mother. “Yes, I have.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4" y="1958578"/>
            <a:ext cx="5736426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to the question Number: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8397" y="1972866"/>
            <a:ext cx="5736426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to the question Number : (05)</a:t>
            </a:r>
            <a:endParaRPr lang="en-US" sz="2000" u="sng" dirty="0">
              <a:solidFill>
                <a:srgbClr val="7030A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32460" y="2614613"/>
            <a:ext cx="900113" cy="66740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11771" y="2662775"/>
            <a:ext cx="900113" cy="66740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1214439" y="2860299"/>
            <a:ext cx="3281488" cy="3838038"/>
          </a:xfrm>
          <a:prstGeom prst="mathMultiply">
            <a:avLst>
              <a:gd name="adj1" fmla="val 121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761" y="242888"/>
            <a:ext cx="7172326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write 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questions 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5761" y="4092476"/>
            <a:ext cx="8158163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write 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understanding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99" y="53936"/>
            <a:ext cx="4471701" cy="40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" y="154039"/>
            <a:ext cx="5500688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write 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unnecessary 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8" y="140976"/>
            <a:ext cx="6400800" cy="6545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1450" y="2843213"/>
            <a:ext cx="5500688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depend on others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0" y="101918"/>
            <a:ext cx="11930063" cy="193899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practice your 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handwriting beautifully</a:t>
            </a:r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it is tiny or large.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t="6701" b="-1"/>
          <a:stretch/>
        </p:blipFill>
        <p:spPr>
          <a:xfrm>
            <a:off x="1147762" y="2500312"/>
            <a:ext cx="4587587" cy="4100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7459" r="4496" b="7182"/>
          <a:stretch/>
        </p:blipFill>
        <p:spPr>
          <a:xfrm>
            <a:off x="6915150" y="2500312"/>
            <a:ext cx="4605266" cy="398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095" y="34906"/>
            <a:ext cx="1086454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not do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examinee?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198532" y="853262"/>
            <a:ext cx="11760106" cy="5016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cool and don’t feel tension.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write without understanding.</a:t>
            </a:r>
            <a:endParaRPr lang="en-US" sz="1100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practice your handwriting beautifully if it is tiny or large.</a:t>
            </a:r>
            <a:endParaRPr lang="en-US" sz="1100" dirty="0"/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write unnecessary something.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to use question number.</a:t>
            </a:r>
            <a:endParaRPr lang="en-US" sz="1100" dirty="0"/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to use question number/ wrong number.</a:t>
            </a:r>
            <a:endParaRPr lang="en-US" sz="1100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write double questions answer.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06788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618" y="739588"/>
            <a:ext cx="6858000" cy="1075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1083460"/>
            <a:r>
              <a:rPr lang="en-US" sz="2118" b="1" dirty="0">
                <a:solidFill>
                  <a:prstClr val="white"/>
                </a:solidFill>
                <a:latin typeface="Book Antiqua" pitchFamily="18" charset="0"/>
              </a:rPr>
              <a:t>Repetition.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5095" y="2151727"/>
            <a:ext cx="11509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Do you have any more question?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8418" y="649941"/>
            <a:ext cx="6858000" cy="1075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1083460"/>
            <a:r>
              <a:rPr lang="en-US" sz="2118" b="1" dirty="0">
                <a:solidFill>
                  <a:prstClr val="white"/>
                </a:solidFill>
                <a:latin typeface="Book Antiqua" pitchFamily="18" charset="0"/>
              </a:rPr>
              <a:t>Repetition.</a:t>
            </a:r>
          </a:p>
        </p:txBody>
      </p:sp>
    </p:spTree>
    <p:extLst>
      <p:ext uri="{BB962C8B-B14F-4D97-AF65-F5344CB8AC3E}">
        <p14:creationId xmlns:p14="http://schemas.microsoft.com/office/powerpoint/2010/main" val="393696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4" y="136476"/>
            <a:ext cx="4804011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 fitness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51" y="1244472"/>
            <a:ext cx="7003618" cy="3922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8344" y="5500045"/>
            <a:ext cx="7069825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 fitness ????</a:t>
            </a:r>
          </a:p>
        </p:txBody>
      </p:sp>
    </p:spTree>
    <p:extLst>
      <p:ext uri="{BB962C8B-B14F-4D97-AF65-F5344CB8AC3E}">
        <p14:creationId xmlns:p14="http://schemas.microsoft.com/office/powerpoint/2010/main" val="123156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618" y="739588"/>
            <a:ext cx="6858000" cy="1075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1083460"/>
            <a:r>
              <a:rPr lang="en-US" sz="2118" b="1" dirty="0">
                <a:solidFill>
                  <a:prstClr val="white"/>
                </a:solidFill>
                <a:latin typeface="Book Antiqua" pitchFamily="18" charset="0"/>
              </a:rPr>
              <a:t>Assignment at home.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/>
        </p:blipFill>
        <p:spPr>
          <a:xfrm rot="2317328">
            <a:off x="7488169" y="1346382"/>
            <a:ext cx="3479474" cy="4973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8798196">
            <a:off x="1911988" y="2665368"/>
            <a:ext cx="7668131" cy="1619312"/>
          </a:xfrm>
          <a:prstGeom prst="rect">
            <a:avLst/>
          </a:prstGeom>
          <a:noFill/>
        </p:spPr>
        <p:txBody>
          <a:bodyPr wrap="square" lIns="102483" tIns="51242" rIns="102483" bIns="51242" numCol="1" rtlCol="0">
            <a:prstTxWarp prst="textWave1">
              <a:avLst/>
            </a:prstTxWarp>
            <a:spAutoFit/>
          </a:bodyPr>
          <a:lstStyle/>
          <a:p>
            <a:pPr defTabSz="1024882"/>
            <a:r>
              <a:rPr lang="en-US" sz="4059" b="1" dirty="0">
                <a:solidFill>
                  <a:prstClr val="white"/>
                </a:solidFill>
                <a:latin typeface="Book Antiqua" pitchFamily="18" charset="0"/>
              </a:rPr>
              <a:t>May Allah bless you all.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173410" y="224852"/>
            <a:ext cx="3098799" cy="63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95"/>
            <a:ext cx="12187238" cy="68756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470" y="672353"/>
            <a:ext cx="11205694" cy="14949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3767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25" b="1" spc="44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mprint MT Shadow" panose="04020605060303030202" pitchFamily="82" charset="0"/>
              </a:rPr>
              <a:t>Welcome To  </a:t>
            </a:r>
            <a:r>
              <a:rPr lang="en-US" sz="25325" b="1" spc="44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mprint MT Shadow" panose="04020605060303030202" pitchFamily="82" charset="0"/>
              </a:rPr>
              <a:t>Rangpur</a:t>
            </a:r>
            <a:r>
              <a:rPr lang="en-US" sz="25325" b="1" spc="44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mprint MT Shadow" panose="04020605060303030202" pitchFamily="82" charset="0"/>
              </a:rPr>
              <a:t> Online School </a:t>
            </a:r>
            <a:endParaRPr lang="en-US" sz="8471" b="1" spc="44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0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59" y="0"/>
            <a:ext cx="1191044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 full 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prepare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for the 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examination.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4524267" y="1750267"/>
            <a:ext cx="3155031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Strategy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859467" y="1022061"/>
            <a:ext cx="484632" cy="687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3181" y="3511789"/>
            <a:ext cx="7641836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Experienced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&amp; skilled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859467" y="2771456"/>
            <a:ext cx="484632" cy="688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07" y="1099659"/>
            <a:ext cx="1809292" cy="3715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9" y="1414462"/>
            <a:ext cx="3167899" cy="1600201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847763" y="4544377"/>
            <a:ext cx="484632" cy="688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12563" y="5270994"/>
            <a:ext cx="2664512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Success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1311" y="0"/>
            <a:ext cx="2664512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Success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1311" y="1858858"/>
            <a:ext cx="3155031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Strategy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1311" y="3890184"/>
            <a:ext cx="5270995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Exam Strategy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586511" y="1076378"/>
            <a:ext cx="484632" cy="687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586511" y="2874521"/>
            <a:ext cx="484632" cy="687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02" y="-89908"/>
            <a:ext cx="3052010" cy="2456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020" y="3418731"/>
            <a:ext cx="3621566" cy="2456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020" y="191838"/>
            <a:ext cx="3621566" cy="2456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02" y="3677548"/>
            <a:ext cx="3052010" cy="24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3" y="200025"/>
            <a:ext cx="11887200" cy="6247864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About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40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50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percent of your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chances of success 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relate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 your 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</a:rPr>
              <a:t>examination skill rather than to your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Subject knowledge. 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125" y="122830"/>
            <a:ext cx="11873553" cy="3785652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do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what 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not do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as an examinee?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3" r="62259"/>
          <a:stretch/>
        </p:blipFill>
        <p:spPr>
          <a:xfrm>
            <a:off x="7943712" y="3002506"/>
            <a:ext cx="3520407" cy="36030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54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8" y="114300"/>
            <a:ext cx="11858626" cy="132343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examinee 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do---</a:t>
            </a:r>
            <a:endParaRPr lang="en-US" sz="8000" dirty="0"/>
          </a:p>
        </p:txBody>
      </p:sp>
      <p:sp>
        <p:nvSpPr>
          <p:cNvPr id="8" name="Rectangle 7"/>
          <p:cNvSpPr/>
          <p:nvPr/>
        </p:nvSpPr>
        <p:spPr>
          <a:xfrm>
            <a:off x="128589" y="1597370"/>
            <a:ext cx="7300911" cy="5016758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Check 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double check  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your 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exam dates </a:t>
            </a:r>
            <a:r>
              <a:rPr lang="en-US" sz="8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en-US" sz="8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times.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5239" y="2214055"/>
            <a:ext cx="4371976" cy="397031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Exam Routine</a:t>
            </a:r>
          </a:p>
          <a:p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Bangla - 10-09-2020</a:t>
            </a:r>
          </a:p>
          <a:p>
            <a:r>
              <a:rPr lang="en-US" sz="3600" b="1" dirty="0"/>
              <a:t>English   -12-09-2020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Math      -18-09-2020</a:t>
            </a:r>
          </a:p>
          <a:p>
            <a:r>
              <a:rPr lang="en-US" sz="3600" b="1" dirty="0"/>
              <a:t>Physics---22-09-2020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Biology---26-09-2020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History---01-09-2020</a:t>
            </a:r>
          </a:p>
        </p:txBody>
      </p:sp>
    </p:spTree>
    <p:extLst>
      <p:ext uri="{BB962C8B-B14F-4D97-AF65-F5344CB8AC3E}">
        <p14:creationId xmlns:p14="http://schemas.microsoft.com/office/powerpoint/2010/main" val="29775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703</Words>
  <Application>Microsoft Office PowerPoint</Application>
  <PresentationFormat>Widescreen</PresentationFormat>
  <Paragraphs>95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Book Antiqua</vt:lpstr>
      <vt:lpstr>Calibri</vt:lpstr>
      <vt:lpstr>Calibri Light</vt:lpstr>
      <vt:lpstr>Imprint MT Shadow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Sohidul Islam</cp:lastModifiedBy>
  <cp:revision>67</cp:revision>
  <dcterms:created xsi:type="dcterms:W3CDTF">2020-08-26T11:26:30Z</dcterms:created>
  <dcterms:modified xsi:type="dcterms:W3CDTF">2021-11-30T13:26:24Z</dcterms:modified>
</cp:coreProperties>
</file>