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8" r:id="rId2"/>
    <p:sldId id="257" r:id="rId3"/>
    <p:sldId id="341" r:id="rId4"/>
    <p:sldId id="349" r:id="rId5"/>
    <p:sldId id="340" r:id="rId6"/>
    <p:sldId id="312" r:id="rId7"/>
    <p:sldId id="265" r:id="rId8"/>
    <p:sldId id="302" r:id="rId9"/>
    <p:sldId id="301" r:id="rId10"/>
    <p:sldId id="303" r:id="rId11"/>
    <p:sldId id="266" r:id="rId12"/>
    <p:sldId id="350" r:id="rId13"/>
    <p:sldId id="351" r:id="rId14"/>
    <p:sldId id="352" r:id="rId15"/>
    <p:sldId id="256" r:id="rId16"/>
    <p:sldId id="268" r:id="rId17"/>
    <p:sldId id="304" r:id="rId18"/>
    <p:sldId id="305" r:id="rId19"/>
    <p:sldId id="269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C" initials="S" lastIdx="1" clrIdx="0">
    <p:extLst>
      <p:ext uri="{19B8F6BF-5375-455C-9EA6-DF929625EA0E}">
        <p15:presenceInfo xmlns:p15="http://schemas.microsoft.com/office/powerpoint/2012/main" userId="SR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0DB2E-C894-4E87-82FE-CB8CC37C596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F7D26-B01A-4A3B-A497-7023CE29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CC29-B77D-4D3D-BF31-F8095FF3F0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B8B6-0882-45C0-8970-5F8FA9A77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632AA-8D0A-43E3-90C6-B17F4932C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02360-9B28-4819-81B9-11E27869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3864-BC0F-4C89-B39A-8D9770AC251C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A120B-AD4F-4AA0-A4DA-9458401C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56AF5-B7A0-4D40-945E-4476A4A1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9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3B53-B927-4A95-91D5-409FAEA8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2C342-B46A-427E-B589-49764BE10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37226-32CB-42A5-8B9B-8E72515F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F7C1-2F03-46E8-B508-EDB0BA68644D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B5589-0BD1-474E-9D2B-F6F8BFB4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1D8E4-4AAA-46E5-97D9-960B4A82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4853C-2CFC-4622-8BA9-4B2AECC6A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CD642-A315-42E9-8879-E3EEF1B9C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5B8A4-A5ED-4A7D-89C8-D2561406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B91F-FE5F-40EE-BDC6-0C02952628BF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C0087-8F16-4FD5-8267-4F4ACA2A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F04B6-C4DB-4B60-AB11-4A5586A2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0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2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2B08-505A-4BA5-8580-48A40DEF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A71D-125D-4BFA-94C0-C58D800DC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D674-EEF6-4EF8-9917-4FF7369C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448C-CFCD-4DB0-9763-518CC5A36EC6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2501A-D8B7-417E-96FC-0A082201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EF23C-C6FD-4CD1-9C50-850C71E5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4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D15A-ED2B-47B4-9E72-419F6352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E99C5-344C-4648-A144-F0F515990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818F6-D647-4C54-A5FC-CFF866ED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7EB9-1939-4F06-AA8E-9B947C68F7E2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DC86F-BA60-4250-89BE-DCD7FB6A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EE55-203A-42B2-AFA5-EEB1FE8A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F4F0-6E31-4DA7-9F82-70C3E5E7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6B957-428F-45BB-B3A2-807F7C364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5EA10-8ADF-4AFA-B729-E3074314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4F301-BB58-4111-9384-9F6E8557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6C75-833E-42D2-B317-CD1F4B539AAC}" type="datetime1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BCB09-CA67-4977-9E44-30928FD8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4BE3E-5EA5-4712-90FC-753793EF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FB2B-1CBB-4892-9325-42BA6E15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7A99F-92CB-412B-809E-E206203D1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23881-6E0E-4C20-9A3E-376017A86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16226-FD19-4FA8-81D8-A9EEC13E6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A8F47-3C0F-4216-9F92-78F792D5C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DD1A-244F-418F-AD56-2F90B44D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797C-6A7A-4B12-A9F9-373AB6FE6FA8}" type="datetime1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E31DCA-8154-45F2-A648-3B96E1C9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EADD1-436D-45A2-AB3F-5203DADF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7A1B-75F0-4C43-B477-D3548BCD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6ADEF-457C-467F-BBAF-2179F6E4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D20E-30DD-43B6-985E-D0F3B0CCD145}" type="datetime1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A67A8-DC3A-40DA-90AB-9E85B406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B07CB-3D80-425F-94C7-46C80316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1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B0AD4-DC6F-43CF-BEF6-80742C28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F1BC-9A7A-477A-9F5F-19897E9517F6}" type="datetime1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5046F-41B3-4671-A189-0BB06ED0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34AC6-0160-4839-AB81-ACE07EBB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9F9B-A3EF-4057-B6B5-AC87B114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0CC3-D9C0-4351-8781-FE375BD41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1BD07-B77C-48E5-BC50-16EE65F67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AE5E9-3235-42E6-93D9-450ABBEE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4861-820E-4C16-A9A6-310EEEC5099C}" type="datetime1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660EF-ED37-4485-908D-3AD20E7B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86496-B445-44BA-A9B6-FB1D1FEA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8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1DB0-F6D0-4914-B31F-962979A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3C8BA-0893-43DE-BB4D-C17931517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A8E6C-417A-48C4-8217-17D20BD3A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FE25D-A01A-4EF1-AD0A-5187F4B4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52EA-E025-49B3-BAB0-30BA6803FEAC}" type="datetime1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BDFC6-F7D9-4BFA-AB83-2D6AC314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2A29D-0669-4EC9-83DC-CF8A5AC2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0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8EE2D-72B7-4EAF-A618-4640C18C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BB52F-30FD-43AD-AFE3-3A92D4F7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7F70C-1745-446C-A510-8E7A5A58D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80DCD-F64A-43B0-8097-0C10FB0CC011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2D40-12C6-4F37-ADD5-A669978CA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FERDAUSI JUI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E66DF-4332-449F-8600-CA37891ED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4BFD-6C59-42A5-BE66-74288246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2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 /><Relationship Id="rId2" Type="http://schemas.openxmlformats.org/officeDocument/2006/relationships/image" Target="../media/image21.gif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emf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gif" /><Relationship Id="rId4" Type="http://schemas.openxmlformats.org/officeDocument/2006/relationships/image" Target="../media/image6.gif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jpg" /><Relationship Id="rId5" Type="http://schemas.openxmlformats.org/officeDocument/2006/relationships/image" Target="../media/image12.jpg" /><Relationship Id="rId4" Type="http://schemas.openxmlformats.org/officeDocument/2006/relationships/image" Target="../media/image11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 /><Relationship Id="rId2" Type="http://schemas.openxmlformats.org/officeDocument/2006/relationships/image" Target="../media/image16.gif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0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186E61-80FF-466A-8073-A47D35DB8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99" y="1439772"/>
            <a:ext cx="5971694" cy="48800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EB83EC-2152-46F4-BD4D-47497112B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9" y="1439772"/>
            <a:ext cx="4956580" cy="246836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73F9F5-717B-4591-82F6-1383AAC5AA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t="25739" r="27235" b="12880"/>
          <a:stretch/>
        </p:blipFill>
        <p:spPr>
          <a:xfrm>
            <a:off x="647115" y="3908136"/>
            <a:ext cx="4970584" cy="2411636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4AF82B-1111-466D-9C22-192DDEB6F18B}"/>
              </a:ext>
            </a:extLst>
          </p:cNvPr>
          <p:cNvSpPr/>
          <p:nvPr/>
        </p:nvSpPr>
        <p:spPr>
          <a:xfrm>
            <a:off x="1897022" y="293480"/>
            <a:ext cx="7830845" cy="830997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en-GB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GB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46A297-74B9-4B19-A990-97FAA2BC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2C3-3238-4A83-B7DD-F0FADF544189}" type="datetime1">
              <a:rPr lang="en-US" smtClean="0"/>
              <a:t>11/27/2021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050596-517E-4327-860D-8EE43101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E67CE0-6FCD-4774-9C36-AF6E8E24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375">
              <a:srgbClr val="FFFFFF"/>
            </a:gs>
            <a:gs pos="75750">
              <a:srgbClr val="FFFFFF"/>
            </a:gs>
            <a:gs pos="68500">
              <a:srgbClr val="FFFFFF"/>
            </a:gs>
            <a:gs pos="16000">
              <a:schemeClr val="bg1"/>
            </a:gs>
            <a:gs pos="0">
              <a:srgbClr val="FFFF00"/>
            </a:gs>
            <a:gs pos="8300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316410"/>
            <a:ext cx="5465668" cy="4266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76" y="1316411"/>
            <a:ext cx="5273488" cy="4148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3053" y="421125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487" y="5799512"/>
            <a:ext cx="1162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উইন্ডমিলের পাখা ঘোরানোর মাধ্যমে বিদ্যুৎ উৎপন্ন করে।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2">
                <a:lumMod val="75000"/>
              </a:schemeClr>
            </a:gs>
            <a:gs pos="54000">
              <a:schemeClr val="bg1"/>
            </a:gs>
            <a:gs pos="83000">
              <a:srgbClr val="FEE7F2"/>
            </a:gs>
            <a:gs pos="82000">
              <a:schemeClr val="accent2">
                <a:lumMod val="20000"/>
                <a:lumOff val="80000"/>
              </a:schemeClr>
            </a:gs>
            <a:gs pos="31000">
              <a:srgbClr val="C50849"/>
            </a:gs>
            <a:gs pos="82001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(4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555" y="1566734"/>
            <a:ext cx="2377440" cy="2377440"/>
          </a:xfrm>
          <a:prstGeom prst="rect">
            <a:avLst/>
          </a:prstGeom>
        </p:spPr>
      </p:pic>
      <p:pic>
        <p:nvPicPr>
          <p:cNvPr id="9" name="Picture 8" descr="images(21).jpg"/>
          <p:cNvPicPr>
            <a:picLocks noChangeAspect="1"/>
          </p:cNvPicPr>
          <p:nvPr/>
        </p:nvPicPr>
        <p:blipFill>
          <a:blip r:embed="rId3" cstate="print"/>
          <a:srcRect l="10633" t="5479" r="11395" b="34247"/>
          <a:stretch>
            <a:fillRect/>
          </a:stretch>
        </p:blipFill>
        <p:spPr>
          <a:xfrm>
            <a:off x="8301990" y="1337310"/>
            <a:ext cx="891540" cy="891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9623" y="1498154"/>
            <a:ext cx="5669280" cy="14219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কিছু কিছু প্রাকৃতিক সম্পদ আমাদের সীমিত। তাই নবায়ন যোগ্য সম্পদ কে প্রাকৃতিক সম্পদের বিকল্প হিসেবে ব্যবহার করতে পারি।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" y="2698633"/>
            <a:ext cx="8321040" cy="1063812"/>
          </a:xfrm>
          <a:prstGeom prst="notchedRightArrow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80" dirty="0">
                <a:latin typeface="NikoshBAN" pitchFamily="2" charset="0"/>
                <a:cs typeface="NikoshBAN" pitchFamily="2" charset="0"/>
              </a:rPr>
              <a:t>সৌর প্যানেল ব্যবহার করে আমরা সূর্য থেকে বিদ্যুৎ শক্তি পাই।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4629152"/>
            <a:ext cx="6858000" cy="1944207"/>
          </a:xfrm>
          <a:prstGeom prst="leftArrow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বায়ু প্রবাহ ব্যবহার করে উইন্ডমিলের পাখা ঘোরানোর মাধ্যমে আমরা বিদ্যুৎ উৎপন্ন করতে পারি।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(4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4251960"/>
            <a:ext cx="3104513" cy="2246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9102929-FB3F-4F13-84A4-3E8174D09375}"/>
              </a:ext>
            </a:extLst>
          </p:cNvPr>
          <p:cNvSpPr txBox="1">
            <a:spLocks/>
          </p:cNvSpPr>
          <p:nvPr/>
        </p:nvSpPr>
        <p:spPr>
          <a:xfrm>
            <a:off x="106680" y="164126"/>
            <a:ext cx="4539700" cy="833732"/>
          </a:xfrm>
          <a:prstGeom prst="flowChartTerminator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85725" tIns="42863" rIns="85725" bIns="4286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লক্ষ্য করি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F2177-E92B-4A74-BE54-8FE6061E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805-DDEB-4485-BAFA-8F0B5D21E536}" type="datetime1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E9317-629F-4877-BE01-08FF810D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BE593-E82D-4EAE-BCC6-3DDE84DB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2">
                <a:lumMod val="75000"/>
              </a:schemeClr>
            </a:gs>
            <a:gs pos="15000">
              <a:schemeClr val="bg1"/>
            </a:gs>
            <a:gs pos="83000">
              <a:srgbClr val="FEE7F2"/>
            </a:gs>
            <a:gs pos="82000">
              <a:schemeClr val="accent2">
                <a:lumMod val="20000"/>
                <a:lumOff val="80000"/>
              </a:schemeClr>
            </a:gs>
            <a:gs pos="0">
              <a:srgbClr val="C50849"/>
            </a:gs>
            <a:gs pos="82001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DC5B3-39CB-4BE4-98BD-50ED89902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1532979"/>
            <a:ext cx="10661903" cy="37920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B3F4F1B-73CB-4517-BC88-C94838F8B320}"/>
              </a:ext>
            </a:extLst>
          </p:cNvPr>
          <p:cNvSpPr txBox="1">
            <a:spLocks/>
          </p:cNvSpPr>
          <p:nvPr/>
        </p:nvSpPr>
        <p:spPr>
          <a:xfrm>
            <a:off x="234696" y="292142"/>
            <a:ext cx="5617464" cy="512530"/>
          </a:xfrm>
          <a:prstGeom prst="flowChartTerminator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85725" tIns="42863" rIns="85725" bIns="4286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আরো কিছু তথ্য জানি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7257-1AF9-4A68-B78F-A6C2644F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959D-CAA8-4590-8EB6-2282B9C6627C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A15C7-8666-41B7-A5D6-722E553F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6CCD9-78CB-45B6-BA93-B615993E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2">
                <a:lumMod val="20000"/>
                <a:lumOff val="80000"/>
              </a:schemeClr>
            </a:gs>
            <a:gs pos="15000">
              <a:schemeClr val="bg1"/>
            </a:gs>
            <a:gs pos="83000">
              <a:srgbClr val="FEE7F2"/>
            </a:gs>
            <a:gs pos="82000">
              <a:schemeClr val="accent2">
                <a:lumMod val="20000"/>
                <a:lumOff val="80000"/>
              </a:schemeClr>
            </a:gs>
            <a:gs pos="0">
              <a:srgbClr val="C50849"/>
            </a:gs>
            <a:gs pos="52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0F3CD1-DBE0-427A-815B-1534B27C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2" y="277094"/>
            <a:ext cx="11211950" cy="630381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E3DEF-202B-40ED-8389-67E214C7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33BE-A554-44D7-A767-A62505F4443A}" type="datetime1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D3112-AD70-4DB4-A663-96F4E03D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EED6B-4478-4A57-96D0-248082A4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2">
                <a:lumMod val="75000"/>
              </a:schemeClr>
            </a:gs>
            <a:gs pos="15000">
              <a:schemeClr val="bg1"/>
            </a:gs>
            <a:gs pos="83000">
              <a:srgbClr val="FEE7F2"/>
            </a:gs>
            <a:gs pos="82000">
              <a:schemeClr val="accent2">
                <a:lumMod val="20000"/>
                <a:lumOff val="80000"/>
              </a:schemeClr>
            </a:gs>
            <a:gs pos="0">
              <a:srgbClr val="C50849"/>
            </a:gs>
            <a:gs pos="82001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E6A9E-5A5C-43A7-8630-74687B7C8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61" y="1981074"/>
            <a:ext cx="8821677" cy="289585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25F0F-DD4D-4AB2-94F8-BDF6B330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622B-863E-4356-A94F-C8A4B432488B}" type="datetime1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78D6D-757E-44CC-99FB-BC1BADC6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D40AA-B948-4BD1-9755-227F9D39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2">
                <a:lumMod val="75000"/>
              </a:schemeClr>
            </a:gs>
            <a:gs pos="15000">
              <a:schemeClr val="bg1"/>
            </a:gs>
            <a:gs pos="83000">
              <a:srgbClr val="FEE7F2"/>
            </a:gs>
            <a:gs pos="82000">
              <a:schemeClr val="accent2">
                <a:lumMod val="20000"/>
                <a:lumOff val="80000"/>
              </a:schemeClr>
            </a:gs>
            <a:gs pos="0">
              <a:srgbClr val="C50849"/>
            </a:gs>
            <a:gs pos="82001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8C7A2-24E9-4128-935F-8E42DB19C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384" y="298939"/>
            <a:ext cx="6693408" cy="6260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E065A-D998-43E0-83E9-C4597DB54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4" y="701039"/>
            <a:ext cx="4662678" cy="57278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A52749-EDCF-41BC-A8A6-4AADC1E07C4C}"/>
              </a:ext>
            </a:extLst>
          </p:cNvPr>
          <p:cNvSpPr txBox="1">
            <a:spLocks/>
          </p:cNvSpPr>
          <p:nvPr/>
        </p:nvSpPr>
        <p:spPr>
          <a:xfrm>
            <a:off x="289560" y="172801"/>
            <a:ext cx="5416296" cy="512530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85725" tIns="42863" rIns="85725" bIns="4286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620B3-8C30-41EF-8B32-BC05BBA6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DCD0-FF3D-4F1C-8ADC-7C7E99150DF2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B47EC-FC42-4BFD-B01C-5D1A1666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59219-A87F-4317-B893-2DC5E2F2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2">
                <a:lumMod val="20000"/>
                <a:lumOff val="80000"/>
              </a:schemeClr>
            </a:gs>
            <a:gs pos="15000">
              <a:schemeClr val="bg1"/>
            </a:gs>
            <a:gs pos="83000">
              <a:srgbClr val="FEE7F2"/>
            </a:gs>
            <a:gs pos="82000">
              <a:schemeClr val="accent2">
                <a:lumMod val="20000"/>
                <a:lumOff val="80000"/>
              </a:schemeClr>
            </a:gs>
            <a:gs pos="0">
              <a:srgbClr val="C50849"/>
            </a:gs>
            <a:gs pos="82001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01840" y="411480"/>
            <a:ext cx="40233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60" b="1" dirty="0">
                <a:latin typeface="NikoshBAN" pitchFamily="2" charset="0"/>
                <a:cs typeface="NikoshBAN" pitchFamily="2" charset="0"/>
              </a:rPr>
              <a:t>এসো এবার মিলিয়ে দেখি</a:t>
            </a:r>
            <a:endParaRPr lang="en-US" sz="336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592" y="360259"/>
            <a:ext cx="2609088" cy="477559"/>
          </a:xfrm>
          <a:prstGeom prst="cloudCallout">
            <a:avLst/>
          </a:prstGeom>
          <a:noFill/>
          <a:ln w="381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88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360" y="1143001"/>
            <a:ext cx="10241280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80" b="1" dirty="0">
                <a:latin typeface="NikoshBAN" pitchFamily="2" charset="0"/>
                <a:cs typeface="NikoshBAN" pitchFamily="2" charset="0"/>
              </a:rPr>
              <a:t>১। নিচের কোনটি প্রাকৃতিক সম্পদ?</a:t>
            </a:r>
          </a:p>
          <a:p>
            <a:r>
              <a:rPr lang="bn-BD" sz="384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80" dirty="0">
                <a:latin typeface="NikoshBAN" pitchFamily="2" charset="0"/>
                <a:cs typeface="NikoshBAN" pitchFamily="2" charset="0"/>
              </a:rPr>
              <a:t>(ক) বালি              (খ) কাগজ                (গ) কাচ             (ঘ) বিদ্যুৎ </a:t>
            </a:r>
            <a:endParaRPr lang="bn-BD" sz="3840" dirty="0">
              <a:latin typeface="NikoshBAN" pitchFamily="2" charset="0"/>
              <a:cs typeface="NikoshBAN" pitchFamily="2" charset="0"/>
            </a:endParaRPr>
          </a:p>
          <a:p>
            <a:endParaRPr lang="bn-BD" sz="2880" dirty="0">
              <a:latin typeface="NikoshBAN" pitchFamily="2" charset="0"/>
              <a:cs typeface="NikoshBAN" pitchFamily="2" charset="0"/>
            </a:endParaRPr>
          </a:p>
          <a:p>
            <a:r>
              <a:rPr lang="bn-BD" sz="2880" b="1" dirty="0">
                <a:latin typeface="NikoshBAN" pitchFamily="2" charset="0"/>
                <a:cs typeface="NikoshBAN" pitchFamily="2" charset="0"/>
              </a:rPr>
              <a:t>২। কোন সম্পদটি সীমিত?</a:t>
            </a:r>
          </a:p>
          <a:p>
            <a:r>
              <a:rPr lang="bn-BD" sz="2880" dirty="0">
                <a:latin typeface="NikoshBAN" pitchFamily="2" charset="0"/>
                <a:cs typeface="NikoshBAN" pitchFamily="2" charset="0"/>
              </a:rPr>
              <a:t>     (ক) সূর্যের আলো    (খ)  বায়ু                   (গ) কয়লা           (ঘ) পানি</a:t>
            </a:r>
          </a:p>
          <a:p>
            <a:endParaRPr lang="bn-BD" sz="2880" dirty="0">
              <a:latin typeface="NikoshBAN" pitchFamily="2" charset="0"/>
              <a:cs typeface="NikoshBAN" pitchFamily="2" charset="0"/>
            </a:endParaRPr>
          </a:p>
          <a:p>
            <a:r>
              <a:rPr lang="bn-BD" sz="2880" b="1" dirty="0">
                <a:latin typeface="NikoshBAN" pitchFamily="2" charset="0"/>
                <a:cs typeface="NikoshBAN" pitchFamily="2" charset="0"/>
              </a:rPr>
              <a:t>৩। সূর্য থেকে শক্তি পেতে নিচের কোন প্রযুক্তিটি ব্যবহার করা হয়?</a:t>
            </a:r>
          </a:p>
          <a:p>
            <a:r>
              <a:rPr lang="bn-BD" sz="384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80" dirty="0">
                <a:latin typeface="NikoshBAN" pitchFamily="2" charset="0"/>
                <a:cs typeface="NikoshBAN" pitchFamily="2" charset="0"/>
              </a:rPr>
              <a:t>(ক) বাঁধ               (খ)  সৌর প্যানেল       (গ) টারবাইন        (ঘ) বৈদ্যুতিক পাখা</a:t>
            </a:r>
            <a:endParaRPr lang="bn-BD" sz="3840" dirty="0">
              <a:latin typeface="NikoshBAN" pitchFamily="2" charset="0"/>
              <a:cs typeface="NikoshBAN" pitchFamily="2" charset="0"/>
            </a:endParaRPr>
          </a:p>
          <a:p>
            <a:endParaRPr lang="bn-BD" sz="2880" dirty="0">
              <a:latin typeface="NikoshBAN" pitchFamily="2" charset="0"/>
              <a:cs typeface="NikoshBAN" pitchFamily="2" charset="0"/>
            </a:endParaRPr>
          </a:p>
          <a:p>
            <a:r>
              <a:rPr lang="bn-BD" sz="2880" b="1" dirty="0">
                <a:latin typeface="NikoshBAN" pitchFamily="2" charset="0"/>
                <a:cs typeface="NikoshBAN" pitchFamily="2" charset="0"/>
              </a:rPr>
              <a:t>৪। নিচের কোনটি মানবসৃষ্ট সম্পদ?</a:t>
            </a:r>
          </a:p>
          <a:p>
            <a:r>
              <a:rPr lang="bn-BD" sz="2880" dirty="0">
                <a:latin typeface="NikoshBAN" pitchFamily="2" charset="0"/>
                <a:cs typeface="NikoshBAN" pitchFamily="2" charset="0"/>
              </a:rPr>
              <a:t>     (ক) কাঁচ         (খ) পাথর         (গ)  গাছপালা     (ঘ) পশুপাখি</a:t>
            </a:r>
          </a:p>
          <a:p>
            <a:r>
              <a:rPr lang="bn-BD" sz="2880" dirty="0">
                <a:latin typeface="NikoshBAN" pitchFamily="2" charset="0"/>
                <a:cs typeface="NikoshBAN" pitchFamily="2" charset="0"/>
              </a:rPr>
              <a:t>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7317" y="1417320"/>
            <a:ext cx="213972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92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7920" dirty="0">
              <a:latin typeface="Calibri" pitchFamily="34" charset="0"/>
            </a:endParaRPr>
          </a:p>
          <a:p>
            <a:pPr algn="ctr"/>
            <a:endParaRPr lang="en-US" sz="792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3637" y="2800851"/>
            <a:ext cx="213972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92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7920" dirty="0">
              <a:latin typeface="Calibri" pitchFamily="34" charset="0"/>
            </a:endParaRPr>
          </a:p>
          <a:p>
            <a:pPr algn="ctr"/>
            <a:r>
              <a:rPr lang="bn-BD" sz="792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792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1877" y="4251960"/>
            <a:ext cx="213972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92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r>
              <a:rPr lang="bn-BD" sz="792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7920" dirty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792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480" y="5583806"/>
            <a:ext cx="213972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92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7920" dirty="0">
              <a:latin typeface="Calibri" pitchFamily="34" charset="0"/>
            </a:endParaRPr>
          </a:p>
          <a:p>
            <a:pPr algn="ctr"/>
            <a:endParaRPr lang="en-US" sz="792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DA6651-7107-47B7-99C1-FB20D69B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E35D-3537-425B-9D68-FE88FE8C6431}" type="datetime1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78995-1B5B-4D90-8FFB-EEB0F919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9AAB6-D89F-46A6-8FE2-AEB1FB01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2">
                <a:lumMod val="75000"/>
              </a:schemeClr>
            </a:gs>
            <a:gs pos="15000">
              <a:schemeClr val="bg1"/>
            </a:gs>
            <a:gs pos="83000">
              <a:srgbClr val="FEE7F2"/>
            </a:gs>
            <a:gs pos="82000">
              <a:schemeClr val="accent2">
                <a:lumMod val="20000"/>
                <a:lumOff val="80000"/>
              </a:schemeClr>
            </a:gs>
            <a:gs pos="0">
              <a:srgbClr val="C50849"/>
            </a:gs>
            <a:gs pos="82001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0915" y="1299417"/>
            <a:ext cx="6646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ছকটি পুরণ 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15383" r="21402" b="20950"/>
          <a:stretch/>
        </p:blipFill>
        <p:spPr>
          <a:xfrm>
            <a:off x="590580" y="2162174"/>
            <a:ext cx="5457792" cy="398145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10324" y="2162173"/>
          <a:ext cx="5081588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মানবসৃষ্ট</a:t>
                      </a: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52912" y="522277"/>
            <a:ext cx="201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2">
                <a:lumMod val="75000"/>
              </a:schemeClr>
            </a:gs>
            <a:gs pos="15000">
              <a:schemeClr val="bg1"/>
            </a:gs>
            <a:gs pos="83000">
              <a:srgbClr val="FEE7F2"/>
            </a:gs>
            <a:gs pos="82000">
              <a:schemeClr val="accent2">
                <a:lumMod val="20000"/>
                <a:lumOff val="80000"/>
              </a:schemeClr>
            </a:gs>
            <a:gs pos="0">
              <a:srgbClr val="C50849"/>
            </a:gs>
            <a:gs pos="82001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1831" y="522815"/>
            <a:ext cx="2468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930" y="1922930"/>
            <a:ext cx="396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929" y="2744570"/>
            <a:ext cx="758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উদাহরণ বল।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928" y="3566210"/>
            <a:ext cx="902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অনবায়নযোগ্য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বিকল্প সম্পদের নাম বল।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0928" y="4387850"/>
            <a:ext cx="902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কোথা থেকে আসে?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BFBFB"/>
            </a:gs>
            <a:gs pos="75000">
              <a:srgbClr val="F6F6F6"/>
            </a:gs>
            <a:gs pos="50000">
              <a:schemeClr val="bg1"/>
            </a:gs>
            <a:gs pos="0">
              <a:srgbClr val="FFFF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9680" y="5349241"/>
            <a:ext cx="95097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777" y="2876486"/>
            <a:ext cx="11228832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একটি সুন্দর বাড়ি তৈরি করতে তোমার কোন কোন প্রাকৃতিক সম্পদ ও মানবসৃষ্ট সম্পদ দরকার হবে?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প্রাকৃতিক সম্পদের যথাযথ ব্যবহার কেন প্রয়োজন পাঁচটি বাক্যে লিখ ?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7EB3DF-7C11-4552-A9B0-B90D269BBABF}"/>
              </a:ext>
            </a:extLst>
          </p:cNvPr>
          <p:cNvGrpSpPr/>
          <p:nvPr/>
        </p:nvGrpSpPr>
        <p:grpSpPr>
          <a:xfrm>
            <a:off x="5779009" y="270334"/>
            <a:ext cx="6181344" cy="2072389"/>
            <a:chOff x="843456" y="1592317"/>
            <a:chExt cx="4824248" cy="392561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5259923-8FA2-40DC-BAA0-2C38B57F58FF}"/>
                </a:ext>
              </a:extLst>
            </p:cNvPr>
            <p:cNvGrpSpPr/>
            <p:nvPr/>
          </p:nvGrpSpPr>
          <p:grpSpPr>
            <a:xfrm>
              <a:off x="843456" y="1592317"/>
              <a:ext cx="4824248" cy="3925614"/>
              <a:chOff x="843456" y="1592317"/>
              <a:chExt cx="4824248" cy="3925614"/>
            </a:xfrm>
          </p:grpSpPr>
          <p:sp>
            <p:nvSpPr>
              <p:cNvPr id="12" name="Freeform 31">
                <a:extLst>
                  <a:ext uri="{FF2B5EF4-FFF2-40B4-BE49-F238E27FC236}">
                    <a16:creationId xmlns:a16="http://schemas.microsoft.com/office/drawing/2014/main" id="{AEF2A2EF-DD79-4F35-9298-426988FDDBD4}"/>
                  </a:ext>
                </a:extLst>
              </p:cNvPr>
              <p:cNvSpPr/>
              <p:nvPr/>
            </p:nvSpPr>
            <p:spPr>
              <a:xfrm>
                <a:off x="843456" y="1592317"/>
                <a:ext cx="4824248" cy="3925614"/>
              </a:xfrm>
              <a:custGeom>
                <a:avLst/>
                <a:gdLst>
                  <a:gd name="connsiteX0" fmla="*/ 3255578 w 4824248"/>
                  <a:gd name="connsiteY0" fmla="*/ 0 h 3925614"/>
                  <a:gd name="connsiteX1" fmla="*/ 3870434 w 4824248"/>
                  <a:gd name="connsiteY1" fmla="*/ 0 h 3925614"/>
                  <a:gd name="connsiteX2" fmla="*/ 3870434 w 4824248"/>
                  <a:gd name="connsiteY2" fmla="*/ 1518487 h 3925614"/>
                  <a:gd name="connsiteX3" fmla="*/ 4824248 w 4824248"/>
                  <a:gd name="connsiteY3" fmla="*/ 2222938 h 3925614"/>
                  <a:gd name="connsiteX4" fmla="*/ 4138448 w 4824248"/>
                  <a:gd name="connsiteY4" fmla="*/ 2222938 h 3925614"/>
                  <a:gd name="connsiteX5" fmla="*/ 4138448 w 4824248"/>
                  <a:gd name="connsiteY5" fmla="*/ 3925614 h 3925614"/>
                  <a:gd name="connsiteX6" fmla="*/ 685800 w 4824248"/>
                  <a:gd name="connsiteY6" fmla="*/ 3925614 h 3925614"/>
                  <a:gd name="connsiteX7" fmla="*/ 685800 w 4824248"/>
                  <a:gd name="connsiteY7" fmla="*/ 2222938 h 3925614"/>
                  <a:gd name="connsiteX8" fmla="*/ 0 w 4824248"/>
                  <a:gd name="connsiteY8" fmla="*/ 2222938 h 3925614"/>
                  <a:gd name="connsiteX9" fmla="*/ 2412124 w 4824248"/>
                  <a:gd name="connsiteY9" fmla="*/ 441435 h 3925614"/>
                  <a:gd name="connsiteX10" fmla="*/ 3255578 w 4824248"/>
                  <a:gd name="connsiteY10" fmla="*/ 1064378 h 392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24248" h="3925614">
                    <a:moveTo>
                      <a:pt x="3255578" y="0"/>
                    </a:moveTo>
                    <a:lnTo>
                      <a:pt x="3870434" y="0"/>
                    </a:lnTo>
                    <a:lnTo>
                      <a:pt x="3870434" y="1518487"/>
                    </a:lnTo>
                    <a:lnTo>
                      <a:pt x="4824248" y="2222938"/>
                    </a:lnTo>
                    <a:lnTo>
                      <a:pt x="4138448" y="2222938"/>
                    </a:lnTo>
                    <a:lnTo>
                      <a:pt x="4138448" y="3925614"/>
                    </a:lnTo>
                    <a:lnTo>
                      <a:pt x="685800" y="3925614"/>
                    </a:lnTo>
                    <a:lnTo>
                      <a:pt x="685800" y="2222938"/>
                    </a:lnTo>
                    <a:lnTo>
                      <a:pt x="0" y="2222938"/>
                    </a:lnTo>
                    <a:lnTo>
                      <a:pt x="2412124" y="441435"/>
                    </a:lnTo>
                    <a:lnTo>
                      <a:pt x="3255578" y="10643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>
                <a:innerShdw blurRad="63500" dist="165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A30F24-6887-4A3B-9B77-38B4F8328F90}"/>
                  </a:ext>
                </a:extLst>
              </p:cNvPr>
              <p:cNvSpPr/>
              <p:nvPr/>
            </p:nvSpPr>
            <p:spPr>
              <a:xfrm>
                <a:off x="2910675" y="4207298"/>
                <a:ext cx="689810" cy="127175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33">
                <a:extLst>
                  <a:ext uri="{FF2B5EF4-FFF2-40B4-BE49-F238E27FC236}">
                    <a16:creationId xmlns:a16="http://schemas.microsoft.com/office/drawing/2014/main" id="{6D72B147-6740-4027-81A8-8EDA5C7F2977}"/>
                  </a:ext>
                </a:extLst>
              </p:cNvPr>
              <p:cNvSpPr/>
              <p:nvPr/>
            </p:nvSpPr>
            <p:spPr>
              <a:xfrm>
                <a:off x="2035413" y="4383760"/>
                <a:ext cx="501868" cy="912350"/>
              </a:xfrm>
              <a:custGeom>
                <a:avLst/>
                <a:gdLst>
                  <a:gd name="connsiteX0" fmla="*/ 0 w 689810"/>
                  <a:gd name="connsiteY0" fmla="*/ 0 h 1254012"/>
                  <a:gd name="connsiteX1" fmla="*/ 689810 w 689810"/>
                  <a:gd name="connsiteY1" fmla="*/ 184834 h 1254012"/>
                  <a:gd name="connsiteX2" fmla="*/ 689810 w 689810"/>
                  <a:gd name="connsiteY2" fmla="*/ 1069178 h 1254012"/>
                  <a:gd name="connsiteX3" fmla="*/ 0 w 689810"/>
                  <a:gd name="connsiteY3" fmla="*/ 1254012 h 125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10" h="1254012">
                    <a:moveTo>
                      <a:pt x="0" y="0"/>
                    </a:moveTo>
                    <a:lnTo>
                      <a:pt x="689810" y="184834"/>
                    </a:lnTo>
                    <a:lnTo>
                      <a:pt x="689810" y="1069178"/>
                    </a:lnTo>
                    <a:lnTo>
                      <a:pt x="0" y="125401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34">
                <a:extLst>
                  <a:ext uri="{FF2B5EF4-FFF2-40B4-BE49-F238E27FC236}">
                    <a16:creationId xmlns:a16="http://schemas.microsoft.com/office/drawing/2014/main" id="{6CAF66F3-4CD2-4E23-AF48-86658CA3534A}"/>
                  </a:ext>
                </a:extLst>
              </p:cNvPr>
              <p:cNvSpPr/>
              <p:nvPr/>
            </p:nvSpPr>
            <p:spPr>
              <a:xfrm flipH="1">
                <a:off x="3973879" y="4383760"/>
                <a:ext cx="501868" cy="912350"/>
              </a:xfrm>
              <a:custGeom>
                <a:avLst/>
                <a:gdLst>
                  <a:gd name="connsiteX0" fmla="*/ 0 w 689810"/>
                  <a:gd name="connsiteY0" fmla="*/ 0 h 1254012"/>
                  <a:gd name="connsiteX1" fmla="*/ 689810 w 689810"/>
                  <a:gd name="connsiteY1" fmla="*/ 184834 h 1254012"/>
                  <a:gd name="connsiteX2" fmla="*/ 689810 w 689810"/>
                  <a:gd name="connsiteY2" fmla="*/ 1069178 h 1254012"/>
                  <a:gd name="connsiteX3" fmla="*/ 0 w 689810"/>
                  <a:gd name="connsiteY3" fmla="*/ 1254012 h 125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10" h="1254012">
                    <a:moveTo>
                      <a:pt x="0" y="0"/>
                    </a:moveTo>
                    <a:lnTo>
                      <a:pt x="689810" y="184834"/>
                    </a:lnTo>
                    <a:lnTo>
                      <a:pt x="689810" y="1069178"/>
                    </a:lnTo>
                    <a:lnTo>
                      <a:pt x="0" y="125401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95CDEDA-A5CA-43E0-8239-F095BDEC6B20}"/>
                </a:ext>
              </a:extLst>
            </p:cNvPr>
            <p:cNvSpPr/>
            <p:nvPr/>
          </p:nvSpPr>
          <p:spPr>
            <a:xfrm>
              <a:off x="2500634" y="2282188"/>
              <a:ext cx="1509892" cy="57330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829CF15-8277-4953-BBB1-90A76F18EDB0}"/>
              </a:ext>
            </a:extLst>
          </p:cNvPr>
          <p:cNvSpPr/>
          <p:nvPr/>
        </p:nvSpPr>
        <p:spPr>
          <a:xfrm>
            <a:off x="7485526" y="856642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BC6B5-DCF1-4FF9-97F2-46830836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6084-9BF4-4F7D-A014-1BC0DE514994}" type="datetime1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DFFC2-4B16-4832-A1CF-5C8FAE3E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3B7F-1E83-49EA-A810-5070916C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29000">
              <a:schemeClr val="bg1">
                <a:lumMod val="85000"/>
              </a:schemeClr>
            </a:gs>
            <a:gs pos="8300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DCBC4-9664-4280-9B5D-5C9A8D41D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114" y="612231"/>
            <a:ext cx="1349930" cy="15612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FC94DB0-B7C4-4541-8432-43F5FAE43A40}"/>
              </a:ext>
            </a:extLst>
          </p:cNvPr>
          <p:cNvSpPr txBox="1">
            <a:spLocks/>
          </p:cNvSpPr>
          <p:nvPr/>
        </p:nvSpPr>
        <p:spPr>
          <a:xfrm>
            <a:off x="4653830" y="465756"/>
            <a:ext cx="2536589" cy="833732"/>
          </a:xfrm>
          <a:prstGeom prst="flowChartTerminator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85725" tIns="42863" rIns="85725" bIns="4286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700B0-5A5D-4A48-9540-3C7AE16FB97F}"/>
              </a:ext>
            </a:extLst>
          </p:cNvPr>
          <p:cNvSpPr/>
          <p:nvPr/>
        </p:nvSpPr>
        <p:spPr>
          <a:xfrm>
            <a:off x="489404" y="3549026"/>
            <a:ext cx="5725659" cy="292387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Aft>
                <a:spcPts val="600"/>
              </a:spcAft>
            </a:pP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7AB2-7089-453F-8024-A130719BB183}"/>
              </a:ext>
            </a:extLst>
          </p:cNvPr>
          <p:cNvSpPr/>
          <p:nvPr/>
        </p:nvSpPr>
        <p:spPr>
          <a:xfrm>
            <a:off x="6740407" y="2391149"/>
            <a:ext cx="5279571" cy="400109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>
              <a:spcAft>
                <a:spcPts val="600"/>
              </a:spcAft>
            </a:pP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১৩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প্রাকৃতিক সম্পদ</a:t>
            </a:r>
          </a:p>
          <a:p>
            <a:pPr algn="ctr">
              <a:spcAft>
                <a:spcPts val="60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 প্রাকৃতিক সম্পদের যথাযথ ব্যবহার ।</a:t>
            </a:r>
          </a:p>
          <a:p>
            <a:pPr algn="ctr">
              <a:spcAft>
                <a:spcPts val="600"/>
              </a:spcAft>
            </a:pP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7E094B-EE2D-4EA8-821C-408064430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30" y="1334861"/>
            <a:ext cx="2190078" cy="209413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5A9A9A0-A152-41A7-A836-4A8498E844C6}"/>
              </a:ext>
            </a:extLst>
          </p:cNvPr>
          <p:cNvGrpSpPr/>
          <p:nvPr/>
        </p:nvGrpSpPr>
        <p:grpSpPr>
          <a:xfrm>
            <a:off x="6282258" y="1392836"/>
            <a:ext cx="525406" cy="5165124"/>
            <a:chOff x="5193743" y="565484"/>
            <a:chExt cx="1372687" cy="57992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01EFA9-65BB-4925-9D36-E095FCA73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563" y="5088804"/>
              <a:ext cx="957263" cy="12759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67D709-0DAF-4491-9F23-C40D57CA2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2274">
              <a:off x="6070241" y="2405666"/>
              <a:ext cx="496189" cy="30682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CE0D3B-3062-4A13-BEF9-7F8662DD2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5562" flipH="1">
              <a:off x="5193743" y="2597851"/>
              <a:ext cx="480441" cy="28824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C5F913-7421-49C5-B799-70D92E80E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951" y="565484"/>
              <a:ext cx="571500" cy="4752474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06807-28C1-4151-9D11-CC22CB00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0BA1-4B6A-4D69-B3B1-4B5A464BB449}" type="datetime1">
              <a:rPr lang="en-US" smtClean="0"/>
              <a:t>11/27/2021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4E19136-5CBD-491D-A352-01F706C69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06D0284-561D-4757-89CA-A6DBE099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4F4F4"/>
            </a:gs>
            <a:gs pos="75000">
              <a:srgbClr val="F6F6F6"/>
            </a:gs>
            <a:gs pos="50000">
              <a:schemeClr val="bg2">
                <a:lumMod val="90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bg1">
                <a:lumMod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8E849C-C12F-48F6-B994-8C7FA34BB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9"/>
          <a:stretch/>
        </p:blipFill>
        <p:spPr>
          <a:xfrm>
            <a:off x="161544" y="165688"/>
            <a:ext cx="11868912" cy="652662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EC5ADD4-443B-4E22-9073-42588680C25A}"/>
              </a:ext>
            </a:extLst>
          </p:cNvPr>
          <p:cNvGrpSpPr/>
          <p:nvPr/>
        </p:nvGrpSpPr>
        <p:grpSpPr>
          <a:xfrm>
            <a:off x="2926080" y="4791456"/>
            <a:ext cx="5925312" cy="1207008"/>
            <a:chOff x="2267712" y="4901184"/>
            <a:chExt cx="5925312" cy="1207008"/>
          </a:xfrm>
          <a:gradFill>
            <a:gsLst>
              <a:gs pos="87500">
                <a:srgbClr val="F4F4F4"/>
              </a:gs>
              <a:gs pos="75000">
                <a:srgbClr val="F6F6F6"/>
              </a:gs>
              <a:gs pos="50000">
                <a:schemeClr val="bg2">
                  <a:lumMod val="9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6989477-78A1-45D8-9F2F-DE87C0C7B02B}"/>
                </a:ext>
              </a:extLst>
            </p:cNvPr>
            <p:cNvSpPr/>
            <p:nvPr/>
          </p:nvSpPr>
          <p:spPr>
            <a:xfrm>
              <a:off x="2267712" y="4901184"/>
              <a:ext cx="5925312" cy="1207008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8040818-0A6E-436C-BF47-BF3AE54ED392}"/>
                </a:ext>
              </a:extLst>
            </p:cNvPr>
            <p:cNvGrpSpPr/>
            <p:nvPr/>
          </p:nvGrpSpPr>
          <p:grpSpPr>
            <a:xfrm>
              <a:off x="3017226" y="5079270"/>
              <a:ext cx="4800801" cy="717015"/>
              <a:chOff x="2518205" y="1220582"/>
              <a:chExt cx="6865501" cy="2162329"/>
            </a:xfrm>
            <a:grpFill/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840C05-B796-4656-8F58-9EA1878BA289}"/>
                  </a:ext>
                </a:extLst>
              </p:cNvPr>
              <p:cNvSpPr txBox="1"/>
              <p:nvPr/>
            </p:nvSpPr>
            <p:spPr>
              <a:xfrm>
                <a:off x="8105233" y="2062498"/>
                <a:ext cx="1085044" cy="1320412"/>
              </a:xfrm>
              <a:custGeom>
                <a:avLst/>
                <a:gdLst/>
                <a:ahLst/>
                <a:cxnLst/>
                <a:rect l="l" t="t" r="r" b="b"/>
                <a:pathLst>
                  <a:path w="1085044" h="1320412">
                    <a:moveTo>
                      <a:pt x="1057294" y="0"/>
                    </a:moveTo>
                    <a:lnTo>
                      <a:pt x="1085044" y="15374"/>
                    </a:lnTo>
                    <a:cubicBezTo>
                      <a:pt x="1004001" y="126429"/>
                      <a:pt x="950768" y="232857"/>
                      <a:pt x="925345" y="334655"/>
                    </a:cubicBezTo>
                    <a:cubicBezTo>
                      <a:pt x="899923" y="436454"/>
                      <a:pt x="887211" y="539636"/>
                      <a:pt x="887211" y="644201"/>
                    </a:cubicBezTo>
                    <a:cubicBezTo>
                      <a:pt x="887211" y="696221"/>
                      <a:pt x="889583" y="746030"/>
                      <a:pt x="894328" y="793630"/>
                    </a:cubicBezTo>
                    <a:cubicBezTo>
                      <a:pt x="899073" y="841230"/>
                      <a:pt x="906645" y="890128"/>
                      <a:pt x="917046" y="940324"/>
                    </a:cubicBezTo>
                    <a:cubicBezTo>
                      <a:pt x="927447" y="990520"/>
                      <a:pt x="940552" y="1044317"/>
                      <a:pt x="956362" y="1101715"/>
                    </a:cubicBezTo>
                    <a:cubicBezTo>
                      <a:pt x="972172" y="1159113"/>
                      <a:pt x="990896" y="1232012"/>
                      <a:pt x="1012531" y="1320412"/>
                    </a:cubicBezTo>
                    <a:lnTo>
                      <a:pt x="843768" y="1260974"/>
                    </a:lnTo>
                    <a:cubicBezTo>
                      <a:pt x="783527" y="1124263"/>
                      <a:pt x="735649" y="992012"/>
                      <a:pt x="700134" y="864219"/>
                    </a:cubicBezTo>
                    <a:cubicBezTo>
                      <a:pt x="664620" y="736426"/>
                      <a:pt x="646862" y="606786"/>
                      <a:pt x="646862" y="475299"/>
                    </a:cubicBezTo>
                    <a:cubicBezTo>
                      <a:pt x="646862" y="422661"/>
                      <a:pt x="649838" y="371120"/>
                      <a:pt x="655788" y="320677"/>
                    </a:cubicBezTo>
                    <a:cubicBezTo>
                      <a:pt x="661738" y="270233"/>
                      <a:pt x="672378" y="233622"/>
                      <a:pt x="687709" y="210842"/>
                    </a:cubicBezTo>
                    <a:cubicBezTo>
                      <a:pt x="660324" y="253991"/>
                      <a:pt x="621455" y="303986"/>
                      <a:pt x="571105" y="360828"/>
                    </a:cubicBezTo>
                    <a:cubicBezTo>
                      <a:pt x="520754" y="417669"/>
                      <a:pt x="468890" y="476952"/>
                      <a:pt x="415509" y="538678"/>
                    </a:cubicBezTo>
                    <a:lnTo>
                      <a:pt x="237613" y="729231"/>
                    </a:lnTo>
                    <a:lnTo>
                      <a:pt x="0" y="536128"/>
                    </a:lnTo>
                    <a:lnTo>
                      <a:pt x="0" y="52956"/>
                    </a:lnTo>
                    <a:lnTo>
                      <a:pt x="216610" y="42107"/>
                    </a:lnTo>
                    <a:lnTo>
                      <a:pt x="216610" y="369915"/>
                    </a:lnTo>
                    <a:cubicBezTo>
                      <a:pt x="279263" y="265906"/>
                      <a:pt x="357555" y="167484"/>
                      <a:pt x="451487" y="74649"/>
                    </a:cubicBezTo>
                    <a:lnTo>
                      <a:pt x="507203" y="27552"/>
                    </a:lnTo>
                    <a:lnTo>
                      <a:pt x="1057294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900" b="1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9FAA91-5F10-4ED5-8758-E1A256CB9A18}"/>
                  </a:ext>
                </a:extLst>
              </p:cNvPr>
              <p:cNvSpPr txBox="1"/>
              <p:nvPr/>
            </p:nvSpPr>
            <p:spPr>
              <a:xfrm>
                <a:off x="7477682" y="2136186"/>
                <a:ext cx="213643" cy="1187379"/>
              </a:xfrm>
              <a:custGeom>
                <a:avLst/>
                <a:gdLst/>
                <a:ahLst/>
                <a:cxnLst/>
                <a:rect l="l" t="t" r="r" b="b"/>
                <a:pathLst>
                  <a:path w="213643" h="1187379">
                    <a:moveTo>
                      <a:pt x="213643" y="0"/>
                    </a:moveTo>
                    <a:lnTo>
                      <a:pt x="213643" y="1187379"/>
                    </a:lnTo>
                    <a:lnTo>
                      <a:pt x="0" y="1031691"/>
                    </a:lnTo>
                    <a:lnTo>
                      <a:pt x="0" y="10701"/>
                    </a:lnTo>
                    <a:lnTo>
                      <a:pt x="213643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900" b="1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890A74-33BC-47D9-A3B8-56B9EC06E1C0}"/>
                  </a:ext>
                </a:extLst>
              </p:cNvPr>
              <p:cNvSpPr txBox="1"/>
              <p:nvPr/>
            </p:nvSpPr>
            <p:spPr>
              <a:xfrm>
                <a:off x="5991373" y="2166329"/>
                <a:ext cx="1098119" cy="1154268"/>
              </a:xfrm>
              <a:custGeom>
                <a:avLst/>
                <a:gdLst/>
                <a:ahLst/>
                <a:cxnLst/>
                <a:rect l="l" t="t" r="r" b="b"/>
                <a:pathLst>
                  <a:path w="1098119" h="1154268">
                    <a:moveTo>
                      <a:pt x="1098119" y="0"/>
                    </a:moveTo>
                    <a:lnTo>
                      <a:pt x="1098119" y="1154268"/>
                    </a:lnTo>
                    <a:lnTo>
                      <a:pt x="949246" y="1075914"/>
                    </a:lnTo>
                    <a:cubicBezTo>
                      <a:pt x="917193" y="967671"/>
                      <a:pt x="874809" y="874480"/>
                      <a:pt x="822094" y="796343"/>
                    </a:cubicBezTo>
                    <a:cubicBezTo>
                      <a:pt x="769379" y="718205"/>
                      <a:pt x="710358" y="652538"/>
                      <a:pt x="645032" y="599344"/>
                    </a:cubicBezTo>
                    <a:cubicBezTo>
                      <a:pt x="579706" y="546150"/>
                      <a:pt x="507866" y="503503"/>
                      <a:pt x="429511" y="471404"/>
                    </a:cubicBezTo>
                    <a:cubicBezTo>
                      <a:pt x="351157" y="439305"/>
                      <a:pt x="267888" y="417090"/>
                      <a:pt x="179705" y="404757"/>
                    </a:cubicBezTo>
                    <a:lnTo>
                      <a:pt x="0" y="164177"/>
                    </a:lnTo>
                    <a:lnTo>
                      <a:pt x="216369" y="44163"/>
                    </a:lnTo>
                    <a:lnTo>
                      <a:pt x="752158" y="17328"/>
                    </a:lnTo>
                    <a:lnTo>
                      <a:pt x="408509" y="203400"/>
                    </a:lnTo>
                    <a:cubicBezTo>
                      <a:pt x="495919" y="231280"/>
                      <a:pt x="583871" y="281021"/>
                      <a:pt x="672363" y="352621"/>
                    </a:cubicBezTo>
                    <a:cubicBezTo>
                      <a:pt x="760855" y="424222"/>
                      <a:pt x="830571" y="519537"/>
                      <a:pt x="881509" y="638568"/>
                    </a:cubicBezTo>
                    <a:lnTo>
                      <a:pt x="881509" y="10849"/>
                    </a:lnTo>
                    <a:lnTo>
                      <a:pt x="1098119" y="0"/>
                    </a:lnTo>
                    <a:close/>
                  </a:path>
                </a:pathLst>
              </a:custGeom>
              <a:gradFill>
                <a:gsLst>
                  <a:gs pos="87500">
                    <a:srgbClr val="F4F4F4"/>
                  </a:gs>
                  <a:gs pos="75000">
                    <a:srgbClr val="F6F6F6"/>
                  </a:gs>
                  <a:gs pos="84000">
                    <a:schemeClr val="bg2">
                      <a:lumMod val="90000"/>
                    </a:schemeClr>
                  </a:gs>
                  <a:gs pos="46000">
                    <a:srgbClr val="FFFF00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900" b="1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F521F8-DFB0-401B-8B09-B511DC7B848A}"/>
                  </a:ext>
                </a:extLst>
              </p:cNvPr>
              <p:cNvSpPr txBox="1"/>
              <p:nvPr/>
            </p:nvSpPr>
            <p:spPr>
              <a:xfrm>
                <a:off x="5105552" y="2242892"/>
                <a:ext cx="550612" cy="1140019"/>
              </a:xfrm>
              <a:custGeom>
                <a:avLst/>
                <a:gdLst/>
                <a:ahLst/>
                <a:cxnLst/>
                <a:rect l="l" t="t" r="r" b="b"/>
                <a:pathLst>
                  <a:path w="550612" h="1140019">
                    <a:moveTo>
                      <a:pt x="455322" y="0"/>
                    </a:moveTo>
                    <a:lnTo>
                      <a:pt x="455776" y="4555"/>
                    </a:lnTo>
                    <a:cubicBezTo>
                      <a:pt x="463766" y="47626"/>
                      <a:pt x="473433" y="96779"/>
                      <a:pt x="484776" y="152014"/>
                    </a:cubicBezTo>
                    <a:cubicBezTo>
                      <a:pt x="500416" y="217015"/>
                      <a:pt x="515299" y="286166"/>
                      <a:pt x="529424" y="359467"/>
                    </a:cubicBezTo>
                    <a:cubicBezTo>
                      <a:pt x="543550" y="432768"/>
                      <a:pt x="550612" y="504438"/>
                      <a:pt x="550612" y="574477"/>
                    </a:cubicBezTo>
                    <a:cubicBezTo>
                      <a:pt x="550612" y="669770"/>
                      <a:pt x="532268" y="752652"/>
                      <a:pt x="495579" y="823125"/>
                    </a:cubicBezTo>
                    <a:cubicBezTo>
                      <a:pt x="458890" y="893597"/>
                      <a:pt x="417495" y="952432"/>
                      <a:pt x="371395" y="999630"/>
                    </a:cubicBezTo>
                    <a:cubicBezTo>
                      <a:pt x="325294" y="1046828"/>
                      <a:pt x="279100" y="1082026"/>
                      <a:pt x="232814" y="1105223"/>
                    </a:cubicBezTo>
                    <a:cubicBezTo>
                      <a:pt x="186528" y="1128420"/>
                      <a:pt x="150032" y="1140019"/>
                      <a:pt x="123327" y="1140019"/>
                    </a:cubicBezTo>
                    <a:lnTo>
                      <a:pt x="0" y="1005472"/>
                    </a:lnTo>
                    <a:cubicBezTo>
                      <a:pt x="99990" y="988967"/>
                      <a:pt x="175710" y="949960"/>
                      <a:pt x="227158" y="888451"/>
                    </a:cubicBezTo>
                    <a:cubicBezTo>
                      <a:pt x="278606" y="826942"/>
                      <a:pt x="304330" y="750442"/>
                      <a:pt x="304330" y="658952"/>
                    </a:cubicBezTo>
                    <a:cubicBezTo>
                      <a:pt x="304330" y="619326"/>
                      <a:pt x="299044" y="564896"/>
                      <a:pt x="288473" y="495660"/>
                    </a:cubicBezTo>
                    <a:cubicBezTo>
                      <a:pt x="277903" y="426424"/>
                      <a:pt x="265307" y="358733"/>
                      <a:pt x="250688" y="292588"/>
                    </a:cubicBezTo>
                    <a:cubicBezTo>
                      <a:pt x="238417" y="212812"/>
                      <a:pt x="227475" y="150005"/>
                      <a:pt x="217862" y="104167"/>
                    </a:cubicBezTo>
                    <a:cubicBezTo>
                      <a:pt x="213056" y="81248"/>
                      <a:pt x="209451" y="59716"/>
                      <a:pt x="207048" y="39571"/>
                    </a:cubicBezTo>
                    <a:lnTo>
                      <a:pt x="205315" y="12522"/>
                    </a:lnTo>
                    <a:lnTo>
                      <a:pt x="45532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900" b="1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C72925-EEE9-40BF-B7FA-1A93CF0FBB8A}"/>
                  </a:ext>
                </a:extLst>
              </p:cNvPr>
              <p:cNvSpPr txBox="1"/>
              <p:nvPr/>
            </p:nvSpPr>
            <p:spPr>
              <a:xfrm>
                <a:off x="3887678" y="2270519"/>
                <a:ext cx="1121625" cy="1052351"/>
              </a:xfrm>
              <a:custGeom>
                <a:avLst/>
                <a:gdLst/>
                <a:ahLst/>
                <a:cxnLst/>
                <a:rect l="l" t="t" r="r" b="b"/>
                <a:pathLst>
                  <a:path w="1121625" h="1052351">
                    <a:moveTo>
                      <a:pt x="1121625" y="0"/>
                    </a:moveTo>
                    <a:lnTo>
                      <a:pt x="1121625" y="1052351"/>
                    </a:lnTo>
                    <a:lnTo>
                      <a:pt x="970294" y="954988"/>
                    </a:lnTo>
                    <a:cubicBezTo>
                      <a:pt x="970294" y="856450"/>
                      <a:pt x="955697" y="763924"/>
                      <a:pt x="926504" y="677410"/>
                    </a:cubicBezTo>
                    <a:cubicBezTo>
                      <a:pt x="897310" y="590896"/>
                      <a:pt x="858721" y="512881"/>
                      <a:pt x="810734" y="443367"/>
                    </a:cubicBezTo>
                    <a:cubicBezTo>
                      <a:pt x="762748" y="373853"/>
                      <a:pt x="709979" y="317197"/>
                      <a:pt x="652426" y="273399"/>
                    </a:cubicBezTo>
                    <a:cubicBezTo>
                      <a:pt x="609262" y="240550"/>
                      <a:pt x="573070" y="218021"/>
                      <a:pt x="543849" y="205810"/>
                    </a:cubicBezTo>
                    <a:lnTo>
                      <a:pt x="528329" y="200748"/>
                    </a:lnTo>
                    <a:lnTo>
                      <a:pt x="532971" y="204514"/>
                    </a:lnTo>
                    <a:cubicBezTo>
                      <a:pt x="537437" y="209977"/>
                      <a:pt x="541030" y="218412"/>
                      <a:pt x="543750" y="229817"/>
                    </a:cubicBezTo>
                    <a:cubicBezTo>
                      <a:pt x="549190" y="252628"/>
                      <a:pt x="551910" y="274434"/>
                      <a:pt x="551910" y="295236"/>
                    </a:cubicBezTo>
                    <a:cubicBezTo>
                      <a:pt x="551910" y="332172"/>
                      <a:pt x="543534" y="366790"/>
                      <a:pt x="526781" y="399090"/>
                    </a:cubicBezTo>
                    <a:cubicBezTo>
                      <a:pt x="510029" y="431390"/>
                      <a:pt x="488779" y="458791"/>
                      <a:pt x="463032" y="481293"/>
                    </a:cubicBezTo>
                    <a:cubicBezTo>
                      <a:pt x="437285" y="503794"/>
                      <a:pt x="408848" y="521134"/>
                      <a:pt x="377723" y="533312"/>
                    </a:cubicBezTo>
                    <a:cubicBezTo>
                      <a:pt x="346598" y="545491"/>
                      <a:pt x="316060" y="551580"/>
                      <a:pt x="286109" y="551580"/>
                    </a:cubicBezTo>
                    <a:cubicBezTo>
                      <a:pt x="242311" y="551580"/>
                      <a:pt x="202655" y="543535"/>
                      <a:pt x="167140" y="527447"/>
                    </a:cubicBezTo>
                    <a:cubicBezTo>
                      <a:pt x="131626" y="511359"/>
                      <a:pt x="101350" y="489190"/>
                      <a:pt x="76314" y="460939"/>
                    </a:cubicBezTo>
                    <a:cubicBezTo>
                      <a:pt x="51278" y="432688"/>
                      <a:pt x="32300" y="401370"/>
                      <a:pt x="19380" y="366983"/>
                    </a:cubicBezTo>
                    <a:cubicBezTo>
                      <a:pt x="6460" y="332597"/>
                      <a:pt x="0" y="296086"/>
                      <a:pt x="0" y="257450"/>
                    </a:cubicBezTo>
                    <a:cubicBezTo>
                      <a:pt x="0" y="204255"/>
                      <a:pt x="10718" y="156795"/>
                      <a:pt x="32153" y="115068"/>
                    </a:cubicBezTo>
                    <a:cubicBezTo>
                      <a:pt x="42871" y="94205"/>
                      <a:pt x="55464" y="75080"/>
                      <a:pt x="69933" y="57693"/>
                    </a:cubicBezTo>
                    <a:lnTo>
                      <a:pt x="75464" y="52398"/>
                    </a:lnTo>
                    <a:lnTo>
                      <a:pt x="684045" y="21917"/>
                    </a:lnTo>
                    <a:lnTo>
                      <a:pt x="757811" y="74332"/>
                    </a:lnTo>
                    <a:cubicBezTo>
                      <a:pt x="783156" y="95037"/>
                      <a:pt x="808131" y="118174"/>
                      <a:pt x="832734" y="143743"/>
                    </a:cubicBezTo>
                    <a:cubicBezTo>
                      <a:pt x="881941" y="194882"/>
                      <a:pt x="907024" y="251948"/>
                      <a:pt x="907982" y="314941"/>
                    </a:cubicBezTo>
                    <a:lnTo>
                      <a:pt x="907982" y="10700"/>
                    </a:lnTo>
                    <a:lnTo>
                      <a:pt x="1121625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00"/>
                  </a:gs>
                  <a:gs pos="75000">
                    <a:srgbClr val="F6F6F6"/>
                  </a:gs>
                  <a:gs pos="50000">
                    <a:schemeClr val="bg2">
                      <a:lumMod val="90000"/>
                    </a:schemeClr>
                  </a:gs>
                  <a:gs pos="63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900" b="1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CD5C5A-989E-4A9C-93DD-B63BAD58F387}"/>
                  </a:ext>
                </a:extLst>
              </p:cNvPr>
              <p:cNvSpPr txBox="1"/>
              <p:nvPr/>
            </p:nvSpPr>
            <p:spPr>
              <a:xfrm>
                <a:off x="2521877" y="2340937"/>
                <a:ext cx="1081465" cy="988562"/>
              </a:xfrm>
              <a:custGeom>
                <a:avLst/>
                <a:gdLst/>
                <a:ahLst/>
                <a:cxnLst/>
                <a:rect l="l" t="t" r="r" b="b"/>
                <a:pathLst>
                  <a:path w="1081465" h="988562">
                    <a:moveTo>
                      <a:pt x="1081465" y="0"/>
                    </a:moveTo>
                    <a:lnTo>
                      <a:pt x="1081465" y="988562"/>
                    </a:lnTo>
                    <a:lnTo>
                      <a:pt x="927584" y="864864"/>
                    </a:lnTo>
                    <a:lnTo>
                      <a:pt x="908853" y="789802"/>
                    </a:lnTo>
                    <a:lnTo>
                      <a:pt x="911728" y="789802"/>
                    </a:lnTo>
                    <a:cubicBezTo>
                      <a:pt x="896799" y="784918"/>
                      <a:pt x="871755" y="752533"/>
                      <a:pt x="836596" y="692647"/>
                    </a:cubicBezTo>
                    <a:cubicBezTo>
                      <a:pt x="801437" y="632761"/>
                      <a:pt x="754749" y="573694"/>
                      <a:pt x="696532" y="515446"/>
                    </a:cubicBezTo>
                    <a:cubicBezTo>
                      <a:pt x="638315" y="457198"/>
                      <a:pt x="567943" y="406755"/>
                      <a:pt x="485416" y="364116"/>
                    </a:cubicBezTo>
                    <a:cubicBezTo>
                      <a:pt x="402889" y="321477"/>
                      <a:pt x="301060" y="300158"/>
                      <a:pt x="179927" y="300158"/>
                    </a:cubicBezTo>
                    <a:lnTo>
                      <a:pt x="0" y="54167"/>
                    </a:lnTo>
                    <a:lnTo>
                      <a:pt x="547651" y="26737"/>
                    </a:lnTo>
                    <a:lnTo>
                      <a:pt x="529827" y="35701"/>
                    </a:lnTo>
                    <a:cubicBezTo>
                      <a:pt x="489201" y="54292"/>
                      <a:pt x="448573" y="71045"/>
                      <a:pt x="407943" y="85959"/>
                    </a:cubicBezTo>
                    <a:cubicBezTo>
                      <a:pt x="500515" y="110933"/>
                      <a:pt x="588691" y="156300"/>
                      <a:pt x="672470" y="222058"/>
                    </a:cubicBezTo>
                    <a:cubicBezTo>
                      <a:pt x="756248" y="287817"/>
                      <a:pt x="821489" y="375158"/>
                      <a:pt x="868193" y="484081"/>
                    </a:cubicBezTo>
                    <a:lnTo>
                      <a:pt x="867922" y="10696"/>
                    </a:lnTo>
                    <a:lnTo>
                      <a:pt x="108146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900" b="1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6AAACC-4B3B-4FF9-BCDF-2491A09436E0}"/>
                  </a:ext>
                </a:extLst>
              </p:cNvPr>
              <p:cNvSpPr txBox="1"/>
              <p:nvPr/>
            </p:nvSpPr>
            <p:spPr>
              <a:xfrm>
                <a:off x="2518205" y="1220582"/>
                <a:ext cx="6865501" cy="1068506"/>
              </a:xfrm>
              <a:custGeom>
                <a:avLst/>
                <a:gdLst/>
                <a:ahLst/>
                <a:cxnLst/>
                <a:rect l="l" t="t" r="r" b="b"/>
                <a:pathLst>
                  <a:path w="6865501" h="1068506">
                    <a:moveTo>
                      <a:pt x="871494" y="0"/>
                    </a:moveTo>
                    <a:cubicBezTo>
                      <a:pt x="955628" y="27293"/>
                      <a:pt x="1007161" y="66663"/>
                      <a:pt x="1026093" y="118111"/>
                    </a:cubicBezTo>
                    <a:cubicBezTo>
                      <a:pt x="1045025" y="169559"/>
                      <a:pt x="1059173" y="215868"/>
                      <a:pt x="1068539" y="257039"/>
                    </a:cubicBezTo>
                    <a:lnTo>
                      <a:pt x="1075493" y="284857"/>
                    </a:lnTo>
                    <a:lnTo>
                      <a:pt x="1183555" y="284857"/>
                    </a:lnTo>
                    <a:lnTo>
                      <a:pt x="1208093" y="284857"/>
                    </a:lnTo>
                    <a:lnTo>
                      <a:pt x="3310247" y="284857"/>
                    </a:lnTo>
                    <a:lnTo>
                      <a:pt x="3326103" y="284857"/>
                    </a:lnTo>
                    <a:lnTo>
                      <a:pt x="4572574" y="284857"/>
                    </a:lnTo>
                    <a:lnTo>
                      <a:pt x="4691322" y="284857"/>
                    </a:lnTo>
                    <a:lnTo>
                      <a:pt x="4874724" y="284857"/>
                    </a:lnTo>
                    <a:cubicBezTo>
                      <a:pt x="4907920" y="309268"/>
                      <a:pt x="4934384" y="329327"/>
                      <a:pt x="4954114" y="345036"/>
                    </a:cubicBezTo>
                    <a:lnTo>
                      <a:pt x="4959477" y="349408"/>
                    </a:lnTo>
                    <a:lnTo>
                      <a:pt x="4959477" y="0"/>
                    </a:lnTo>
                    <a:cubicBezTo>
                      <a:pt x="5035513" y="30291"/>
                      <a:pt x="5084697" y="71956"/>
                      <a:pt x="5107028" y="124996"/>
                    </a:cubicBezTo>
                    <a:cubicBezTo>
                      <a:pt x="5129360" y="178036"/>
                      <a:pt x="5145132" y="223024"/>
                      <a:pt x="5154342" y="259960"/>
                    </a:cubicBezTo>
                    <a:lnTo>
                      <a:pt x="5162131" y="284857"/>
                    </a:lnTo>
                    <a:lnTo>
                      <a:pt x="5319373" y="284857"/>
                    </a:lnTo>
                    <a:lnTo>
                      <a:pt x="5372112" y="284857"/>
                    </a:lnTo>
                    <a:lnTo>
                      <a:pt x="6738651" y="284857"/>
                    </a:lnTo>
                    <a:lnTo>
                      <a:pt x="6865501" y="483664"/>
                    </a:lnTo>
                    <a:lnTo>
                      <a:pt x="5803639" y="483664"/>
                    </a:lnTo>
                    <a:lnTo>
                      <a:pt x="5803639" y="778007"/>
                    </a:lnTo>
                    <a:lnTo>
                      <a:pt x="5587029" y="788856"/>
                    </a:lnTo>
                    <a:lnTo>
                      <a:pt x="5587029" y="483664"/>
                    </a:lnTo>
                    <a:lnTo>
                      <a:pt x="5498962" y="483664"/>
                    </a:lnTo>
                    <a:lnTo>
                      <a:pt x="5429116" y="483664"/>
                    </a:lnTo>
                    <a:lnTo>
                      <a:pt x="5173120" y="483664"/>
                    </a:lnTo>
                    <a:lnTo>
                      <a:pt x="5173120" y="809587"/>
                    </a:lnTo>
                    <a:lnTo>
                      <a:pt x="4959477" y="820288"/>
                    </a:lnTo>
                    <a:lnTo>
                      <a:pt x="4959477" y="680987"/>
                    </a:lnTo>
                    <a:cubicBezTo>
                      <a:pt x="4959477" y="672394"/>
                      <a:pt x="4954694" y="657658"/>
                      <a:pt x="4945127" y="636779"/>
                    </a:cubicBezTo>
                    <a:cubicBezTo>
                      <a:pt x="4935561" y="615900"/>
                      <a:pt x="4923274" y="594194"/>
                      <a:pt x="4908268" y="571661"/>
                    </a:cubicBezTo>
                    <a:cubicBezTo>
                      <a:pt x="4893262" y="549129"/>
                      <a:pt x="4878603" y="529448"/>
                      <a:pt x="4864293" y="512618"/>
                    </a:cubicBezTo>
                    <a:cubicBezTo>
                      <a:pt x="4849982" y="495788"/>
                      <a:pt x="4839952" y="486136"/>
                      <a:pt x="4834202" y="483664"/>
                    </a:cubicBezTo>
                    <a:lnTo>
                      <a:pt x="4821464" y="483664"/>
                    </a:lnTo>
                    <a:lnTo>
                      <a:pt x="4697940" y="483664"/>
                    </a:lnTo>
                    <a:lnTo>
                      <a:pt x="4571287" y="483664"/>
                    </a:lnTo>
                    <a:lnTo>
                      <a:pt x="4571287" y="839731"/>
                    </a:lnTo>
                    <a:lnTo>
                      <a:pt x="4354677" y="850580"/>
                    </a:lnTo>
                    <a:lnTo>
                      <a:pt x="4354677" y="787020"/>
                    </a:lnTo>
                    <a:lnTo>
                      <a:pt x="4225326" y="857059"/>
                    </a:lnTo>
                    <a:lnTo>
                      <a:pt x="3689537" y="883894"/>
                    </a:lnTo>
                    <a:lnTo>
                      <a:pt x="4354677" y="514959"/>
                    </a:lnTo>
                    <a:lnTo>
                      <a:pt x="4354677" y="483664"/>
                    </a:lnTo>
                    <a:lnTo>
                      <a:pt x="3453000" y="483664"/>
                    </a:lnTo>
                    <a:lnTo>
                      <a:pt x="3419989" y="483664"/>
                    </a:lnTo>
                    <a:lnTo>
                      <a:pt x="3229343" y="483664"/>
                    </a:lnTo>
                    <a:cubicBezTo>
                      <a:pt x="3194323" y="485240"/>
                      <a:pt x="3164557" y="495834"/>
                      <a:pt x="3140047" y="515446"/>
                    </a:cubicBezTo>
                    <a:cubicBezTo>
                      <a:pt x="3115536" y="535058"/>
                      <a:pt x="3094842" y="559978"/>
                      <a:pt x="3077966" y="590207"/>
                    </a:cubicBezTo>
                    <a:cubicBezTo>
                      <a:pt x="3061090" y="620436"/>
                      <a:pt x="3049066" y="653941"/>
                      <a:pt x="3041895" y="690723"/>
                    </a:cubicBezTo>
                    <a:cubicBezTo>
                      <a:pt x="3034724" y="727505"/>
                      <a:pt x="3031139" y="764116"/>
                      <a:pt x="3031139" y="800558"/>
                    </a:cubicBezTo>
                    <a:lnTo>
                      <a:pt x="3042670" y="916293"/>
                    </a:lnTo>
                    <a:lnTo>
                      <a:pt x="2792663" y="928815"/>
                    </a:lnTo>
                    <a:lnTo>
                      <a:pt x="2790791" y="899590"/>
                    </a:lnTo>
                    <a:cubicBezTo>
                      <a:pt x="2790791" y="812149"/>
                      <a:pt x="2807010" y="727195"/>
                      <a:pt x="2839449" y="644730"/>
                    </a:cubicBezTo>
                    <a:cubicBezTo>
                      <a:pt x="2871888" y="562265"/>
                      <a:pt x="2917533" y="508576"/>
                      <a:pt x="2976384" y="483664"/>
                    </a:cubicBezTo>
                    <a:lnTo>
                      <a:pt x="2491098" y="483664"/>
                    </a:lnTo>
                    <a:lnTo>
                      <a:pt x="2491098" y="943920"/>
                    </a:lnTo>
                    <a:lnTo>
                      <a:pt x="2277455" y="954620"/>
                    </a:lnTo>
                    <a:lnTo>
                      <a:pt x="2277455" y="483664"/>
                    </a:lnTo>
                    <a:lnTo>
                      <a:pt x="1338235" y="483664"/>
                    </a:lnTo>
                    <a:lnTo>
                      <a:pt x="1293298" y="483664"/>
                    </a:lnTo>
                    <a:lnTo>
                      <a:pt x="1085137" y="483664"/>
                    </a:lnTo>
                    <a:lnTo>
                      <a:pt x="1085137" y="1014339"/>
                    </a:lnTo>
                    <a:lnTo>
                      <a:pt x="871594" y="1025035"/>
                    </a:lnTo>
                    <a:lnTo>
                      <a:pt x="871494" y="849610"/>
                    </a:lnTo>
                    <a:cubicBezTo>
                      <a:pt x="808656" y="897828"/>
                      <a:pt x="736615" y="944207"/>
                      <a:pt x="655371" y="988747"/>
                    </a:cubicBezTo>
                    <a:lnTo>
                      <a:pt x="551323" y="1041076"/>
                    </a:lnTo>
                    <a:lnTo>
                      <a:pt x="3672" y="1068506"/>
                    </a:lnTo>
                    <a:lnTo>
                      <a:pt x="0" y="1063485"/>
                    </a:lnTo>
                    <a:lnTo>
                      <a:pt x="423048" y="852291"/>
                    </a:lnTo>
                    <a:lnTo>
                      <a:pt x="393156" y="848776"/>
                    </a:lnTo>
                    <a:cubicBezTo>
                      <a:pt x="365659" y="844325"/>
                      <a:pt x="339937" y="837649"/>
                      <a:pt x="315990" y="828747"/>
                    </a:cubicBezTo>
                    <a:cubicBezTo>
                      <a:pt x="268097" y="810943"/>
                      <a:pt x="226826" y="786726"/>
                      <a:pt x="192177" y="756095"/>
                    </a:cubicBezTo>
                    <a:cubicBezTo>
                      <a:pt x="157528" y="725465"/>
                      <a:pt x="130042" y="690785"/>
                      <a:pt x="109719" y="652056"/>
                    </a:cubicBezTo>
                    <a:cubicBezTo>
                      <a:pt x="89397" y="613327"/>
                      <a:pt x="79235" y="573856"/>
                      <a:pt x="79235" y="533643"/>
                    </a:cubicBezTo>
                    <a:cubicBezTo>
                      <a:pt x="79235" y="499520"/>
                      <a:pt x="86391" y="468055"/>
                      <a:pt x="100702" y="439247"/>
                    </a:cubicBezTo>
                    <a:cubicBezTo>
                      <a:pt x="115012" y="410440"/>
                      <a:pt x="134083" y="384593"/>
                      <a:pt x="157914" y="361705"/>
                    </a:cubicBezTo>
                    <a:cubicBezTo>
                      <a:pt x="181745" y="338816"/>
                      <a:pt x="209509" y="320781"/>
                      <a:pt x="241206" y="307599"/>
                    </a:cubicBezTo>
                    <a:cubicBezTo>
                      <a:pt x="272903" y="294416"/>
                      <a:pt x="307220" y="287824"/>
                      <a:pt x="344156" y="287824"/>
                    </a:cubicBezTo>
                    <a:cubicBezTo>
                      <a:pt x="409714" y="287824"/>
                      <a:pt x="460583" y="305953"/>
                      <a:pt x="496761" y="342209"/>
                    </a:cubicBezTo>
                    <a:cubicBezTo>
                      <a:pt x="532940" y="378465"/>
                      <a:pt x="551030" y="420702"/>
                      <a:pt x="551030" y="468920"/>
                    </a:cubicBezTo>
                    <a:cubicBezTo>
                      <a:pt x="551030" y="512564"/>
                      <a:pt x="536673" y="550582"/>
                      <a:pt x="507958" y="582974"/>
                    </a:cubicBezTo>
                    <a:cubicBezTo>
                      <a:pt x="479244" y="615367"/>
                      <a:pt x="440360" y="632846"/>
                      <a:pt x="391308" y="635411"/>
                    </a:cubicBezTo>
                    <a:cubicBezTo>
                      <a:pt x="401415" y="636091"/>
                      <a:pt x="413964" y="642860"/>
                      <a:pt x="428955" y="655718"/>
                    </a:cubicBezTo>
                    <a:cubicBezTo>
                      <a:pt x="443946" y="668577"/>
                      <a:pt x="460258" y="677865"/>
                      <a:pt x="477891" y="683583"/>
                    </a:cubicBezTo>
                    <a:cubicBezTo>
                      <a:pt x="495525" y="689301"/>
                      <a:pt x="514418" y="693018"/>
                      <a:pt x="534571" y="694733"/>
                    </a:cubicBezTo>
                    <a:cubicBezTo>
                      <a:pt x="554723" y="696449"/>
                      <a:pt x="577318" y="697306"/>
                      <a:pt x="602354" y="697306"/>
                    </a:cubicBezTo>
                    <a:cubicBezTo>
                      <a:pt x="638394" y="697306"/>
                      <a:pt x="677069" y="686473"/>
                      <a:pt x="718379" y="664806"/>
                    </a:cubicBezTo>
                    <a:cubicBezTo>
                      <a:pt x="759689" y="643138"/>
                      <a:pt x="799507" y="618798"/>
                      <a:pt x="837834" y="591783"/>
                    </a:cubicBezTo>
                    <a:cubicBezTo>
                      <a:pt x="844665" y="587147"/>
                      <a:pt x="851620" y="583044"/>
                      <a:pt x="858698" y="579474"/>
                    </a:cubicBezTo>
                    <a:cubicBezTo>
                      <a:pt x="865776" y="575904"/>
                      <a:pt x="870041" y="573701"/>
                      <a:pt x="871494" y="572867"/>
                    </a:cubicBezTo>
                    <a:lnTo>
                      <a:pt x="871494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900" b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7B398C-83FA-41F4-98B1-C5686D51613E}"/>
                  </a:ext>
                </a:extLst>
              </p:cNvPr>
              <p:cNvSpPr txBox="1"/>
              <p:nvPr/>
            </p:nvSpPr>
            <p:spPr>
              <a:xfrm>
                <a:off x="8612437" y="1799244"/>
                <a:ext cx="550091" cy="184790"/>
              </a:xfrm>
              <a:custGeom>
                <a:avLst/>
                <a:gdLst/>
                <a:ahLst/>
                <a:cxnLst/>
                <a:rect l="l" t="t" r="r" b="b"/>
                <a:pathLst>
                  <a:path w="550091" h="184790">
                    <a:moveTo>
                      <a:pt x="266278" y="0"/>
                    </a:moveTo>
                    <a:lnTo>
                      <a:pt x="550091" y="157238"/>
                    </a:lnTo>
                    <a:lnTo>
                      <a:pt x="0" y="184790"/>
                    </a:lnTo>
                    <a:lnTo>
                      <a:pt x="95232" y="104289"/>
                    </a:lnTo>
                    <a:cubicBezTo>
                      <a:pt x="148898" y="65641"/>
                      <a:pt x="205913" y="30878"/>
                      <a:pt x="2662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900" b="1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7D8D12-CA19-411F-A708-A5EE8C173EB6}"/>
                  </a:ext>
                </a:extLst>
              </p:cNvPr>
              <p:cNvSpPr txBox="1"/>
              <p:nvPr/>
            </p:nvSpPr>
            <p:spPr>
              <a:xfrm>
                <a:off x="3963142" y="2092958"/>
                <a:ext cx="608581" cy="123943"/>
              </a:xfrm>
              <a:custGeom>
                <a:avLst/>
                <a:gdLst/>
                <a:ahLst/>
                <a:cxnLst/>
                <a:rect l="l" t="t" r="r" b="b"/>
                <a:pathLst>
                  <a:path w="608581" h="123943">
                    <a:moveTo>
                      <a:pt x="312181" y="0"/>
                    </a:moveTo>
                    <a:cubicBezTo>
                      <a:pt x="353506" y="0"/>
                      <a:pt x="399630" y="7256"/>
                      <a:pt x="450553" y="21768"/>
                    </a:cubicBezTo>
                    <a:cubicBezTo>
                      <a:pt x="501475" y="36279"/>
                      <a:pt x="553023" y="59376"/>
                      <a:pt x="605198" y="91058"/>
                    </a:cubicBezTo>
                    <a:lnTo>
                      <a:pt x="608581" y="93462"/>
                    </a:lnTo>
                    <a:lnTo>
                      <a:pt x="0" y="123943"/>
                    </a:lnTo>
                    <a:lnTo>
                      <a:pt x="43504" y="82295"/>
                    </a:lnTo>
                    <a:cubicBezTo>
                      <a:pt x="79946" y="54477"/>
                      <a:pt x="121604" y="33806"/>
                      <a:pt x="168477" y="20284"/>
                    </a:cubicBezTo>
                    <a:cubicBezTo>
                      <a:pt x="215351" y="6761"/>
                      <a:pt x="263252" y="0"/>
                      <a:pt x="31218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900" b="1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3F532-8738-41F0-8D7A-54AD4342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25A-BD6F-4446-92BE-B4B215B8667A}" type="datetime1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AF02E-B2E6-4189-B2A1-3F99DB05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7822A-8AB8-4962-AF2D-14D8A4C0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29000">
              <a:schemeClr val="bg1">
                <a:lumMod val="85000"/>
              </a:schemeClr>
            </a:gs>
            <a:gs pos="8300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943BF6-5BD9-4B62-AFC9-FFD188CEE5FE}"/>
              </a:ext>
            </a:extLst>
          </p:cNvPr>
          <p:cNvSpPr/>
          <p:nvPr/>
        </p:nvSpPr>
        <p:spPr>
          <a:xfrm>
            <a:off x="944033" y="3538129"/>
            <a:ext cx="9903656" cy="969348"/>
          </a:xfrm>
          <a:prstGeom prst="roundRect">
            <a:avLst/>
          </a:prstGeom>
          <a:gradFill>
            <a:gsLst>
              <a:gs pos="49000">
                <a:schemeClr val="bg1"/>
              </a:gs>
              <a:gs pos="29000">
                <a:schemeClr val="bg1">
                  <a:lumMod val="85000"/>
                </a:schemeClr>
              </a:gs>
              <a:gs pos="8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1D8810-0B3C-4A63-BB05-F2403042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18" y="3538129"/>
            <a:ext cx="9748349" cy="969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35078B-2EDD-436E-9AA9-01CF4D165CDE}"/>
              </a:ext>
            </a:extLst>
          </p:cNvPr>
          <p:cNvSpPr txBox="1"/>
          <p:nvPr/>
        </p:nvSpPr>
        <p:spPr>
          <a:xfrm>
            <a:off x="2736609" y="99017"/>
            <a:ext cx="6318504" cy="1171277"/>
          </a:xfrm>
          <a:prstGeom prst="cloudCallou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3357CF11-92DF-4AEE-A7D2-BF4E8CDFC801}"/>
              </a:ext>
            </a:extLst>
          </p:cNvPr>
          <p:cNvSpPr/>
          <p:nvPr/>
        </p:nvSpPr>
        <p:spPr>
          <a:xfrm>
            <a:off x="640080" y="1088136"/>
            <a:ext cx="10058400" cy="1865376"/>
          </a:xfrm>
          <a:prstGeom prst="notchedRightArrow">
            <a:avLst/>
          </a:prstGeom>
          <a:gradFill>
            <a:gsLst>
              <a:gs pos="54000">
                <a:schemeClr val="bg1"/>
              </a:gs>
              <a:gs pos="29000">
                <a:schemeClr val="bg1">
                  <a:lumMod val="85000"/>
                </a:schemeClr>
              </a:gs>
              <a:gs pos="8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75A7C4-DC41-4C65-826D-9BD0F6A50B07}"/>
              </a:ext>
            </a:extLst>
          </p:cNvPr>
          <p:cNvSpPr txBox="1"/>
          <p:nvPr/>
        </p:nvSpPr>
        <p:spPr>
          <a:xfrm>
            <a:off x="1600814" y="1672753"/>
            <a:ext cx="7167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7C79D-7F13-42AF-90FB-4ECB389A4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941" y="311154"/>
            <a:ext cx="1573401" cy="969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67CD3-2EC1-4573-AE2C-DB51144F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ADC5-5687-4BEB-861D-144D1B91C506}" type="datetime1">
              <a:rPr lang="en-US" smtClean="0"/>
              <a:t>11/27/2021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322E01-D604-4FC0-AF70-322B7F88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006F67-AC55-4511-9D1F-17CF7A4B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375">
              <a:srgbClr val="B1C4D6"/>
            </a:gs>
            <a:gs pos="45000">
              <a:srgbClr val="B6C8C8"/>
            </a:gs>
            <a:gs pos="45000">
              <a:srgbClr val="FFFF00"/>
            </a:gs>
            <a:gs pos="15000">
              <a:srgbClr val="D5E072"/>
            </a:gs>
            <a:gs pos="0">
              <a:srgbClr val="FFFF00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EE039CF-7C82-4676-BF61-E379DA6AD748}"/>
              </a:ext>
            </a:extLst>
          </p:cNvPr>
          <p:cNvGrpSpPr/>
          <p:nvPr/>
        </p:nvGrpSpPr>
        <p:grpSpPr>
          <a:xfrm>
            <a:off x="462090" y="4047097"/>
            <a:ext cx="9013750" cy="708760"/>
            <a:chOff x="229904" y="3723931"/>
            <a:chExt cx="9013750" cy="708760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5C9D1ADC-E642-443A-B017-70816879CB16}"/>
                </a:ext>
              </a:extLst>
            </p:cNvPr>
            <p:cNvSpPr/>
            <p:nvPr/>
          </p:nvSpPr>
          <p:spPr>
            <a:xfrm>
              <a:off x="229904" y="3723931"/>
              <a:ext cx="9013750" cy="646331"/>
            </a:xfrm>
            <a:prstGeom prst="homePlat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87500">
                  <a:schemeClr val="bg1">
                    <a:lumMod val="95000"/>
                  </a:schemeClr>
                </a:gs>
                <a:gs pos="75000">
                  <a:srgbClr val="DEE0E9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8D9962D-88C3-4A7E-8384-F39251D189FA}"/>
                </a:ext>
              </a:extLst>
            </p:cNvPr>
            <p:cNvSpPr/>
            <p:nvPr/>
          </p:nvSpPr>
          <p:spPr>
            <a:xfrm>
              <a:off x="414179" y="3847916"/>
              <a:ext cx="64764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প্রাকৃতিক সম্পদ থেকে আমরা কি কি পেয়ে থাকি?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ABB70E-E6D8-460F-8FAE-0772340FC4A4}"/>
              </a:ext>
            </a:extLst>
          </p:cNvPr>
          <p:cNvGrpSpPr/>
          <p:nvPr/>
        </p:nvGrpSpPr>
        <p:grpSpPr>
          <a:xfrm>
            <a:off x="400665" y="5087346"/>
            <a:ext cx="10532919" cy="842963"/>
            <a:chOff x="221379" y="4531008"/>
            <a:chExt cx="10532919" cy="842963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D19193EA-EF40-4B94-B8D1-6A09DC79D804}"/>
                </a:ext>
              </a:extLst>
            </p:cNvPr>
            <p:cNvSpPr/>
            <p:nvPr/>
          </p:nvSpPr>
          <p:spPr>
            <a:xfrm>
              <a:off x="229904" y="4531008"/>
              <a:ext cx="10524394" cy="842963"/>
            </a:xfrm>
            <a:prstGeom prst="homePlat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87500">
                  <a:schemeClr val="bg1">
                    <a:lumMod val="95000"/>
                  </a:schemeClr>
                </a:gs>
                <a:gs pos="75000">
                  <a:srgbClr val="DEE0E9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1AEAEA-6CC8-4008-96EB-A18502E88D69}"/>
                </a:ext>
              </a:extLst>
            </p:cNvPr>
            <p:cNvSpPr txBox="1"/>
            <p:nvPr/>
          </p:nvSpPr>
          <p:spPr>
            <a:xfrm>
              <a:off x="221379" y="4531008"/>
              <a:ext cx="10367643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প্রাকৃতিক সম্পদ থেকে আমরা খাদ্য,বস্ত্র,বাসস্থান এবং শক্তি পেয়ে থাকি।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D79912-B392-44C5-AE00-80EAA3E54CEF}"/>
              </a:ext>
            </a:extLst>
          </p:cNvPr>
          <p:cNvGrpSpPr/>
          <p:nvPr/>
        </p:nvGrpSpPr>
        <p:grpSpPr>
          <a:xfrm>
            <a:off x="435206" y="2095601"/>
            <a:ext cx="10524394" cy="842963"/>
            <a:chOff x="1119919" y="2867026"/>
            <a:chExt cx="10524394" cy="842963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7500">
                <a:schemeClr val="bg1">
                  <a:lumMod val="95000"/>
                </a:schemeClr>
              </a:gs>
              <a:gs pos="75000">
                <a:srgbClr val="DEE0E9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C795D9BF-C400-4A9A-B82E-A85F7A93F995}"/>
                </a:ext>
              </a:extLst>
            </p:cNvPr>
            <p:cNvSpPr/>
            <p:nvPr/>
          </p:nvSpPr>
          <p:spPr>
            <a:xfrm>
              <a:off x="1119919" y="2867026"/>
              <a:ext cx="10524394" cy="842963"/>
            </a:xfrm>
            <a:prstGeom prst="homePlate">
              <a:avLst/>
            </a:prstGeom>
            <a:grpFill/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443E9F-6F1A-437C-B345-D0BC48CB99DA}"/>
                </a:ext>
              </a:extLst>
            </p:cNvPr>
            <p:cNvSpPr txBox="1"/>
            <p:nvPr/>
          </p:nvSpPr>
          <p:spPr>
            <a:xfrm>
              <a:off x="1477106" y="2965341"/>
              <a:ext cx="8624688" cy="64633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সম্পদ হলো এমন কিছু , যা মানুষ ব্যবহার করে উপকৃত হয় । 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A78C8C9-7C7E-479A-A61B-360F93BB34E5}"/>
              </a:ext>
            </a:extLst>
          </p:cNvPr>
          <p:cNvSpPr txBox="1"/>
          <p:nvPr/>
        </p:nvSpPr>
        <p:spPr>
          <a:xfrm>
            <a:off x="422452" y="1128303"/>
            <a:ext cx="2490588" cy="64633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7500">
                <a:schemeClr val="bg1">
                  <a:lumMod val="95000"/>
                </a:schemeClr>
              </a:gs>
              <a:gs pos="75000">
                <a:srgbClr val="DEE0E9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 কি ?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B1F69-125E-4D0E-9645-1F65BE444809}"/>
              </a:ext>
            </a:extLst>
          </p:cNvPr>
          <p:cNvSpPr txBox="1"/>
          <p:nvPr/>
        </p:nvSpPr>
        <p:spPr>
          <a:xfrm>
            <a:off x="435206" y="3132624"/>
            <a:ext cx="9886220" cy="64633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7500">
                <a:schemeClr val="bg1">
                  <a:lumMod val="95000"/>
                </a:schemeClr>
              </a:gs>
              <a:gs pos="75000">
                <a:srgbClr val="DEE0E9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সম্পদকে দুইভাগে ভাগ করা যায় । প্রাকৃতিক সম্পদ, মানবসৃষ্ঠ সম্পদ 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0B987-414A-4B7B-AB98-D95C3ADD4F0E}"/>
              </a:ext>
            </a:extLst>
          </p:cNvPr>
          <p:cNvSpPr txBox="1"/>
          <p:nvPr/>
        </p:nvSpPr>
        <p:spPr>
          <a:xfrm>
            <a:off x="4325093" y="217824"/>
            <a:ext cx="2945136" cy="64633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7500">
                <a:schemeClr val="bg1">
                  <a:lumMod val="95000"/>
                </a:schemeClr>
              </a:gs>
              <a:gs pos="75000">
                <a:srgbClr val="DEE0E9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4ED2E78-5B29-4495-A077-E135C4A6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35E1-CC1E-40DB-91FF-8EDE563ACFF6}" type="datetime1">
              <a:rPr lang="en-US" smtClean="0"/>
              <a:t>11/27/2021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3B85BBC-A1FE-48BF-AC14-54B61ACE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E5725AA-F9DC-4DFA-8AA2-E4B13101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29000">
              <a:schemeClr val="bg1">
                <a:lumMod val="85000"/>
              </a:schemeClr>
            </a:gs>
            <a:gs pos="8300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3EEB82-CBB1-4148-BBFB-9F3F436BE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385" y="5984855"/>
            <a:ext cx="4901609" cy="969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E2EB94-131C-4679-8165-AA692D315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78" y="3930484"/>
            <a:ext cx="5723423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C9BD47-8DE2-4D49-BDF6-24815906E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6" y="967285"/>
            <a:ext cx="6008045" cy="27221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F3F6CE-BACF-4DD6-BF78-7A2DA8EFF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23" y="3262752"/>
            <a:ext cx="5191535" cy="279618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E264C03-E757-43FF-98E1-3C9CF9726EEE}"/>
              </a:ext>
            </a:extLst>
          </p:cNvPr>
          <p:cNvSpPr txBox="1">
            <a:spLocks/>
          </p:cNvSpPr>
          <p:nvPr/>
        </p:nvSpPr>
        <p:spPr>
          <a:xfrm>
            <a:off x="143435" y="133553"/>
            <a:ext cx="5727300" cy="833732"/>
          </a:xfrm>
          <a:prstGeom prst="flowChartTerminator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85725" tIns="42863" rIns="85725" bIns="4286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মনোযোগ দিয়ে কিছু ছবি দেখি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F889C-5CC8-454B-912F-F6CA857B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4E4-64DF-4B33-8403-B276C2BA7571}" type="datetime1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896DB-FDB2-4F70-89D5-D1B947E9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ADC3-F073-4173-B13E-38345703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BFD-6C59-42A5-BE66-74288246AD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375">
              <a:srgbClr val="FFFFFF"/>
            </a:gs>
            <a:gs pos="75750">
              <a:srgbClr val="FFFFFF"/>
            </a:gs>
            <a:gs pos="68500">
              <a:srgbClr val="FFFFFF"/>
            </a:gs>
            <a:gs pos="16000">
              <a:schemeClr val="bg1"/>
            </a:gs>
            <a:gs pos="0">
              <a:srgbClr val="FFFF00"/>
            </a:gs>
            <a:gs pos="8300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C2CD9B-8218-4F21-AB1A-C2B50F278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2293495"/>
            <a:ext cx="11917181" cy="436296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4FF8003-D38B-43B0-A352-63354D90358B}"/>
              </a:ext>
            </a:extLst>
          </p:cNvPr>
          <p:cNvSpPr txBox="1">
            <a:spLocks/>
          </p:cNvSpPr>
          <p:nvPr/>
        </p:nvSpPr>
        <p:spPr>
          <a:xfrm>
            <a:off x="1385341" y="1376451"/>
            <a:ext cx="6546720" cy="743603"/>
          </a:xfrm>
          <a:prstGeom prst="rect">
            <a:avLst/>
          </a:prstGeom>
          <a:noFill/>
          <a:ln>
            <a:noFill/>
          </a:ln>
        </p:spPr>
        <p:txBody>
          <a:bodyPr vert="horz" lIns="85725" tIns="42863" rIns="85725" bIns="4286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b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  যথাযথ ব্যবহার</a:t>
            </a:r>
            <a:endParaRPr lang="en-GB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F53F551-759B-4088-8057-573246D254F8}"/>
              </a:ext>
            </a:extLst>
          </p:cNvPr>
          <p:cNvSpPr txBox="1">
            <a:spLocks/>
          </p:cNvSpPr>
          <p:nvPr/>
        </p:nvSpPr>
        <p:spPr>
          <a:xfrm>
            <a:off x="2984137" y="666187"/>
            <a:ext cx="2662239" cy="743603"/>
          </a:xfrm>
          <a:prstGeom prst="rect">
            <a:avLst/>
          </a:prstGeom>
          <a:noFill/>
          <a:ln>
            <a:noFill/>
          </a:ln>
        </p:spPr>
        <p:txBody>
          <a:bodyPr vert="horz" lIns="85725" tIns="42863" rIns="85725" bIns="4286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74057-1386-4643-8BCE-0C51D0F7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5568-C31A-4BBB-A12E-131DD78B7257}" type="datetime1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41DCC-75BD-4275-9AE3-A9C5C858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8B5DD-E934-485D-AAC4-DAA777C1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D7E7-DA45-46C2-9490-39090A925A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375">
              <a:srgbClr val="FFFFFF"/>
            </a:gs>
            <a:gs pos="75750">
              <a:srgbClr val="FFFFFF"/>
            </a:gs>
            <a:gs pos="68500">
              <a:srgbClr val="FFFFFF"/>
            </a:gs>
            <a:gs pos="16000">
              <a:schemeClr val="bg1"/>
            </a:gs>
            <a:gs pos="0">
              <a:srgbClr val="FFFF00"/>
            </a:gs>
            <a:gs pos="8300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35" y="938202"/>
            <a:ext cx="6880859" cy="4762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38440" y="928677"/>
            <a:ext cx="2200275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36535" y="5043477"/>
            <a:ext cx="6880859" cy="666749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07445" y="313575"/>
            <a:ext cx="4054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দেখছ?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719" y="5923669"/>
            <a:ext cx="11730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 উৎপাদন এবং নতুন কিছু তৈরি করার জন্য আমরা প্রাকৃতিক সম্পদের উপর নির্ভরশীল।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375">
              <a:srgbClr val="FFFFFF"/>
            </a:gs>
            <a:gs pos="75750">
              <a:srgbClr val="FFFFFF"/>
            </a:gs>
            <a:gs pos="68500">
              <a:srgbClr val="FFFFFF"/>
            </a:gs>
            <a:gs pos="16000">
              <a:schemeClr val="bg1"/>
            </a:gs>
            <a:gs pos="0">
              <a:srgbClr val="FFFF00"/>
            </a:gs>
            <a:gs pos="8300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8" y="1131266"/>
            <a:ext cx="3562028" cy="4311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14" y="1131266"/>
            <a:ext cx="7010400" cy="43115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6868" y="312442"/>
            <a:ext cx="4134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লক্ষ কর: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487" y="5799512"/>
            <a:ext cx="11629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স্রোত ও সূর্যের আলো ব্যবহার করে আমরা সৌর প্যানেল তৈরি বিদ্যুৎ শক্তি পাই।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375">
              <a:srgbClr val="FFFFFF"/>
            </a:gs>
            <a:gs pos="75750">
              <a:srgbClr val="FFFFFF"/>
            </a:gs>
            <a:gs pos="68500">
              <a:srgbClr val="FFFFFF"/>
            </a:gs>
            <a:gs pos="16000">
              <a:schemeClr val="bg1"/>
            </a:gs>
            <a:gs pos="0">
              <a:srgbClr val="FFFF00"/>
            </a:gs>
            <a:gs pos="8300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r="-1"/>
          <a:stretch/>
        </p:blipFill>
        <p:spPr>
          <a:xfrm>
            <a:off x="4140201" y="1646456"/>
            <a:ext cx="3693395" cy="30259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0" y="1646455"/>
            <a:ext cx="3730171" cy="30037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6" b="12010"/>
          <a:stretch/>
        </p:blipFill>
        <p:spPr>
          <a:xfrm>
            <a:off x="587830" y="1646455"/>
            <a:ext cx="3486567" cy="30037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/>
          <p:cNvSpPr/>
          <p:nvPr/>
        </p:nvSpPr>
        <p:spPr>
          <a:xfrm>
            <a:off x="3768709" y="544671"/>
            <a:ext cx="4730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কি কি দেখছ?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1" y="5799512"/>
            <a:ext cx="11629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প্রাকৃতি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সম্পদ সীমিত। আমাদের এই সকল সম্পদের বিকল্প খুঁজে বের করতে হবে।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" y="5476347"/>
            <a:ext cx="1162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 এর যথাযথ ব্যবহার করতে হবে।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682" y="4728648"/>
            <a:ext cx="809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651" y="4770869"/>
            <a:ext cx="2662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5522" y="4731526"/>
            <a:ext cx="2662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341" y="5528426"/>
            <a:ext cx="1162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অনবায়যোগ্য সম্পদ।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528</Words>
  <Application>Microsoft Office PowerPoint</Application>
  <PresentationFormat>Widescreen</PresentationFormat>
  <Paragraphs>120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shahnazchy43@outlook.com</cp:lastModifiedBy>
  <cp:revision>24</cp:revision>
  <dcterms:created xsi:type="dcterms:W3CDTF">2021-11-10T08:29:49Z</dcterms:created>
  <dcterms:modified xsi:type="dcterms:W3CDTF">2021-11-27T12:43:56Z</dcterms:modified>
</cp:coreProperties>
</file>