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72" r:id="rId4"/>
    <p:sldId id="257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28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2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1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68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6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2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9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9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9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1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6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7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5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55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3204B-69B4-424F-B5F3-CF9F63E9045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48FA86-473A-4D6C-AA0C-06C9C280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aomfaruk11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4504" y="949961"/>
            <a:ext cx="9121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السلام عليكم ورحمة الله </a:t>
            </a:r>
            <a:r>
              <a:rPr lang="ar-SA" sz="7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وبركته </a:t>
            </a:r>
            <a:r>
              <a:rPr lang="ar-SA" sz="7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endParaRPr lang="en-US" sz="72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92250" y="4787900"/>
            <a:ext cx="6540500" cy="1333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0000FF"/>
                </a:solidFill>
              </a:rPr>
              <a:t>স্বাগতম</a:t>
            </a:r>
            <a:r>
              <a:rPr lang="en-US" sz="9600" dirty="0" smtClean="0">
                <a:solidFill>
                  <a:srgbClr val="FFFF00"/>
                </a:solidFill>
              </a:rPr>
              <a:t> 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00" y="188686"/>
            <a:ext cx="75307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857" y="2044489"/>
            <a:ext cx="85053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r>
              <a:rPr lang="ar-SA" sz="8800" b="1" dirty="0">
                <a:solidFill>
                  <a:srgbClr val="00B050"/>
                </a:solidFill>
                <a:latin typeface="NikoshBAN" panose="02000000000000000000" pitchFamily="2" charset="0"/>
              </a:rPr>
              <a:t>المتعدي</a:t>
            </a:r>
            <a:r>
              <a:rPr lang="bn-BD" sz="8800" b="1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কাকে বলে ও তা কত প্রকার।</a:t>
            </a:r>
            <a:endParaRPr lang="ar-S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3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9800" y="167306"/>
            <a:ext cx="7505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220" y="2228334"/>
            <a:ext cx="8880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 smtClean="0">
                <a:solidFill>
                  <a:srgbClr val="00B050"/>
                </a:solidFill>
                <a:latin typeface="NikoshBAN" panose="02000000000000000000" pitchFamily="2" charset="0"/>
              </a:rPr>
              <a:t>الفعل </a:t>
            </a:r>
            <a:r>
              <a:rPr lang="ar-SA" sz="8800" b="1" dirty="0">
                <a:solidFill>
                  <a:srgbClr val="00B050"/>
                </a:solidFill>
                <a:latin typeface="NikoshBAN" panose="02000000000000000000" pitchFamily="2" charset="0"/>
              </a:rPr>
              <a:t>الازم</a:t>
            </a:r>
            <a:r>
              <a:rPr lang="ar-SA" sz="8800" b="1" dirty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r>
              <a:rPr lang="bn-BD" sz="8800" b="1" dirty="0" smtClean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r>
              <a:rPr lang="bn-BD" sz="8800" b="1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ও</a:t>
            </a:r>
            <a:r>
              <a:rPr lang="ar-SA" sz="8800" b="1" dirty="0" smtClean="0">
                <a:solidFill>
                  <a:srgbClr val="00B050"/>
                </a:solidFill>
                <a:latin typeface="NikoshBAN" panose="02000000000000000000" pitchFamily="2" charset="0"/>
              </a:rPr>
              <a:t>المتعدي </a:t>
            </a:r>
            <a:endParaRPr lang="bn-BD" sz="8800" b="1" dirty="0" smtClean="0">
              <a:solidFill>
                <a:srgbClr val="00B050"/>
              </a:solidFill>
              <a:latin typeface="NikoshBAN" panose="02000000000000000000" pitchFamily="2" charset="0"/>
            </a:endParaRPr>
          </a:p>
          <a:p>
            <a:pPr algn="ctr"/>
            <a:r>
              <a:rPr lang="bn-BD" sz="8800" b="1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কাকে বলে? লিখ</a:t>
            </a:r>
            <a:r>
              <a:rPr lang="bn-BD" sz="8800" b="1" dirty="0" smtClean="0">
                <a:solidFill>
                  <a:schemeClr val="bg1"/>
                </a:solidFill>
                <a:latin typeface="NikoshBAN" panose="02000000000000000000" pitchFamily="2" charset="0"/>
              </a:rPr>
              <a:t>।  </a:t>
            </a:r>
            <a:endParaRPr lang="ar-S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3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377371"/>
            <a:ext cx="81968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C00000"/>
                </a:solidFill>
              </a:rPr>
              <a:t>বাড়ীর কাজ </a:t>
            </a:r>
            <a:endParaRPr lang="en-US" sz="115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755" y="4919008"/>
            <a:ext cx="9013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</a:rPr>
              <a:t>কোন কোন </a:t>
            </a:r>
            <a:r>
              <a:rPr lang="ar-SA" sz="6000" b="1" dirty="0" smtClean="0">
                <a:solidFill>
                  <a:srgbClr val="002060"/>
                </a:solidFill>
              </a:rPr>
              <a:t>فعل </a:t>
            </a:r>
            <a:r>
              <a:rPr lang="bn-BD" sz="6000" b="1" dirty="0" smtClean="0">
                <a:solidFill>
                  <a:srgbClr val="002060"/>
                </a:solidFill>
              </a:rPr>
              <a:t>  এর২টি </a:t>
            </a:r>
            <a:r>
              <a:rPr lang="ar-SA" sz="6000" b="1" dirty="0" smtClean="0">
                <a:solidFill>
                  <a:srgbClr val="002060"/>
                </a:solidFill>
              </a:rPr>
              <a:t>مفعول </a:t>
            </a:r>
            <a:r>
              <a:rPr lang="bn-BD" sz="6000" b="1" dirty="0" smtClean="0">
                <a:solidFill>
                  <a:srgbClr val="002060"/>
                </a:solidFill>
              </a:rPr>
              <a:t>   লিখে আনবে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" y="360258"/>
            <a:ext cx="904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3900" b="1" dirty="0" smtClean="0">
                <a:solidFill>
                  <a:srgbClr val="C00000"/>
                </a:solidFill>
              </a:rPr>
              <a:t>الله حافظ</a:t>
            </a:r>
            <a:endParaRPr lang="en-US" sz="23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0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0341" y="-53788"/>
            <a:ext cx="9224682" cy="6911788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0342" y="-375575"/>
            <a:ext cx="9103658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en-US" sz="14900" b="1" dirty="0">
                <a:solidFill>
                  <a:srgbClr val="C00000"/>
                </a:solidFill>
              </a:rPr>
              <a:t>تعريف</a:t>
            </a:r>
            <a:r>
              <a:rPr lang="ar-SA" altLang="en-US" sz="9600" b="1" dirty="0">
                <a:solidFill>
                  <a:srgbClr val="C00000"/>
                </a:solidFill>
              </a:rPr>
              <a:t> </a:t>
            </a:r>
            <a:r>
              <a:rPr lang="ar-SA" altLang="en-US" sz="9600" b="1" dirty="0" smtClean="0">
                <a:solidFill>
                  <a:srgbClr val="C00000"/>
                </a:solidFill>
              </a:rPr>
              <a:t>المعلم</a:t>
            </a:r>
            <a:r>
              <a:rPr lang="en-US" altLang="en-US" sz="9600" b="1" dirty="0" smtClean="0">
                <a:solidFill>
                  <a:srgbClr val="C00000"/>
                </a:solidFill>
              </a:rPr>
              <a:t>     </a:t>
            </a:r>
            <a:endParaRPr lang="ar-SA" altLang="en-US" sz="9600" b="1" dirty="0">
              <a:solidFill>
                <a:srgbClr val="C00000"/>
              </a:solidFill>
            </a:endParaRPr>
          </a:p>
          <a:p>
            <a:pPr algn="r"/>
            <a:r>
              <a:rPr lang="ar-SA" altLang="en-US" sz="6000" b="1" dirty="0" smtClean="0">
                <a:solidFill>
                  <a:srgbClr val="FFC000"/>
                </a:solidFill>
              </a:rPr>
              <a:t>محمد شاه جلال</a:t>
            </a:r>
            <a:endParaRPr lang="ar-SA" altLang="en-US" sz="6000" b="1" dirty="0">
              <a:solidFill>
                <a:srgbClr val="FFC000"/>
              </a:solidFill>
            </a:endParaRPr>
          </a:p>
          <a:p>
            <a:pPr algn="r"/>
            <a:r>
              <a:rPr lang="ar-SA" altLang="en-US" sz="4400" b="1" dirty="0">
                <a:solidFill>
                  <a:schemeClr val="bg1"/>
                </a:solidFill>
              </a:rPr>
              <a:t> </a:t>
            </a:r>
            <a:r>
              <a:rPr lang="ar-SA" altLang="en-US" sz="4400" b="1" dirty="0" smtClean="0">
                <a:solidFill>
                  <a:schemeClr val="bg1"/>
                </a:solidFill>
              </a:rPr>
              <a:t>انا معلم المساعد</a:t>
            </a:r>
            <a:endParaRPr lang="ar-SA" altLang="en-US" sz="4400" b="1" dirty="0">
              <a:solidFill>
                <a:schemeClr val="bg1"/>
              </a:solidFill>
            </a:endParaRPr>
          </a:p>
          <a:p>
            <a:pPr algn="r"/>
            <a:r>
              <a:rPr lang="ar-SA" altLang="en-US" sz="4000" b="1" dirty="0" smtClean="0">
                <a:solidFill>
                  <a:srgbClr val="00B050"/>
                </a:solidFill>
              </a:rPr>
              <a:t>رارى كاندى دار السنة الداخل المدرسة</a:t>
            </a:r>
            <a:endParaRPr lang="ar-SA" altLang="en-US" sz="4000" b="1" dirty="0">
              <a:solidFill>
                <a:srgbClr val="00B050"/>
              </a:solidFill>
            </a:endParaRPr>
          </a:p>
          <a:p>
            <a:pPr algn="r"/>
            <a:r>
              <a:rPr lang="ar-SA" altLang="en-US" sz="4400" b="1" dirty="0" smtClean="0">
                <a:solidFill>
                  <a:srgbClr val="00B0F0"/>
                </a:solidFill>
              </a:rPr>
              <a:t>مطلب اتر سنفور</a:t>
            </a:r>
            <a:endParaRPr lang="ar-SA" altLang="en-US" sz="4400" b="1" dirty="0">
              <a:solidFill>
                <a:srgbClr val="00B0F0"/>
              </a:solidFill>
            </a:endParaRPr>
          </a:p>
          <a:p>
            <a:r>
              <a:rPr lang="en-US" altLang="en-US" sz="3200" b="1" dirty="0">
                <a:solidFill>
                  <a:srgbClr val="FF0000"/>
                </a:solidFill>
              </a:rPr>
              <a:t>Emil – </a:t>
            </a:r>
            <a:r>
              <a:rPr lang="en-US" altLang="en-US" sz="3200" b="1" dirty="0" smtClean="0">
                <a:solidFill>
                  <a:srgbClr val="FF0000"/>
                </a:solidFill>
                <a:hlinkClick r:id="rId2"/>
              </a:rPr>
              <a:t>msjalal415@gmail.com</a:t>
            </a:r>
            <a:endParaRPr lang="en-US" altLang="en-US" sz="3200" b="1" dirty="0">
              <a:solidFill>
                <a:srgbClr val="FF0000"/>
              </a:solidFill>
              <a:hlinkClick r:id="rId2"/>
            </a:endParaRPr>
          </a:p>
          <a:p>
            <a:r>
              <a:rPr lang="en-US" altLang="en-US" sz="4400" b="1" i="1" dirty="0" err="1">
                <a:solidFill>
                  <a:srgbClr val="FFFF00"/>
                </a:solidFill>
              </a:rPr>
              <a:t>Mobail</a:t>
            </a:r>
            <a:r>
              <a:rPr lang="en-US" altLang="en-US" sz="4400" b="1" dirty="0">
                <a:solidFill>
                  <a:srgbClr val="FFFF00"/>
                </a:solidFill>
              </a:rPr>
              <a:t> – </a:t>
            </a:r>
            <a:r>
              <a:rPr lang="en-US" altLang="en-US" sz="4400" b="1" dirty="0" smtClean="0">
                <a:solidFill>
                  <a:srgbClr val="FFFF00"/>
                </a:solidFill>
              </a:rPr>
              <a:t>01920141779 </a:t>
            </a:r>
            <a:endParaRPr lang="en-US" altLang="en-US" sz="44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022"/>
            <a:ext cx="2618441" cy="30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0682" y="0"/>
            <a:ext cx="9224682" cy="6911788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4811" y="0"/>
            <a:ext cx="9318811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900" b="1" dirty="0">
                <a:solidFill>
                  <a:srgbClr val="C00000"/>
                </a:solidFill>
              </a:rPr>
              <a:t>تعريف الدرس</a:t>
            </a:r>
          </a:p>
          <a:p>
            <a:pPr algn="ctr"/>
            <a:r>
              <a:rPr lang="ar-S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</a:t>
            </a:r>
            <a:r>
              <a:rPr lang="ar-S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الثامن </a:t>
            </a:r>
            <a:r>
              <a:rPr lang="ar-S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</a:t>
            </a:r>
            <a:r>
              <a:rPr lang="ar-S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الداخل</a:t>
            </a:r>
          </a:p>
          <a:p>
            <a:pPr algn="ctr"/>
            <a:r>
              <a:rPr lang="ar-SA" sz="6000" b="1" dirty="0">
                <a:solidFill>
                  <a:srgbClr val="FFC000"/>
                </a:solidFill>
              </a:rPr>
              <a:t>القواعد اللغة </a:t>
            </a:r>
            <a:r>
              <a:rPr lang="ar-SA" sz="6000" b="1" dirty="0" smtClean="0">
                <a:solidFill>
                  <a:srgbClr val="FFC000"/>
                </a:solidFill>
              </a:rPr>
              <a:t>العربية</a:t>
            </a:r>
            <a:endParaRPr lang="ar-SA" sz="7200" b="1" dirty="0">
              <a:solidFill>
                <a:srgbClr val="00B050"/>
              </a:solidFill>
            </a:endParaRPr>
          </a:p>
          <a:p>
            <a:pPr algn="ctr"/>
            <a:r>
              <a:rPr lang="ar-SA" sz="8800" b="1" dirty="0" smtClean="0">
                <a:solidFill>
                  <a:srgbClr val="FF0000"/>
                </a:solidFill>
                <a:latin typeface="NikoshBAN" panose="02000000000000000000" pitchFamily="2" charset="0"/>
              </a:rPr>
              <a:t>الفعل الازم و المتعدي </a:t>
            </a:r>
            <a:endParaRPr lang="ar-S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678" y="1424213"/>
            <a:ext cx="8077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525" y="3815834"/>
            <a:ext cx="82381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8800" b="1" dirty="0">
                <a:solidFill>
                  <a:srgbClr val="00B050"/>
                </a:solidFill>
                <a:latin typeface="NikoshBAN" panose="02000000000000000000" pitchFamily="2" charset="0"/>
              </a:rPr>
              <a:t>الفعل الازم و المتعدي </a:t>
            </a:r>
            <a:endParaRPr lang="ar-SA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4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7164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ar-SA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SA" sz="4000" dirty="0">
                <a:solidFill>
                  <a:srgbClr val="00B050"/>
                </a:solidFill>
                <a:latin typeface="NikoshBAN" panose="02000000000000000000" pitchFamily="2" charset="0"/>
              </a:rPr>
              <a:t>فعل اللازم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ও</a:t>
            </a:r>
            <a:r>
              <a:rPr lang="ar-SA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فعل </a:t>
            </a:r>
            <a:r>
              <a:rPr lang="ar-SA" sz="4000" dirty="0">
                <a:solidFill>
                  <a:srgbClr val="00B050"/>
                </a:solidFill>
                <a:latin typeface="NikoshBAN" panose="02000000000000000000" pitchFamily="2" charset="0"/>
              </a:rPr>
              <a:t>المتعدي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২।</a:t>
            </a:r>
            <a:r>
              <a:rPr lang="ar-SA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فعل </a:t>
            </a:r>
            <a:r>
              <a:rPr lang="ar-SA" sz="4000" dirty="0">
                <a:solidFill>
                  <a:srgbClr val="00B050"/>
                </a:solidFill>
                <a:latin typeface="NikoshBAN" panose="02000000000000000000" pitchFamily="2" charset="0"/>
              </a:rPr>
              <a:t>اللازم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ও</a:t>
            </a:r>
            <a:r>
              <a:rPr lang="ar-SA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المتعدي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কাহাকে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r-SA" sz="4000" dirty="0">
                <a:solidFill>
                  <a:srgbClr val="00B050"/>
                </a:solidFill>
                <a:latin typeface="NikoshBAN" panose="02000000000000000000" pitchFamily="2" charset="0"/>
              </a:rPr>
              <a:t>فعل المتعدي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2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9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8" y="221342"/>
            <a:ext cx="730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فعل المتعدي</a:t>
            </a:r>
            <a:r>
              <a:rPr lang="ar-SA" sz="44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এর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প্রকার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ভেদ</a:t>
            </a:r>
            <a:r>
              <a:rPr lang="en-US" sz="4800" b="1" dirty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338" y="1295400"/>
            <a:ext cx="862148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13459" y="822960"/>
            <a:ext cx="1015745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3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72571" y="101600"/>
            <a:ext cx="9173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2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396</TotalTime>
  <Words>134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Garamond</vt:lpstr>
      <vt:lpstr>NikoshBAN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QC</dc:creator>
  <cp:lastModifiedBy>SHAH JALAL</cp:lastModifiedBy>
  <cp:revision>21</cp:revision>
  <dcterms:created xsi:type="dcterms:W3CDTF">2019-07-30T15:58:50Z</dcterms:created>
  <dcterms:modified xsi:type="dcterms:W3CDTF">2021-11-17T15:19:19Z</dcterms:modified>
</cp:coreProperties>
</file>