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5"/>
  </p:notesMasterIdLst>
  <p:sldIdLst>
    <p:sldId id="296" r:id="rId2"/>
    <p:sldId id="275" r:id="rId3"/>
    <p:sldId id="278" r:id="rId4"/>
    <p:sldId id="280" r:id="rId5"/>
    <p:sldId id="277" r:id="rId6"/>
    <p:sldId id="263" r:id="rId7"/>
    <p:sldId id="276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1" r:id="rId17"/>
    <p:sldId id="272" r:id="rId18"/>
    <p:sldId id="273" r:id="rId19"/>
    <p:sldId id="279" r:id="rId20"/>
    <p:sldId id="281" r:id="rId21"/>
    <p:sldId id="282" r:id="rId22"/>
    <p:sldId id="283" r:id="rId23"/>
    <p:sldId id="297" r:id="rId24"/>
  </p:sldIdLst>
  <p:sldSz cx="9144000" cy="5143500" type="screen16x9"/>
  <p:notesSz cx="6858000" cy="9144000"/>
  <p:embeddedFontLst>
    <p:embeddedFont>
      <p:font typeface="Catamaran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NikoshBAN" panose="02000000000000000000" pitchFamily="2" charset="0"/>
      <p:regular r:id="rId37"/>
    </p:embeddedFont>
    <p:embeddedFont>
      <p:font typeface="Microsoft JhengHei UI" panose="020B0604030504040204" pitchFamily="34" charset="-12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4E4"/>
    <a:srgbClr val="000000"/>
    <a:srgbClr val="C39BE1"/>
    <a:srgbClr val="D072C3"/>
    <a:srgbClr val="A86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C8C560-E76B-4DA3-8CAD-310FE820BFED}">
  <a:tblStyle styleId="{A1C8C560-E76B-4DA3-8CAD-310FE820BF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035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61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994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305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66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065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497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077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200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239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94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209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143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812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74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047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907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695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519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b68a9a5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b68a9a5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10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235375" y="214800"/>
            <a:ext cx="8673300" cy="4713900"/>
          </a:xfrm>
          <a:prstGeom prst="roundRect">
            <a:avLst>
              <a:gd name="adj" fmla="val 9616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832216" y="2621700"/>
            <a:ext cx="2112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832188" y="3208225"/>
            <a:ext cx="211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 idx="2"/>
          </p:nvPr>
        </p:nvSpPr>
        <p:spPr>
          <a:xfrm>
            <a:off x="3515975" y="2621700"/>
            <a:ext cx="2112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3"/>
          </p:nvPr>
        </p:nvSpPr>
        <p:spPr>
          <a:xfrm>
            <a:off x="3515975" y="3208225"/>
            <a:ext cx="211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 idx="4"/>
          </p:nvPr>
        </p:nvSpPr>
        <p:spPr>
          <a:xfrm>
            <a:off x="6199800" y="2621700"/>
            <a:ext cx="2112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5"/>
          </p:nvPr>
        </p:nvSpPr>
        <p:spPr>
          <a:xfrm>
            <a:off x="6199800" y="3208225"/>
            <a:ext cx="211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 idx="6"/>
          </p:nvPr>
        </p:nvSpPr>
        <p:spPr>
          <a:xfrm>
            <a:off x="715050" y="3632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/>
          <p:nvPr/>
        </p:nvSpPr>
        <p:spPr>
          <a:xfrm>
            <a:off x="235375" y="214800"/>
            <a:ext cx="8673300" cy="4713900"/>
          </a:xfrm>
          <a:prstGeom prst="roundRect">
            <a:avLst>
              <a:gd name="adj" fmla="val 9616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2"/>
          <p:cNvSpPr/>
          <p:nvPr/>
        </p:nvSpPr>
        <p:spPr>
          <a:xfrm rot="10800000" flipH="1">
            <a:off x="8266900" y="228588"/>
            <a:ext cx="499300" cy="1494250"/>
          </a:xfrm>
          <a:custGeom>
            <a:avLst/>
            <a:gdLst/>
            <a:ahLst/>
            <a:cxnLst/>
            <a:rect l="l" t="t" r="r" b="b"/>
            <a:pathLst>
              <a:path w="19972" h="59770" extrusionOk="0">
                <a:moveTo>
                  <a:pt x="7439" y="4149"/>
                </a:moveTo>
                <a:cubicBezTo>
                  <a:pt x="7578" y="5562"/>
                  <a:pt x="7180" y="7372"/>
                  <a:pt x="5648" y="7869"/>
                </a:cubicBezTo>
                <a:cubicBezTo>
                  <a:pt x="5361" y="7965"/>
                  <a:pt x="5080" y="8010"/>
                  <a:pt x="4809" y="8010"/>
                </a:cubicBezTo>
                <a:cubicBezTo>
                  <a:pt x="4123" y="8010"/>
                  <a:pt x="3502" y="7723"/>
                  <a:pt x="3003" y="7253"/>
                </a:cubicBezTo>
                <a:cubicBezTo>
                  <a:pt x="2764" y="6915"/>
                  <a:pt x="2466" y="6596"/>
                  <a:pt x="2466" y="6178"/>
                </a:cubicBezTo>
                <a:cubicBezTo>
                  <a:pt x="2466" y="6139"/>
                  <a:pt x="2466" y="6119"/>
                  <a:pt x="2466" y="6079"/>
                </a:cubicBezTo>
                <a:cubicBezTo>
                  <a:pt x="2784" y="5900"/>
                  <a:pt x="3162" y="5741"/>
                  <a:pt x="3500" y="5621"/>
                </a:cubicBezTo>
                <a:lnTo>
                  <a:pt x="7439" y="4149"/>
                </a:lnTo>
                <a:close/>
                <a:moveTo>
                  <a:pt x="11417" y="9540"/>
                </a:moveTo>
                <a:cubicBezTo>
                  <a:pt x="12352" y="10058"/>
                  <a:pt x="13605" y="10575"/>
                  <a:pt x="14361" y="11291"/>
                </a:cubicBezTo>
                <a:cubicBezTo>
                  <a:pt x="14700" y="11629"/>
                  <a:pt x="14819" y="11450"/>
                  <a:pt x="14620" y="11908"/>
                </a:cubicBezTo>
                <a:cubicBezTo>
                  <a:pt x="14501" y="12206"/>
                  <a:pt x="13605" y="12584"/>
                  <a:pt x="13307" y="12664"/>
                </a:cubicBezTo>
                <a:cubicBezTo>
                  <a:pt x="13111" y="12722"/>
                  <a:pt x="12908" y="12752"/>
                  <a:pt x="12707" y="12752"/>
                </a:cubicBezTo>
                <a:cubicBezTo>
                  <a:pt x="12092" y="12752"/>
                  <a:pt x="11498" y="12472"/>
                  <a:pt x="11198" y="11888"/>
                </a:cubicBezTo>
                <a:cubicBezTo>
                  <a:pt x="10980" y="11450"/>
                  <a:pt x="11019" y="10993"/>
                  <a:pt x="11079" y="10515"/>
                </a:cubicBezTo>
                <a:cubicBezTo>
                  <a:pt x="11139" y="10237"/>
                  <a:pt x="11218" y="9779"/>
                  <a:pt x="11417" y="9540"/>
                </a:cubicBezTo>
                <a:close/>
                <a:moveTo>
                  <a:pt x="6762" y="19546"/>
                </a:moveTo>
                <a:cubicBezTo>
                  <a:pt x="6882" y="20064"/>
                  <a:pt x="6902" y="20660"/>
                  <a:pt x="6802" y="21197"/>
                </a:cubicBezTo>
                <a:cubicBezTo>
                  <a:pt x="6384" y="22053"/>
                  <a:pt x="5768" y="22868"/>
                  <a:pt x="4813" y="22868"/>
                </a:cubicBezTo>
                <a:cubicBezTo>
                  <a:pt x="4574" y="22868"/>
                  <a:pt x="4316" y="22809"/>
                  <a:pt x="4037" y="22729"/>
                </a:cubicBezTo>
                <a:cubicBezTo>
                  <a:pt x="3798" y="22630"/>
                  <a:pt x="3579" y="22510"/>
                  <a:pt x="3341" y="22371"/>
                </a:cubicBezTo>
                <a:cubicBezTo>
                  <a:pt x="3341" y="22371"/>
                  <a:pt x="3321" y="22351"/>
                  <a:pt x="3321" y="22351"/>
                </a:cubicBezTo>
                <a:cubicBezTo>
                  <a:pt x="3261" y="22232"/>
                  <a:pt x="3182" y="22252"/>
                  <a:pt x="3182" y="22113"/>
                </a:cubicBezTo>
                <a:lnTo>
                  <a:pt x="3182" y="22093"/>
                </a:lnTo>
                <a:cubicBezTo>
                  <a:pt x="3420" y="21854"/>
                  <a:pt x="3739" y="21735"/>
                  <a:pt x="4017" y="21536"/>
                </a:cubicBezTo>
                <a:cubicBezTo>
                  <a:pt x="4495" y="21158"/>
                  <a:pt x="5012" y="20839"/>
                  <a:pt x="5529" y="20481"/>
                </a:cubicBezTo>
                <a:cubicBezTo>
                  <a:pt x="5887" y="20223"/>
                  <a:pt x="6185" y="19924"/>
                  <a:pt x="6524" y="19646"/>
                </a:cubicBezTo>
                <a:cubicBezTo>
                  <a:pt x="6603" y="19586"/>
                  <a:pt x="6683" y="19566"/>
                  <a:pt x="6762" y="19546"/>
                </a:cubicBezTo>
                <a:close/>
                <a:moveTo>
                  <a:pt x="12929" y="27702"/>
                </a:moveTo>
                <a:lnTo>
                  <a:pt x="12929" y="27702"/>
                </a:lnTo>
                <a:cubicBezTo>
                  <a:pt x="13844" y="28438"/>
                  <a:pt x="14839" y="29115"/>
                  <a:pt x="15674" y="29930"/>
                </a:cubicBezTo>
                <a:cubicBezTo>
                  <a:pt x="16072" y="30328"/>
                  <a:pt x="16410" y="30766"/>
                  <a:pt x="16828" y="31084"/>
                </a:cubicBezTo>
                <a:cubicBezTo>
                  <a:pt x="16589" y="31442"/>
                  <a:pt x="16291" y="31701"/>
                  <a:pt x="15893" y="31860"/>
                </a:cubicBezTo>
                <a:cubicBezTo>
                  <a:pt x="15616" y="31891"/>
                  <a:pt x="15333" y="31917"/>
                  <a:pt x="15054" y="31917"/>
                </a:cubicBezTo>
                <a:cubicBezTo>
                  <a:pt x="14450" y="31917"/>
                  <a:pt x="13863" y="31798"/>
                  <a:pt x="13387" y="31363"/>
                </a:cubicBezTo>
                <a:cubicBezTo>
                  <a:pt x="12372" y="30388"/>
                  <a:pt x="12034" y="28836"/>
                  <a:pt x="12929" y="27702"/>
                </a:cubicBezTo>
                <a:close/>
                <a:moveTo>
                  <a:pt x="6225" y="39300"/>
                </a:moveTo>
                <a:lnTo>
                  <a:pt x="6225" y="39300"/>
                </a:lnTo>
                <a:cubicBezTo>
                  <a:pt x="6384" y="40354"/>
                  <a:pt x="6126" y="42423"/>
                  <a:pt x="4912" y="42821"/>
                </a:cubicBezTo>
                <a:cubicBezTo>
                  <a:pt x="4706" y="42887"/>
                  <a:pt x="4487" y="42918"/>
                  <a:pt x="4262" y="42918"/>
                </a:cubicBezTo>
                <a:cubicBezTo>
                  <a:pt x="3210" y="42918"/>
                  <a:pt x="2031" y="42256"/>
                  <a:pt x="1391" y="41568"/>
                </a:cubicBezTo>
                <a:cubicBezTo>
                  <a:pt x="3003" y="40812"/>
                  <a:pt x="4614" y="40056"/>
                  <a:pt x="6225" y="39300"/>
                </a:cubicBezTo>
                <a:close/>
                <a:moveTo>
                  <a:pt x="11457" y="43955"/>
                </a:moveTo>
                <a:lnTo>
                  <a:pt x="15077" y="47297"/>
                </a:lnTo>
                <a:cubicBezTo>
                  <a:pt x="14495" y="47705"/>
                  <a:pt x="13835" y="47951"/>
                  <a:pt x="13187" y="47951"/>
                </a:cubicBezTo>
                <a:cubicBezTo>
                  <a:pt x="12573" y="47951"/>
                  <a:pt x="11970" y="47730"/>
                  <a:pt x="11457" y="47217"/>
                </a:cubicBezTo>
                <a:cubicBezTo>
                  <a:pt x="10423" y="46183"/>
                  <a:pt x="10661" y="45049"/>
                  <a:pt x="11457" y="43955"/>
                </a:cubicBezTo>
                <a:close/>
                <a:moveTo>
                  <a:pt x="6128" y="0"/>
                </a:moveTo>
                <a:cubicBezTo>
                  <a:pt x="6028" y="0"/>
                  <a:pt x="5925" y="23"/>
                  <a:pt x="5827" y="71"/>
                </a:cubicBezTo>
                <a:cubicBezTo>
                  <a:pt x="5788" y="91"/>
                  <a:pt x="5768" y="111"/>
                  <a:pt x="5728" y="131"/>
                </a:cubicBezTo>
                <a:cubicBezTo>
                  <a:pt x="4833" y="310"/>
                  <a:pt x="5231" y="3831"/>
                  <a:pt x="4972" y="4209"/>
                </a:cubicBezTo>
                <a:cubicBezTo>
                  <a:pt x="4858" y="4386"/>
                  <a:pt x="4773" y="4458"/>
                  <a:pt x="4693" y="4458"/>
                </a:cubicBezTo>
                <a:cubicBezTo>
                  <a:pt x="4550" y="4458"/>
                  <a:pt x="4427" y="4226"/>
                  <a:pt x="4196" y="3970"/>
                </a:cubicBezTo>
                <a:cubicBezTo>
                  <a:pt x="3918" y="3692"/>
                  <a:pt x="3639" y="3433"/>
                  <a:pt x="3321" y="3214"/>
                </a:cubicBezTo>
                <a:cubicBezTo>
                  <a:pt x="3241" y="3135"/>
                  <a:pt x="3062" y="2996"/>
                  <a:pt x="2863" y="2856"/>
                </a:cubicBezTo>
                <a:cubicBezTo>
                  <a:pt x="2863" y="2817"/>
                  <a:pt x="2863" y="2777"/>
                  <a:pt x="2863" y="2717"/>
                </a:cubicBezTo>
                <a:cubicBezTo>
                  <a:pt x="2827" y="2371"/>
                  <a:pt x="2540" y="2175"/>
                  <a:pt x="2232" y="2175"/>
                </a:cubicBezTo>
                <a:cubicBezTo>
                  <a:pt x="2204" y="2175"/>
                  <a:pt x="2176" y="2177"/>
                  <a:pt x="2147" y="2180"/>
                </a:cubicBezTo>
                <a:cubicBezTo>
                  <a:pt x="1729" y="2280"/>
                  <a:pt x="1272" y="2478"/>
                  <a:pt x="1272" y="2936"/>
                </a:cubicBezTo>
                <a:cubicBezTo>
                  <a:pt x="1272" y="2996"/>
                  <a:pt x="1292" y="3055"/>
                  <a:pt x="1312" y="3115"/>
                </a:cubicBezTo>
                <a:cubicBezTo>
                  <a:pt x="1329" y="3472"/>
                  <a:pt x="1666" y="3713"/>
                  <a:pt x="2000" y="3713"/>
                </a:cubicBezTo>
                <a:cubicBezTo>
                  <a:pt x="2056" y="3713"/>
                  <a:pt x="2112" y="3706"/>
                  <a:pt x="2167" y="3692"/>
                </a:cubicBezTo>
                <a:cubicBezTo>
                  <a:pt x="2247" y="3672"/>
                  <a:pt x="2326" y="3632"/>
                  <a:pt x="2386" y="3592"/>
                </a:cubicBezTo>
                <a:cubicBezTo>
                  <a:pt x="2483" y="3580"/>
                  <a:pt x="2587" y="3561"/>
                  <a:pt x="2689" y="3561"/>
                </a:cubicBezTo>
                <a:cubicBezTo>
                  <a:pt x="2755" y="3561"/>
                  <a:pt x="2821" y="3569"/>
                  <a:pt x="2883" y="3592"/>
                </a:cubicBezTo>
                <a:cubicBezTo>
                  <a:pt x="3400" y="3752"/>
                  <a:pt x="3659" y="4309"/>
                  <a:pt x="3997" y="4706"/>
                </a:cubicBezTo>
                <a:cubicBezTo>
                  <a:pt x="3858" y="4766"/>
                  <a:pt x="3719" y="4846"/>
                  <a:pt x="3560" y="4925"/>
                </a:cubicBezTo>
                <a:cubicBezTo>
                  <a:pt x="2943" y="5224"/>
                  <a:pt x="2267" y="5522"/>
                  <a:pt x="1670" y="5880"/>
                </a:cubicBezTo>
                <a:cubicBezTo>
                  <a:pt x="1650" y="5940"/>
                  <a:pt x="1650" y="5980"/>
                  <a:pt x="1650" y="6039"/>
                </a:cubicBezTo>
                <a:cubicBezTo>
                  <a:pt x="1650" y="6517"/>
                  <a:pt x="2048" y="7014"/>
                  <a:pt x="2247" y="7412"/>
                </a:cubicBezTo>
                <a:cubicBezTo>
                  <a:pt x="2247" y="7432"/>
                  <a:pt x="2267" y="7452"/>
                  <a:pt x="2286" y="7472"/>
                </a:cubicBezTo>
                <a:cubicBezTo>
                  <a:pt x="2904" y="8158"/>
                  <a:pt x="3967" y="8578"/>
                  <a:pt x="4975" y="8578"/>
                </a:cubicBezTo>
                <a:cubicBezTo>
                  <a:pt x="5135" y="8578"/>
                  <a:pt x="5294" y="8568"/>
                  <a:pt x="5449" y="8546"/>
                </a:cubicBezTo>
                <a:cubicBezTo>
                  <a:pt x="6404" y="8546"/>
                  <a:pt x="6623" y="9043"/>
                  <a:pt x="7081" y="9819"/>
                </a:cubicBezTo>
                <a:cubicBezTo>
                  <a:pt x="7160" y="10058"/>
                  <a:pt x="7260" y="10276"/>
                  <a:pt x="7359" y="10515"/>
                </a:cubicBezTo>
                <a:cubicBezTo>
                  <a:pt x="8791" y="15727"/>
                  <a:pt x="9965" y="21456"/>
                  <a:pt x="9348" y="26827"/>
                </a:cubicBezTo>
                <a:lnTo>
                  <a:pt x="7598" y="24181"/>
                </a:lnTo>
                <a:cubicBezTo>
                  <a:pt x="7379" y="23963"/>
                  <a:pt x="6723" y="23246"/>
                  <a:pt x="6703" y="22908"/>
                </a:cubicBezTo>
                <a:lnTo>
                  <a:pt x="6703" y="22888"/>
                </a:lnTo>
                <a:cubicBezTo>
                  <a:pt x="6703" y="22491"/>
                  <a:pt x="7478" y="21357"/>
                  <a:pt x="7618" y="20780"/>
                </a:cubicBezTo>
                <a:cubicBezTo>
                  <a:pt x="7737" y="20223"/>
                  <a:pt x="7697" y="19467"/>
                  <a:pt x="7399" y="18930"/>
                </a:cubicBezTo>
                <a:cubicBezTo>
                  <a:pt x="7240" y="18751"/>
                  <a:pt x="7120" y="18651"/>
                  <a:pt x="6902" y="18592"/>
                </a:cubicBezTo>
                <a:cubicBezTo>
                  <a:pt x="6384" y="18910"/>
                  <a:pt x="5947" y="19407"/>
                  <a:pt x="5370" y="19586"/>
                </a:cubicBezTo>
                <a:cubicBezTo>
                  <a:pt x="4992" y="19546"/>
                  <a:pt x="4713" y="18850"/>
                  <a:pt x="4554" y="18393"/>
                </a:cubicBezTo>
                <a:cubicBezTo>
                  <a:pt x="4375" y="17975"/>
                  <a:pt x="4276" y="17537"/>
                  <a:pt x="4375" y="17080"/>
                </a:cubicBezTo>
                <a:cubicBezTo>
                  <a:pt x="4375" y="17040"/>
                  <a:pt x="4395" y="17000"/>
                  <a:pt x="4395" y="16980"/>
                </a:cubicBezTo>
                <a:cubicBezTo>
                  <a:pt x="4455" y="16980"/>
                  <a:pt x="4495" y="16980"/>
                  <a:pt x="4554" y="16960"/>
                </a:cubicBezTo>
                <a:cubicBezTo>
                  <a:pt x="4873" y="16901"/>
                  <a:pt x="5012" y="16622"/>
                  <a:pt x="5012" y="16364"/>
                </a:cubicBezTo>
                <a:cubicBezTo>
                  <a:pt x="5069" y="16003"/>
                  <a:pt x="4730" y="15705"/>
                  <a:pt x="4387" y="15705"/>
                </a:cubicBezTo>
                <a:cubicBezTo>
                  <a:pt x="4257" y="15705"/>
                  <a:pt x="4127" y="15748"/>
                  <a:pt x="4017" y="15846"/>
                </a:cubicBezTo>
                <a:cubicBezTo>
                  <a:pt x="3957" y="15906"/>
                  <a:pt x="3918" y="15986"/>
                  <a:pt x="3878" y="16045"/>
                </a:cubicBezTo>
                <a:cubicBezTo>
                  <a:pt x="3838" y="16105"/>
                  <a:pt x="3778" y="16185"/>
                  <a:pt x="3759" y="16244"/>
                </a:cubicBezTo>
                <a:cubicBezTo>
                  <a:pt x="3520" y="16742"/>
                  <a:pt x="3739" y="17199"/>
                  <a:pt x="3878" y="17696"/>
                </a:cubicBezTo>
                <a:cubicBezTo>
                  <a:pt x="3997" y="18134"/>
                  <a:pt x="4057" y="18611"/>
                  <a:pt x="4276" y="19029"/>
                </a:cubicBezTo>
                <a:cubicBezTo>
                  <a:pt x="4395" y="19248"/>
                  <a:pt x="4753" y="19507"/>
                  <a:pt x="4733" y="19785"/>
                </a:cubicBezTo>
                <a:cubicBezTo>
                  <a:pt x="4720" y="20157"/>
                  <a:pt x="4619" y="20289"/>
                  <a:pt x="4483" y="20289"/>
                </a:cubicBezTo>
                <a:cubicBezTo>
                  <a:pt x="4203" y="20289"/>
                  <a:pt x="3773" y="19734"/>
                  <a:pt x="3639" y="19546"/>
                </a:cubicBezTo>
                <a:cubicBezTo>
                  <a:pt x="3257" y="19050"/>
                  <a:pt x="2416" y="18149"/>
                  <a:pt x="1769" y="18149"/>
                </a:cubicBezTo>
                <a:cubicBezTo>
                  <a:pt x="1742" y="18149"/>
                  <a:pt x="1716" y="18151"/>
                  <a:pt x="1690" y="18154"/>
                </a:cubicBezTo>
                <a:cubicBezTo>
                  <a:pt x="1650" y="18174"/>
                  <a:pt x="1630" y="18174"/>
                  <a:pt x="1590" y="18194"/>
                </a:cubicBezTo>
                <a:cubicBezTo>
                  <a:pt x="1511" y="18194"/>
                  <a:pt x="1431" y="18214"/>
                  <a:pt x="1371" y="18233"/>
                </a:cubicBezTo>
                <a:cubicBezTo>
                  <a:pt x="1033" y="18413"/>
                  <a:pt x="993" y="18910"/>
                  <a:pt x="1292" y="19149"/>
                </a:cubicBezTo>
                <a:cubicBezTo>
                  <a:pt x="1378" y="19225"/>
                  <a:pt x="1488" y="19261"/>
                  <a:pt x="1599" y="19261"/>
                </a:cubicBezTo>
                <a:cubicBezTo>
                  <a:pt x="1717" y="19261"/>
                  <a:pt x="1836" y="19220"/>
                  <a:pt x="1928" y="19149"/>
                </a:cubicBezTo>
                <a:cubicBezTo>
                  <a:pt x="2028" y="19168"/>
                  <a:pt x="2127" y="19168"/>
                  <a:pt x="2227" y="19208"/>
                </a:cubicBezTo>
                <a:cubicBezTo>
                  <a:pt x="2983" y="19467"/>
                  <a:pt x="3321" y="20263"/>
                  <a:pt x="3818" y="20820"/>
                </a:cubicBezTo>
                <a:cubicBezTo>
                  <a:pt x="3719" y="20899"/>
                  <a:pt x="3579" y="20979"/>
                  <a:pt x="3440" y="21098"/>
                </a:cubicBezTo>
                <a:cubicBezTo>
                  <a:pt x="3440" y="21098"/>
                  <a:pt x="3440" y="21098"/>
                  <a:pt x="3440" y="21118"/>
                </a:cubicBezTo>
                <a:cubicBezTo>
                  <a:pt x="3082" y="21277"/>
                  <a:pt x="2824" y="21615"/>
                  <a:pt x="2525" y="21854"/>
                </a:cubicBezTo>
                <a:lnTo>
                  <a:pt x="2525" y="21894"/>
                </a:lnTo>
                <a:cubicBezTo>
                  <a:pt x="2525" y="22948"/>
                  <a:pt x="4196" y="23425"/>
                  <a:pt x="5052" y="23525"/>
                </a:cubicBezTo>
                <a:cubicBezTo>
                  <a:pt x="5231" y="23505"/>
                  <a:pt x="5390" y="23465"/>
                  <a:pt x="5569" y="23445"/>
                </a:cubicBezTo>
                <a:cubicBezTo>
                  <a:pt x="5768" y="23465"/>
                  <a:pt x="5967" y="23505"/>
                  <a:pt x="6166" y="23605"/>
                </a:cubicBezTo>
                <a:cubicBezTo>
                  <a:pt x="6941" y="23923"/>
                  <a:pt x="7220" y="24878"/>
                  <a:pt x="7757" y="25474"/>
                </a:cubicBezTo>
                <a:cubicBezTo>
                  <a:pt x="8334" y="26648"/>
                  <a:pt x="9050" y="27901"/>
                  <a:pt x="9149" y="28299"/>
                </a:cubicBezTo>
                <a:cubicBezTo>
                  <a:pt x="9687" y="30288"/>
                  <a:pt x="9269" y="32397"/>
                  <a:pt x="9070" y="34426"/>
                </a:cubicBezTo>
                <a:cubicBezTo>
                  <a:pt x="8871" y="36634"/>
                  <a:pt x="8692" y="38862"/>
                  <a:pt x="8493" y="41090"/>
                </a:cubicBezTo>
                <a:cubicBezTo>
                  <a:pt x="8334" y="43020"/>
                  <a:pt x="8473" y="45307"/>
                  <a:pt x="7737" y="47118"/>
                </a:cubicBezTo>
                <a:cubicBezTo>
                  <a:pt x="7677" y="46959"/>
                  <a:pt x="7618" y="46819"/>
                  <a:pt x="7558" y="46680"/>
                </a:cubicBezTo>
                <a:cubicBezTo>
                  <a:pt x="7538" y="45904"/>
                  <a:pt x="7299" y="45148"/>
                  <a:pt x="6961" y="44412"/>
                </a:cubicBezTo>
                <a:cubicBezTo>
                  <a:pt x="6742" y="43816"/>
                  <a:pt x="6544" y="43239"/>
                  <a:pt x="6544" y="42622"/>
                </a:cubicBezTo>
                <a:cubicBezTo>
                  <a:pt x="6544" y="42423"/>
                  <a:pt x="6563" y="42224"/>
                  <a:pt x="6623" y="42005"/>
                </a:cubicBezTo>
                <a:cubicBezTo>
                  <a:pt x="7100" y="40871"/>
                  <a:pt x="6981" y="39360"/>
                  <a:pt x="6464" y="38425"/>
                </a:cubicBezTo>
                <a:cubicBezTo>
                  <a:pt x="5748" y="38783"/>
                  <a:pt x="5012" y="39141"/>
                  <a:pt x="4296" y="39519"/>
                </a:cubicBezTo>
                <a:cubicBezTo>
                  <a:pt x="4017" y="38703"/>
                  <a:pt x="3878" y="38086"/>
                  <a:pt x="4077" y="37251"/>
                </a:cubicBezTo>
                <a:cubicBezTo>
                  <a:pt x="4185" y="36762"/>
                  <a:pt x="4525" y="35481"/>
                  <a:pt x="3744" y="35481"/>
                </a:cubicBezTo>
                <a:cubicBezTo>
                  <a:pt x="3667" y="35481"/>
                  <a:pt x="3580" y="35494"/>
                  <a:pt x="3480" y="35520"/>
                </a:cubicBezTo>
                <a:cubicBezTo>
                  <a:pt x="3241" y="35580"/>
                  <a:pt x="3142" y="35640"/>
                  <a:pt x="3122" y="35739"/>
                </a:cubicBezTo>
                <a:cubicBezTo>
                  <a:pt x="2903" y="35918"/>
                  <a:pt x="2784" y="36217"/>
                  <a:pt x="2943" y="36495"/>
                </a:cubicBezTo>
                <a:cubicBezTo>
                  <a:pt x="3022" y="36654"/>
                  <a:pt x="3182" y="36774"/>
                  <a:pt x="3361" y="36813"/>
                </a:cubicBezTo>
                <a:cubicBezTo>
                  <a:pt x="3321" y="37808"/>
                  <a:pt x="3659" y="38803"/>
                  <a:pt x="3500" y="39757"/>
                </a:cubicBezTo>
                <a:cubicBezTo>
                  <a:pt x="2963" y="38982"/>
                  <a:pt x="2326" y="37510"/>
                  <a:pt x="1272" y="37350"/>
                </a:cubicBezTo>
                <a:cubicBezTo>
                  <a:pt x="1217" y="37343"/>
                  <a:pt x="1163" y="37339"/>
                  <a:pt x="1111" y="37339"/>
                </a:cubicBezTo>
                <a:cubicBezTo>
                  <a:pt x="377" y="37339"/>
                  <a:pt x="1" y="38081"/>
                  <a:pt x="874" y="38285"/>
                </a:cubicBezTo>
                <a:cubicBezTo>
                  <a:pt x="1869" y="38504"/>
                  <a:pt x="2227" y="38524"/>
                  <a:pt x="2645" y="39578"/>
                </a:cubicBezTo>
                <a:cubicBezTo>
                  <a:pt x="2863" y="40175"/>
                  <a:pt x="2903" y="40235"/>
                  <a:pt x="2286" y="40474"/>
                </a:cubicBezTo>
                <a:cubicBezTo>
                  <a:pt x="1769" y="40653"/>
                  <a:pt x="1232" y="40852"/>
                  <a:pt x="715" y="41031"/>
                </a:cubicBezTo>
                <a:cubicBezTo>
                  <a:pt x="1331" y="42372"/>
                  <a:pt x="2823" y="43531"/>
                  <a:pt x="4362" y="43531"/>
                </a:cubicBezTo>
                <a:cubicBezTo>
                  <a:pt x="4512" y="43531"/>
                  <a:pt x="4663" y="43520"/>
                  <a:pt x="4813" y="43497"/>
                </a:cubicBezTo>
                <a:lnTo>
                  <a:pt x="4833" y="43497"/>
                </a:lnTo>
                <a:cubicBezTo>
                  <a:pt x="6265" y="43497"/>
                  <a:pt x="6464" y="44969"/>
                  <a:pt x="6742" y="46103"/>
                </a:cubicBezTo>
                <a:cubicBezTo>
                  <a:pt x="7220" y="48112"/>
                  <a:pt x="7657" y="50062"/>
                  <a:pt x="7280" y="52290"/>
                </a:cubicBezTo>
                <a:cubicBezTo>
                  <a:pt x="7021" y="53841"/>
                  <a:pt x="6802" y="55393"/>
                  <a:pt x="6603" y="56945"/>
                </a:cubicBezTo>
                <a:cubicBezTo>
                  <a:pt x="6504" y="57701"/>
                  <a:pt x="6345" y="58556"/>
                  <a:pt x="6325" y="59392"/>
                </a:cubicBezTo>
                <a:cubicBezTo>
                  <a:pt x="6305" y="59411"/>
                  <a:pt x="6285" y="59431"/>
                  <a:pt x="6265" y="59451"/>
                </a:cubicBezTo>
                <a:cubicBezTo>
                  <a:pt x="6285" y="59531"/>
                  <a:pt x="6305" y="59590"/>
                  <a:pt x="6325" y="59670"/>
                </a:cubicBezTo>
                <a:cubicBezTo>
                  <a:pt x="6424" y="59690"/>
                  <a:pt x="6544" y="59690"/>
                  <a:pt x="6623" y="59769"/>
                </a:cubicBezTo>
                <a:cubicBezTo>
                  <a:pt x="6683" y="59690"/>
                  <a:pt x="6762" y="59590"/>
                  <a:pt x="6882" y="59590"/>
                </a:cubicBezTo>
                <a:cubicBezTo>
                  <a:pt x="6902" y="58735"/>
                  <a:pt x="6941" y="57860"/>
                  <a:pt x="7081" y="57024"/>
                </a:cubicBezTo>
                <a:cubicBezTo>
                  <a:pt x="7339" y="55353"/>
                  <a:pt x="8075" y="54040"/>
                  <a:pt x="8831" y="52568"/>
                </a:cubicBezTo>
                <a:cubicBezTo>
                  <a:pt x="9110" y="52031"/>
                  <a:pt x="9368" y="51494"/>
                  <a:pt x="9647" y="50937"/>
                </a:cubicBezTo>
                <a:cubicBezTo>
                  <a:pt x="9965" y="50480"/>
                  <a:pt x="10244" y="50002"/>
                  <a:pt x="10542" y="49525"/>
                </a:cubicBezTo>
                <a:lnTo>
                  <a:pt x="10781" y="49147"/>
                </a:lnTo>
                <a:cubicBezTo>
                  <a:pt x="11159" y="48570"/>
                  <a:pt x="11119" y="48291"/>
                  <a:pt x="11795" y="48291"/>
                </a:cubicBezTo>
                <a:cubicBezTo>
                  <a:pt x="12273" y="48291"/>
                  <a:pt x="12830" y="48451"/>
                  <a:pt x="13287" y="48451"/>
                </a:cubicBezTo>
                <a:cubicBezTo>
                  <a:pt x="14063" y="48451"/>
                  <a:pt x="15734" y="47675"/>
                  <a:pt x="15893" y="47436"/>
                </a:cubicBezTo>
                <a:cubicBezTo>
                  <a:pt x="15714" y="46978"/>
                  <a:pt x="14958" y="46581"/>
                  <a:pt x="14719" y="46123"/>
                </a:cubicBezTo>
                <a:cubicBezTo>
                  <a:pt x="14700" y="46103"/>
                  <a:pt x="14680" y="46103"/>
                  <a:pt x="14660" y="46103"/>
                </a:cubicBezTo>
                <a:cubicBezTo>
                  <a:pt x="15197" y="45805"/>
                  <a:pt x="15634" y="45407"/>
                  <a:pt x="16132" y="45049"/>
                </a:cubicBezTo>
                <a:lnTo>
                  <a:pt x="16191" y="45049"/>
                </a:lnTo>
                <a:cubicBezTo>
                  <a:pt x="16370" y="45288"/>
                  <a:pt x="16609" y="45407"/>
                  <a:pt x="16848" y="45407"/>
                </a:cubicBezTo>
                <a:cubicBezTo>
                  <a:pt x="17266" y="45407"/>
                  <a:pt x="17484" y="44989"/>
                  <a:pt x="17484" y="44571"/>
                </a:cubicBezTo>
                <a:cubicBezTo>
                  <a:pt x="17484" y="44392"/>
                  <a:pt x="17425" y="44253"/>
                  <a:pt x="17345" y="44054"/>
                </a:cubicBezTo>
                <a:cubicBezTo>
                  <a:pt x="17047" y="43895"/>
                  <a:pt x="16927" y="43716"/>
                  <a:pt x="16550" y="43716"/>
                </a:cubicBezTo>
                <a:cubicBezTo>
                  <a:pt x="16390" y="43855"/>
                  <a:pt x="16291" y="43995"/>
                  <a:pt x="16172" y="44193"/>
                </a:cubicBezTo>
                <a:cubicBezTo>
                  <a:pt x="16172" y="44213"/>
                  <a:pt x="16172" y="44233"/>
                  <a:pt x="16191" y="44253"/>
                </a:cubicBezTo>
                <a:cubicBezTo>
                  <a:pt x="15993" y="44313"/>
                  <a:pt x="15833" y="44532"/>
                  <a:pt x="15595" y="44611"/>
                </a:cubicBezTo>
                <a:cubicBezTo>
                  <a:pt x="14998" y="45069"/>
                  <a:pt x="14898" y="45387"/>
                  <a:pt x="14123" y="45586"/>
                </a:cubicBezTo>
                <a:cubicBezTo>
                  <a:pt x="14103" y="44830"/>
                  <a:pt x="14302" y="44094"/>
                  <a:pt x="14898" y="43537"/>
                </a:cubicBezTo>
                <a:cubicBezTo>
                  <a:pt x="14958" y="43537"/>
                  <a:pt x="15018" y="43557"/>
                  <a:pt x="15077" y="43557"/>
                </a:cubicBezTo>
                <a:cubicBezTo>
                  <a:pt x="15237" y="43557"/>
                  <a:pt x="15396" y="43517"/>
                  <a:pt x="15535" y="43477"/>
                </a:cubicBezTo>
                <a:cubicBezTo>
                  <a:pt x="15734" y="43199"/>
                  <a:pt x="15913" y="42920"/>
                  <a:pt x="15913" y="42642"/>
                </a:cubicBezTo>
                <a:cubicBezTo>
                  <a:pt x="15913" y="42463"/>
                  <a:pt x="15853" y="42304"/>
                  <a:pt x="15674" y="42125"/>
                </a:cubicBezTo>
                <a:cubicBezTo>
                  <a:pt x="15560" y="41951"/>
                  <a:pt x="15436" y="41875"/>
                  <a:pt x="15306" y="41875"/>
                </a:cubicBezTo>
                <a:cubicBezTo>
                  <a:pt x="14784" y="41875"/>
                  <a:pt x="14175" y="43106"/>
                  <a:pt x="13745" y="44094"/>
                </a:cubicBezTo>
                <a:cubicBezTo>
                  <a:pt x="13586" y="44332"/>
                  <a:pt x="13586" y="44569"/>
                  <a:pt x="13448" y="44826"/>
                </a:cubicBezTo>
                <a:lnTo>
                  <a:pt x="13448" y="44826"/>
                </a:lnTo>
                <a:cubicBezTo>
                  <a:pt x="13440" y="44817"/>
                  <a:pt x="13426" y="44804"/>
                  <a:pt x="13423" y="44802"/>
                </a:cubicBezTo>
                <a:lnTo>
                  <a:pt x="13423" y="44802"/>
                </a:lnTo>
                <a:cubicBezTo>
                  <a:pt x="13435" y="44814"/>
                  <a:pt x="13443" y="44822"/>
                  <a:pt x="13448" y="44827"/>
                </a:cubicBezTo>
                <a:lnTo>
                  <a:pt x="13448" y="44827"/>
                </a:lnTo>
                <a:cubicBezTo>
                  <a:pt x="13448" y="44826"/>
                  <a:pt x="13448" y="44826"/>
                  <a:pt x="13448" y="44826"/>
                </a:cubicBezTo>
                <a:lnTo>
                  <a:pt x="13448" y="44826"/>
                </a:lnTo>
                <a:cubicBezTo>
                  <a:pt x="13453" y="44831"/>
                  <a:pt x="13457" y="44834"/>
                  <a:pt x="13456" y="44834"/>
                </a:cubicBezTo>
                <a:cubicBezTo>
                  <a:pt x="13456" y="44834"/>
                  <a:pt x="13454" y="44832"/>
                  <a:pt x="13448" y="44827"/>
                </a:cubicBezTo>
                <a:lnTo>
                  <a:pt x="13448" y="44827"/>
                </a:lnTo>
                <a:cubicBezTo>
                  <a:pt x="13447" y="44828"/>
                  <a:pt x="13447" y="44829"/>
                  <a:pt x="13446" y="44830"/>
                </a:cubicBezTo>
                <a:cubicBezTo>
                  <a:pt x="13428" y="44809"/>
                  <a:pt x="13422" y="44802"/>
                  <a:pt x="13423" y="44802"/>
                </a:cubicBezTo>
                <a:lnTo>
                  <a:pt x="13423" y="44802"/>
                </a:lnTo>
                <a:cubicBezTo>
                  <a:pt x="13423" y="44802"/>
                  <a:pt x="13423" y="44802"/>
                  <a:pt x="13423" y="44802"/>
                </a:cubicBezTo>
                <a:lnTo>
                  <a:pt x="13423" y="44802"/>
                </a:lnTo>
                <a:cubicBezTo>
                  <a:pt x="13324" y="44703"/>
                  <a:pt x="12955" y="44330"/>
                  <a:pt x="11775" y="43119"/>
                </a:cubicBezTo>
                <a:lnTo>
                  <a:pt x="11755" y="43119"/>
                </a:lnTo>
                <a:cubicBezTo>
                  <a:pt x="11755" y="43099"/>
                  <a:pt x="11755" y="43079"/>
                  <a:pt x="11755" y="43079"/>
                </a:cubicBezTo>
                <a:lnTo>
                  <a:pt x="11696" y="42980"/>
                </a:lnTo>
                <a:cubicBezTo>
                  <a:pt x="10761" y="43796"/>
                  <a:pt x="10164" y="44830"/>
                  <a:pt x="10244" y="45884"/>
                </a:cubicBezTo>
                <a:cubicBezTo>
                  <a:pt x="10323" y="46481"/>
                  <a:pt x="10741" y="46939"/>
                  <a:pt x="10781" y="47555"/>
                </a:cubicBezTo>
                <a:lnTo>
                  <a:pt x="10781" y="47595"/>
                </a:lnTo>
                <a:cubicBezTo>
                  <a:pt x="10781" y="48172"/>
                  <a:pt x="10204" y="48351"/>
                  <a:pt x="9070" y="50858"/>
                </a:cubicBezTo>
                <a:lnTo>
                  <a:pt x="7817" y="53046"/>
                </a:lnTo>
                <a:cubicBezTo>
                  <a:pt x="7996" y="50559"/>
                  <a:pt x="8294" y="48073"/>
                  <a:pt x="8612" y="45606"/>
                </a:cubicBezTo>
                <a:cubicBezTo>
                  <a:pt x="8891" y="43199"/>
                  <a:pt x="8931" y="40752"/>
                  <a:pt x="9488" y="38405"/>
                </a:cubicBezTo>
                <a:cubicBezTo>
                  <a:pt x="9866" y="36813"/>
                  <a:pt x="10403" y="34784"/>
                  <a:pt x="11616" y="33690"/>
                </a:cubicBezTo>
                <a:cubicBezTo>
                  <a:pt x="11954" y="33173"/>
                  <a:pt x="12631" y="32238"/>
                  <a:pt x="13267" y="32238"/>
                </a:cubicBezTo>
                <a:cubicBezTo>
                  <a:pt x="13705" y="32238"/>
                  <a:pt x="13705" y="32477"/>
                  <a:pt x="14859" y="32477"/>
                </a:cubicBezTo>
                <a:cubicBezTo>
                  <a:pt x="15674" y="32477"/>
                  <a:pt x="16390" y="32318"/>
                  <a:pt x="17146" y="31820"/>
                </a:cubicBezTo>
                <a:cubicBezTo>
                  <a:pt x="17325" y="31661"/>
                  <a:pt x="17484" y="31482"/>
                  <a:pt x="17584" y="31323"/>
                </a:cubicBezTo>
                <a:cubicBezTo>
                  <a:pt x="17445" y="30845"/>
                  <a:pt x="17087" y="30527"/>
                  <a:pt x="16808" y="30129"/>
                </a:cubicBezTo>
                <a:lnTo>
                  <a:pt x="16629" y="29871"/>
                </a:lnTo>
                <a:cubicBezTo>
                  <a:pt x="16868" y="29632"/>
                  <a:pt x="17126" y="29413"/>
                  <a:pt x="17405" y="29234"/>
                </a:cubicBezTo>
                <a:cubicBezTo>
                  <a:pt x="17683" y="29174"/>
                  <a:pt x="17942" y="29135"/>
                  <a:pt x="18181" y="29135"/>
                </a:cubicBezTo>
                <a:cubicBezTo>
                  <a:pt x="18300" y="29135"/>
                  <a:pt x="18559" y="29174"/>
                  <a:pt x="18817" y="29174"/>
                </a:cubicBezTo>
                <a:cubicBezTo>
                  <a:pt x="18976" y="29254"/>
                  <a:pt x="19195" y="29354"/>
                  <a:pt x="19394" y="29354"/>
                </a:cubicBezTo>
                <a:cubicBezTo>
                  <a:pt x="19673" y="29354"/>
                  <a:pt x="19971" y="29075"/>
                  <a:pt x="19971" y="28578"/>
                </a:cubicBezTo>
                <a:cubicBezTo>
                  <a:pt x="19971" y="28319"/>
                  <a:pt x="19872" y="28041"/>
                  <a:pt x="19732" y="27862"/>
                </a:cubicBezTo>
                <a:cubicBezTo>
                  <a:pt x="19474" y="27762"/>
                  <a:pt x="19275" y="27702"/>
                  <a:pt x="19096" y="27702"/>
                </a:cubicBezTo>
                <a:cubicBezTo>
                  <a:pt x="18758" y="27702"/>
                  <a:pt x="18559" y="27941"/>
                  <a:pt x="18320" y="28438"/>
                </a:cubicBezTo>
                <a:cubicBezTo>
                  <a:pt x="17664" y="28478"/>
                  <a:pt x="17126" y="28677"/>
                  <a:pt x="16609" y="29075"/>
                </a:cubicBezTo>
                <a:cubicBezTo>
                  <a:pt x="16589" y="29135"/>
                  <a:pt x="16550" y="29174"/>
                  <a:pt x="16510" y="29234"/>
                </a:cubicBezTo>
                <a:cubicBezTo>
                  <a:pt x="16450" y="29294"/>
                  <a:pt x="16390" y="29354"/>
                  <a:pt x="16331" y="29433"/>
                </a:cubicBezTo>
                <a:cubicBezTo>
                  <a:pt x="16211" y="29294"/>
                  <a:pt x="15893" y="28995"/>
                  <a:pt x="15853" y="28777"/>
                </a:cubicBezTo>
                <a:cubicBezTo>
                  <a:pt x="15833" y="28578"/>
                  <a:pt x="16172" y="27702"/>
                  <a:pt x="16271" y="27503"/>
                </a:cubicBezTo>
                <a:cubicBezTo>
                  <a:pt x="16649" y="26748"/>
                  <a:pt x="17803" y="26588"/>
                  <a:pt x="17604" y="25574"/>
                </a:cubicBezTo>
                <a:cubicBezTo>
                  <a:pt x="17509" y="25069"/>
                  <a:pt x="17136" y="24803"/>
                  <a:pt x="16782" y="24803"/>
                </a:cubicBezTo>
                <a:cubicBezTo>
                  <a:pt x="16467" y="24803"/>
                  <a:pt x="16167" y="25014"/>
                  <a:pt x="16092" y="25455"/>
                </a:cubicBezTo>
                <a:cubicBezTo>
                  <a:pt x="15993" y="25972"/>
                  <a:pt x="16072" y="26449"/>
                  <a:pt x="15893" y="26986"/>
                </a:cubicBezTo>
                <a:cubicBezTo>
                  <a:pt x="15714" y="27563"/>
                  <a:pt x="15436" y="28080"/>
                  <a:pt x="15316" y="28677"/>
                </a:cubicBezTo>
                <a:cubicBezTo>
                  <a:pt x="15257" y="28637"/>
                  <a:pt x="15177" y="28578"/>
                  <a:pt x="15117" y="28518"/>
                </a:cubicBezTo>
                <a:cubicBezTo>
                  <a:pt x="14401" y="28041"/>
                  <a:pt x="13745" y="27305"/>
                  <a:pt x="12949" y="26986"/>
                </a:cubicBezTo>
                <a:cubicBezTo>
                  <a:pt x="12869" y="27026"/>
                  <a:pt x="12810" y="27086"/>
                  <a:pt x="12750" y="27126"/>
                </a:cubicBezTo>
                <a:cubicBezTo>
                  <a:pt x="12213" y="27782"/>
                  <a:pt x="11915" y="28697"/>
                  <a:pt x="11855" y="29592"/>
                </a:cubicBezTo>
                <a:cubicBezTo>
                  <a:pt x="11875" y="29672"/>
                  <a:pt x="11875" y="29751"/>
                  <a:pt x="11895" y="29831"/>
                </a:cubicBezTo>
                <a:cubicBezTo>
                  <a:pt x="12034" y="30408"/>
                  <a:pt x="12312" y="30965"/>
                  <a:pt x="12710" y="31442"/>
                </a:cubicBezTo>
                <a:cubicBezTo>
                  <a:pt x="12392" y="31701"/>
                  <a:pt x="12133" y="32059"/>
                  <a:pt x="11915" y="32377"/>
                </a:cubicBezTo>
                <a:cubicBezTo>
                  <a:pt x="11815" y="32516"/>
                  <a:pt x="11716" y="32656"/>
                  <a:pt x="11616" y="32795"/>
                </a:cubicBezTo>
                <a:cubicBezTo>
                  <a:pt x="10999" y="33710"/>
                  <a:pt x="10363" y="34605"/>
                  <a:pt x="9726" y="35520"/>
                </a:cubicBezTo>
                <a:cubicBezTo>
                  <a:pt x="9985" y="32059"/>
                  <a:pt x="10204" y="28578"/>
                  <a:pt x="10164" y="25116"/>
                </a:cubicBezTo>
                <a:cubicBezTo>
                  <a:pt x="10144" y="23326"/>
                  <a:pt x="10025" y="21536"/>
                  <a:pt x="9866" y="19745"/>
                </a:cubicBezTo>
                <a:cubicBezTo>
                  <a:pt x="9766" y="18532"/>
                  <a:pt x="10025" y="17358"/>
                  <a:pt x="10363" y="16204"/>
                </a:cubicBezTo>
                <a:cubicBezTo>
                  <a:pt x="10522" y="15787"/>
                  <a:pt x="10681" y="15369"/>
                  <a:pt x="10801" y="14951"/>
                </a:cubicBezTo>
                <a:cubicBezTo>
                  <a:pt x="11019" y="14195"/>
                  <a:pt x="11318" y="13360"/>
                  <a:pt x="12173" y="13360"/>
                </a:cubicBezTo>
                <a:lnTo>
                  <a:pt x="12292" y="13360"/>
                </a:lnTo>
                <a:cubicBezTo>
                  <a:pt x="12400" y="13372"/>
                  <a:pt x="12507" y="13379"/>
                  <a:pt x="12614" y="13379"/>
                </a:cubicBezTo>
                <a:cubicBezTo>
                  <a:pt x="12845" y="13379"/>
                  <a:pt x="13076" y="13348"/>
                  <a:pt x="13307" y="13280"/>
                </a:cubicBezTo>
                <a:cubicBezTo>
                  <a:pt x="13586" y="13201"/>
                  <a:pt x="13904" y="13041"/>
                  <a:pt x="14202" y="12862"/>
                </a:cubicBezTo>
                <a:cubicBezTo>
                  <a:pt x="14700" y="12425"/>
                  <a:pt x="15217" y="12206"/>
                  <a:pt x="15535" y="11629"/>
                </a:cubicBezTo>
                <a:cubicBezTo>
                  <a:pt x="15515" y="11589"/>
                  <a:pt x="15495" y="11569"/>
                  <a:pt x="15475" y="11510"/>
                </a:cubicBezTo>
                <a:cubicBezTo>
                  <a:pt x="15257" y="11410"/>
                  <a:pt x="15117" y="11211"/>
                  <a:pt x="14938" y="11052"/>
                </a:cubicBezTo>
                <a:cubicBezTo>
                  <a:pt x="14918" y="10933"/>
                  <a:pt x="14918" y="10794"/>
                  <a:pt x="14938" y="10654"/>
                </a:cubicBezTo>
                <a:cubicBezTo>
                  <a:pt x="14938" y="10615"/>
                  <a:pt x="14958" y="10595"/>
                  <a:pt x="14958" y="10575"/>
                </a:cubicBezTo>
                <a:cubicBezTo>
                  <a:pt x="15117" y="10376"/>
                  <a:pt x="15257" y="10177"/>
                  <a:pt x="15396" y="9978"/>
                </a:cubicBezTo>
                <a:lnTo>
                  <a:pt x="15455" y="9978"/>
                </a:lnTo>
                <a:cubicBezTo>
                  <a:pt x="15515" y="10018"/>
                  <a:pt x="15575" y="10058"/>
                  <a:pt x="15674" y="10077"/>
                </a:cubicBezTo>
                <a:cubicBezTo>
                  <a:pt x="15725" y="10091"/>
                  <a:pt x="15776" y="10097"/>
                  <a:pt x="15829" y="10097"/>
                </a:cubicBezTo>
                <a:cubicBezTo>
                  <a:pt x="16257" y="10097"/>
                  <a:pt x="16744" y="9693"/>
                  <a:pt x="16868" y="9322"/>
                </a:cubicBezTo>
                <a:cubicBezTo>
                  <a:pt x="17045" y="8800"/>
                  <a:pt x="16666" y="8532"/>
                  <a:pt x="16257" y="8532"/>
                </a:cubicBezTo>
                <a:cubicBezTo>
                  <a:pt x="15934" y="8532"/>
                  <a:pt x="15592" y="8700"/>
                  <a:pt x="15495" y="9043"/>
                </a:cubicBezTo>
                <a:cubicBezTo>
                  <a:pt x="15237" y="9620"/>
                  <a:pt x="14978" y="10157"/>
                  <a:pt x="14481" y="10575"/>
                </a:cubicBezTo>
                <a:cubicBezTo>
                  <a:pt x="14341" y="10575"/>
                  <a:pt x="14222" y="10515"/>
                  <a:pt x="14083" y="10495"/>
                </a:cubicBezTo>
                <a:cubicBezTo>
                  <a:pt x="14083" y="10475"/>
                  <a:pt x="14063" y="10475"/>
                  <a:pt x="14063" y="10475"/>
                </a:cubicBezTo>
                <a:cubicBezTo>
                  <a:pt x="13784" y="10356"/>
                  <a:pt x="13765" y="10018"/>
                  <a:pt x="13804" y="9779"/>
                </a:cubicBezTo>
                <a:cubicBezTo>
                  <a:pt x="13884" y="9282"/>
                  <a:pt x="14461" y="8864"/>
                  <a:pt x="14759" y="8486"/>
                </a:cubicBezTo>
                <a:cubicBezTo>
                  <a:pt x="14859" y="8347"/>
                  <a:pt x="14958" y="8227"/>
                  <a:pt x="15018" y="8108"/>
                </a:cubicBezTo>
                <a:cubicBezTo>
                  <a:pt x="15217" y="8009"/>
                  <a:pt x="15356" y="7790"/>
                  <a:pt x="15336" y="7571"/>
                </a:cubicBezTo>
                <a:cubicBezTo>
                  <a:pt x="15217" y="7133"/>
                  <a:pt x="14918" y="6915"/>
                  <a:pt x="14600" y="6915"/>
                </a:cubicBezTo>
                <a:cubicBezTo>
                  <a:pt x="14262" y="6915"/>
                  <a:pt x="13924" y="7153"/>
                  <a:pt x="13765" y="7591"/>
                </a:cubicBezTo>
                <a:cubicBezTo>
                  <a:pt x="13765" y="7830"/>
                  <a:pt x="13884" y="8048"/>
                  <a:pt x="14103" y="8168"/>
                </a:cubicBezTo>
                <a:cubicBezTo>
                  <a:pt x="13924" y="8526"/>
                  <a:pt x="13745" y="8904"/>
                  <a:pt x="13446" y="9242"/>
                </a:cubicBezTo>
                <a:cubicBezTo>
                  <a:pt x="13208" y="9511"/>
                  <a:pt x="13078" y="9608"/>
                  <a:pt x="12954" y="9608"/>
                </a:cubicBezTo>
                <a:cubicBezTo>
                  <a:pt x="12840" y="9608"/>
                  <a:pt x="12732" y="9526"/>
                  <a:pt x="12551" y="9421"/>
                </a:cubicBezTo>
                <a:cubicBezTo>
                  <a:pt x="12173" y="9162"/>
                  <a:pt x="11815" y="8904"/>
                  <a:pt x="11338" y="8904"/>
                </a:cubicBezTo>
                <a:cubicBezTo>
                  <a:pt x="11298" y="8904"/>
                  <a:pt x="11258" y="8904"/>
                  <a:pt x="11198" y="8924"/>
                </a:cubicBezTo>
                <a:cubicBezTo>
                  <a:pt x="10820" y="9540"/>
                  <a:pt x="10323" y="10217"/>
                  <a:pt x="10323" y="11012"/>
                </a:cubicBezTo>
                <a:cubicBezTo>
                  <a:pt x="10323" y="11669"/>
                  <a:pt x="10681" y="12067"/>
                  <a:pt x="10681" y="12862"/>
                </a:cubicBezTo>
                <a:cubicBezTo>
                  <a:pt x="10681" y="13240"/>
                  <a:pt x="10622" y="13618"/>
                  <a:pt x="10622" y="13996"/>
                </a:cubicBezTo>
                <a:cubicBezTo>
                  <a:pt x="10303" y="14991"/>
                  <a:pt x="9766" y="16045"/>
                  <a:pt x="9488" y="16821"/>
                </a:cubicBezTo>
                <a:cubicBezTo>
                  <a:pt x="9189" y="15369"/>
                  <a:pt x="8851" y="13957"/>
                  <a:pt x="8473" y="12544"/>
                </a:cubicBezTo>
                <a:cubicBezTo>
                  <a:pt x="8354" y="12146"/>
                  <a:pt x="8254" y="11729"/>
                  <a:pt x="8135" y="11311"/>
                </a:cubicBezTo>
                <a:cubicBezTo>
                  <a:pt x="7996" y="10833"/>
                  <a:pt x="7399" y="9282"/>
                  <a:pt x="7160" y="8327"/>
                </a:cubicBezTo>
                <a:cubicBezTo>
                  <a:pt x="7180" y="7889"/>
                  <a:pt x="7299" y="7312"/>
                  <a:pt x="7558" y="6934"/>
                </a:cubicBezTo>
                <a:cubicBezTo>
                  <a:pt x="7896" y="6318"/>
                  <a:pt x="8095" y="5602"/>
                  <a:pt x="8155" y="5005"/>
                </a:cubicBezTo>
                <a:cubicBezTo>
                  <a:pt x="8195" y="4587"/>
                  <a:pt x="8234" y="3871"/>
                  <a:pt x="7856" y="3592"/>
                </a:cubicBezTo>
                <a:cubicBezTo>
                  <a:pt x="7738" y="3502"/>
                  <a:pt x="7584" y="3466"/>
                  <a:pt x="7411" y="3466"/>
                </a:cubicBezTo>
                <a:cubicBezTo>
                  <a:pt x="6861" y="3466"/>
                  <a:pt x="6122" y="3829"/>
                  <a:pt x="5728" y="3950"/>
                </a:cubicBezTo>
                <a:cubicBezTo>
                  <a:pt x="5628" y="3274"/>
                  <a:pt x="5370" y="2498"/>
                  <a:pt x="5648" y="1822"/>
                </a:cubicBezTo>
                <a:cubicBezTo>
                  <a:pt x="5668" y="1782"/>
                  <a:pt x="5688" y="1742"/>
                  <a:pt x="5728" y="1683"/>
                </a:cubicBezTo>
                <a:cubicBezTo>
                  <a:pt x="5820" y="1717"/>
                  <a:pt x="5920" y="1739"/>
                  <a:pt x="6018" y="1739"/>
                </a:cubicBezTo>
                <a:cubicBezTo>
                  <a:pt x="6088" y="1739"/>
                  <a:pt x="6159" y="1728"/>
                  <a:pt x="6225" y="1703"/>
                </a:cubicBezTo>
                <a:lnTo>
                  <a:pt x="6245" y="1703"/>
                </a:lnTo>
                <a:cubicBezTo>
                  <a:pt x="6245" y="1703"/>
                  <a:pt x="6245" y="1683"/>
                  <a:pt x="6245" y="1683"/>
                </a:cubicBezTo>
                <a:cubicBezTo>
                  <a:pt x="6583" y="1345"/>
                  <a:pt x="6762" y="1146"/>
                  <a:pt x="6762" y="807"/>
                </a:cubicBezTo>
                <a:cubicBezTo>
                  <a:pt x="6762" y="668"/>
                  <a:pt x="6742" y="509"/>
                  <a:pt x="6683" y="310"/>
                </a:cubicBezTo>
                <a:cubicBezTo>
                  <a:pt x="6572" y="117"/>
                  <a:pt x="6356" y="0"/>
                  <a:pt x="61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/>
          <p:cNvSpPr/>
          <p:nvPr/>
        </p:nvSpPr>
        <p:spPr>
          <a:xfrm flipH="1">
            <a:off x="386075" y="3434438"/>
            <a:ext cx="499300" cy="1494250"/>
          </a:xfrm>
          <a:custGeom>
            <a:avLst/>
            <a:gdLst/>
            <a:ahLst/>
            <a:cxnLst/>
            <a:rect l="l" t="t" r="r" b="b"/>
            <a:pathLst>
              <a:path w="19972" h="59770" extrusionOk="0">
                <a:moveTo>
                  <a:pt x="7439" y="4149"/>
                </a:moveTo>
                <a:cubicBezTo>
                  <a:pt x="7578" y="5562"/>
                  <a:pt x="7180" y="7372"/>
                  <a:pt x="5648" y="7869"/>
                </a:cubicBezTo>
                <a:cubicBezTo>
                  <a:pt x="5361" y="7965"/>
                  <a:pt x="5080" y="8010"/>
                  <a:pt x="4809" y="8010"/>
                </a:cubicBezTo>
                <a:cubicBezTo>
                  <a:pt x="4123" y="8010"/>
                  <a:pt x="3502" y="7723"/>
                  <a:pt x="3003" y="7253"/>
                </a:cubicBezTo>
                <a:cubicBezTo>
                  <a:pt x="2764" y="6915"/>
                  <a:pt x="2466" y="6596"/>
                  <a:pt x="2466" y="6178"/>
                </a:cubicBezTo>
                <a:cubicBezTo>
                  <a:pt x="2466" y="6139"/>
                  <a:pt x="2466" y="6119"/>
                  <a:pt x="2466" y="6079"/>
                </a:cubicBezTo>
                <a:cubicBezTo>
                  <a:pt x="2784" y="5900"/>
                  <a:pt x="3162" y="5741"/>
                  <a:pt x="3500" y="5621"/>
                </a:cubicBezTo>
                <a:lnTo>
                  <a:pt x="7439" y="4149"/>
                </a:lnTo>
                <a:close/>
                <a:moveTo>
                  <a:pt x="11417" y="9540"/>
                </a:moveTo>
                <a:cubicBezTo>
                  <a:pt x="12352" y="10058"/>
                  <a:pt x="13605" y="10575"/>
                  <a:pt x="14361" y="11291"/>
                </a:cubicBezTo>
                <a:cubicBezTo>
                  <a:pt x="14700" y="11629"/>
                  <a:pt x="14819" y="11450"/>
                  <a:pt x="14620" y="11908"/>
                </a:cubicBezTo>
                <a:cubicBezTo>
                  <a:pt x="14501" y="12206"/>
                  <a:pt x="13605" y="12584"/>
                  <a:pt x="13307" y="12664"/>
                </a:cubicBezTo>
                <a:cubicBezTo>
                  <a:pt x="13111" y="12722"/>
                  <a:pt x="12908" y="12752"/>
                  <a:pt x="12707" y="12752"/>
                </a:cubicBezTo>
                <a:cubicBezTo>
                  <a:pt x="12092" y="12752"/>
                  <a:pt x="11498" y="12472"/>
                  <a:pt x="11198" y="11888"/>
                </a:cubicBezTo>
                <a:cubicBezTo>
                  <a:pt x="10980" y="11450"/>
                  <a:pt x="11019" y="10993"/>
                  <a:pt x="11079" y="10515"/>
                </a:cubicBezTo>
                <a:cubicBezTo>
                  <a:pt x="11139" y="10237"/>
                  <a:pt x="11218" y="9779"/>
                  <a:pt x="11417" y="9540"/>
                </a:cubicBezTo>
                <a:close/>
                <a:moveTo>
                  <a:pt x="6762" y="19546"/>
                </a:moveTo>
                <a:cubicBezTo>
                  <a:pt x="6882" y="20064"/>
                  <a:pt x="6902" y="20660"/>
                  <a:pt x="6802" y="21197"/>
                </a:cubicBezTo>
                <a:cubicBezTo>
                  <a:pt x="6384" y="22053"/>
                  <a:pt x="5768" y="22868"/>
                  <a:pt x="4813" y="22868"/>
                </a:cubicBezTo>
                <a:cubicBezTo>
                  <a:pt x="4574" y="22868"/>
                  <a:pt x="4316" y="22809"/>
                  <a:pt x="4037" y="22729"/>
                </a:cubicBezTo>
                <a:cubicBezTo>
                  <a:pt x="3798" y="22630"/>
                  <a:pt x="3579" y="22510"/>
                  <a:pt x="3341" y="22371"/>
                </a:cubicBezTo>
                <a:cubicBezTo>
                  <a:pt x="3341" y="22371"/>
                  <a:pt x="3321" y="22351"/>
                  <a:pt x="3321" y="22351"/>
                </a:cubicBezTo>
                <a:cubicBezTo>
                  <a:pt x="3261" y="22232"/>
                  <a:pt x="3182" y="22252"/>
                  <a:pt x="3182" y="22113"/>
                </a:cubicBezTo>
                <a:lnTo>
                  <a:pt x="3182" y="22093"/>
                </a:lnTo>
                <a:cubicBezTo>
                  <a:pt x="3420" y="21854"/>
                  <a:pt x="3739" y="21735"/>
                  <a:pt x="4017" y="21536"/>
                </a:cubicBezTo>
                <a:cubicBezTo>
                  <a:pt x="4495" y="21158"/>
                  <a:pt x="5012" y="20839"/>
                  <a:pt x="5529" y="20481"/>
                </a:cubicBezTo>
                <a:cubicBezTo>
                  <a:pt x="5887" y="20223"/>
                  <a:pt x="6185" y="19924"/>
                  <a:pt x="6524" y="19646"/>
                </a:cubicBezTo>
                <a:cubicBezTo>
                  <a:pt x="6603" y="19586"/>
                  <a:pt x="6683" y="19566"/>
                  <a:pt x="6762" y="19546"/>
                </a:cubicBezTo>
                <a:close/>
                <a:moveTo>
                  <a:pt x="12929" y="27702"/>
                </a:moveTo>
                <a:lnTo>
                  <a:pt x="12929" y="27702"/>
                </a:lnTo>
                <a:cubicBezTo>
                  <a:pt x="13844" y="28438"/>
                  <a:pt x="14839" y="29115"/>
                  <a:pt x="15674" y="29930"/>
                </a:cubicBezTo>
                <a:cubicBezTo>
                  <a:pt x="16072" y="30328"/>
                  <a:pt x="16410" y="30766"/>
                  <a:pt x="16828" y="31084"/>
                </a:cubicBezTo>
                <a:cubicBezTo>
                  <a:pt x="16589" y="31442"/>
                  <a:pt x="16291" y="31701"/>
                  <a:pt x="15893" y="31860"/>
                </a:cubicBezTo>
                <a:cubicBezTo>
                  <a:pt x="15616" y="31891"/>
                  <a:pt x="15333" y="31917"/>
                  <a:pt x="15054" y="31917"/>
                </a:cubicBezTo>
                <a:cubicBezTo>
                  <a:pt x="14450" y="31917"/>
                  <a:pt x="13863" y="31798"/>
                  <a:pt x="13387" y="31363"/>
                </a:cubicBezTo>
                <a:cubicBezTo>
                  <a:pt x="12372" y="30388"/>
                  <a:pt x="12034" y="28836"/>
                  <a:pt x="12929" y="27702"/>
                </a:cubicBezTo>
                <a:close/>
                <a:moveTo>
                  <a:pt x="6225" y="39300"/>
                </a:moveTo>
                <a:lnTo>
                  <a:pt x="6225" y="39300"/>
                </a:lnTo>
                <a:cubicBezTo>
                  <a:pt x="6384" y="40354"/>
                  <a:pt x="6126" y="42423"/>
                  <a:pt x="4912" y="42821"/>
                </a:cubicBezTo>
                <a:cubicBezTo>
                  <a:pt x="4706" y="42887"/>
                  <a:pt x="4487" y="42918"/>
                  <a:pt x="4262" y="42918"/>
                </a:cubicBezTo>
                <a:cubicBezTo>
                  <a:pt x="3210" y="42918"/>
                  <a:pt x="2031" y="42256"/>
                  <a:pt x="1391" y="41568"/>
                </a:cubicBezTo>
                <a:cubicBezTo>
                  <a:pt x="3003" y="40812"/>
                  <a:pt x="4614" y="40056"/>
                  <a:pt x="6225" y="39300"/>
                </a:cubicBezTo>
                <a:close/>
                <a:moveTo>
                  <a:pt x="11457" y="43955"/>
                </a:moveTo>
                <a:lnTo>
                  <a:pt x="15077" y="47297"/>
                </a:lnTo>
                <a:cubicBezTo>
                  <a:pt x="14495" y="47705"/>
                  <a:pt x="13835" y="47951"/>
                  <a:pt x="13187" y="47951"/>
                </a:cubicBezTo>
                <a:cubicBezTo>
                  <a:pt x="12573" y="47951"/>
                  <a:pt x="11970" y="47730"/>
                  <a:pt x="11457" y="47217"/>
                </a:cubicBezTo>
                <a:cubicBezTo>
                  <a:pt x="10423" y="46183"/>
                  <a:pt x="10661" y="45049"/>
                  <a:pt x="11457" y="43955"/>
                </a:cubicBezTo>
                <a:close/>
                <a:moveTo>
                  <a:pt x="6128" y="0"/>
                </a:moveTo>
                <a:cubicBezTo>
                  <a:pt x="6028" y="0"/>
                  <a:pt x="5925" y="23"/>
                  <a:pt x="5827" y="71"/>
                </a:cubicBezTo>
                <a:cubicBezTo>
                  <a:pt x="5788" y="91"/>
                  <a:pt x="5768" y="111"/>
                  <a:pt x="5728" y="131"/>
                </a:cubicBezTo>
                <a:cubicBezTo>
                  <a:pt x="4833" y="310"/>
                  <a:pt x="5231" y="3831"/>
                  <a:pt x="4972" y="4209"/>
                </a:cubicBezTo>
                <a:cubicBezTo>
                  <a:pt x="4858" y="4386"/>
                  <a:pt x="4773" y="4458"/>
                  <a:pt x="4693" y="4458"/>
                </a:cubicBezTo>
                <a:cubicBezTo>
                  <a:pt x="4550" y="4458"/>
                  <a:pt x="4427" y="4226"/>
                  <a:pt x="4196" y="3970"/>
                </a:cubicBezTo>
                <a:cubicBezTo>
                  <a:pt x="3918" y="3692"/>
                  <a:pt x="3639" y="3433"/>
                  <a:pt x="3321" y="3214"/>
                </a:cubicBezTo>
                <a:cubicBezTo>
                  <a:pt x="3241" y="3135"/>
                  <a:pt x="3062" y="2996"/>
                  <a:pt x="2863" y="2856"/>
                </a:cubicBezTo>
                <a:cubicBezTo>
                  <a:pt x="2863" y="2817"/>
                  <a:pt x="2863" y="2777"/>
                  <a:pt x="2863" y="2717"/>
                </a:cubicBezTo>
                <a:cubicBezTo>
                  <a:pt x="2827" y="2371"/>
                  <a:pt x="2540" y="2175"/>
                  <a:pt x="2232" y="2175"/>
                </a:cubicBezTo>
                <a:cubicBezTo>
                  <a:pt x="2204" y="2175"/>
                  <a:pt x="2176" y="2177"/>
                  <a:pt x="2147" y="2180"/>
                </a:cubicBezTo>
                <a:cubicBezTo>
                  <a:pt x="1729" y="2280"/>
                  <a:pt x="1272" y="2478"/>
                  <a:pt x="1272" y="2936"/>
                </a:cubicBezTo>
                <a:cubicBezTo>
                  <a:pt x="1272" y="2996"/>
                  <a:pt x="1292" y="3055"/>
                  <a:pt x="1312" y="3115"/>
                </a:cubicBezTo>
                <a:cubicBezTo>
                  <a:pt x="1329" y="3472"/>
                  <a:pt x="1666" y="3713"/>
                  <a:pt x="2000" y="3713"/>
                </a:cubicBezTo>
                <a:cubicBezTo>
                  <a:pt x="2056" y="3713"/>
                  <a:pt x="2112" y="3706"/>
                  <a:pt x="2167" y="3692"/>
                </a:cubicBezTo>
                <a:cubicBezTo>
                  <a:pt x="2247" y="3672"/>
                  <a:pt x="2326" y="3632"/>
                  <a:pt x="2386" y="3592"/>
                </a:cubicBezTo>
                <a:cubicBezTo>
                  <a:pt x="2483" y="3580"/>
                  <a:pt x="2587" y="3561"/>
                  <a:pt x="2689" y="3561"/>
                </a:cubicBezTo>
                <a:cubicBezTo>
                  <a:pt x="2755" y="3561"/>
                  <a:pt x="2821" y="3569"/>
                  <a:pt x="2883" y="3592"/>
                </a:cubicBezTo>
                <a:cubicBezTo>
                  <a:pt x="3400" y="3752"/>
                  <a:pt x="3659" y="4309"/>
                  <a:pt x="3997" y="4706"/>
                </a:cubicBezTo>
                <a:cubicBezTo>
                  <a:pt x="3858" y="4766"/>
                  <a:pt x="3719" y="4846"/>
                  <a:pt x="3560" y="4925"/>
                </a:cubicBezTo>
                <a:cubicBezTo>
                  <a:pt x="2943" y="5224"/>
                  <a:pt x="2267" y="5522"/>
                  <a:pt x="1670" y="5880"/>
                </a:cubicBezTo>
                <a:cubicBezTo>
                  <a:pt x="1650" y="5940"/>
                  <a:pt x="1650" y="5980"/>
                  <a:pt x="1650" y="6039"/>
                </a:cubicBezTo>
                <a:cubicBezTo>
                  <a:pt x="1650" y="6517"/>
                  <a:pt x="2048" y="7014"/>
                  <a:pt x="2247" y="7412"/>
                </a:cubicBezTo>
                <a:cubicBezTo>
                  <a:pt x="2247" y="7432"/>
                  <a:pt x="2267" y="7452"/>
                  <a:pt x="2286" y="7472"/>
                </a:cubicBezTo>
                <a:cubicBezTo>
                  <a:pt x="2904" y="8158"/>
                  <a:pt x="3967" y="8578"/>
                  <a:pt x="4975" y="8578"/>
                </a:cubicBezTo>
                <a:cubicBezTo>
                  <a:pt x="5135" y="8578"/>
                  <a:pt x="5294" y="8568"/>
                  <a:pt x="5449" y="8546"/>
                </a:cubicBezTo>
                <a:cubicBezTo>
                  <a:pt x="6404" y="8546"/>
                  <a:pt x="6623" y="9043"/>
                  <a:pt x="7081" y="9819"/>
                </a:cubicBezTo>
                <a:cubicBezTo>
                  <a:pt x="7160" y="10058"/>
                  <a:pt x="7260" y="10276"/>
                  <a:pt x="7359" y="10515"/>
                </a:cubicBezTo>
                <a:cubicBezTo>
                  <a:pt x="8791" y="15727"/>
                  <a:pt x="9965" y="21456"/>
                  <a:pt x="9348" y="26827"/>
                </a:cubicBezTo>
                <a:lnTo>
                  <a:pt x="7598" y="24181"/>
                </a:lnTo>
                <a:cubicBezTo>
                  <a:pt x="7379" y="23963"/>
                  <a:pt x="6723" y="23246"/>
                  <a:pt x="6703" y="22908"/>
                </a:cubicBezTo>
                <a:lnTo>
                  <a:pt x="6703" y="22888"/>
                </a:lnTo>
                <a:cubicBezTo>
                  <a:pt x="6703" y="22491"/>
                  <a:pt x="7478" y="21357"/>
                  <a:pt x="7618" y="20780"/>
                </a:cubicBezTo>
                <a:cubicBezTo>
                  <a:pt x="7737" y="20223"/>
                  <a:pt x="7697" y="19467"/>
                  <a:pt x="7399" y="18930"/>
                </a:cubicBezTo>
                <a:cubicBezTo>
                  <a:pt x="7240" y="18751"/>
                  <a:pt x="7120" y="18651"/>
                  <a:pt x="6902" y="18592"/>
                </a:cubicBezTo>
                <a:cubicBezTo>
                  <a:pt x="6384" y="18910"/>
                  <a:pt x="5947" y="19407"/>
                  <a:pt x="5370" y="19586"/>
                </a:cubicBezTo>
                <a:cubicBezTo>
                  <a:pt x="4992" y="19546"/>
                  <a:pt x="4713" y="18850"/>
                  <a:pt x="4554" y="18393"/>
                </a:cubicBezTo>
                <a:cubicBezTo>
                  <a:pt x="4375" y="17975"/>
                  <a:pt x="4276" y="17537"/>
                  <a:pt x="4375" y="17080"/>
                </a:cubicBezTo>
                <a:cubicBezTo>
                  <a:pt x="4375" y="17040"/>
                  <a:pt x="4395" y="17000"/>
                  <a:pt x="4395" y="16980"/>
                </a:cubicBezTo>
                <a:cubicBezTo>
                  <a:pt x="4455" y="16980"/>
                  <a:pt x="4495" y="16980"/>
                  <a:pt x="4554" y="16960"/>
                </a:cubicBezTo>
                <a:cubicBezTo>
                  <a:pt x="4873" y="16901"/>
                  <a:pt x="5012" y="16622"/>
                  <a:pt x="5012" y="16364"/>
                </a:cubicBezTo>
                <a:cubicBezTo>
                  <a:pt x="5069" y="16003"/>
                  <a:pt x="4730" y="15705"/>
                  <a:pt x="4387" y="15705"/>
                </a:cubicBezTo>
                <a:cubicBezTo>
                  <a:pt x="4257" y="15705"/>
                  <a:pt x="4127" y="15748"/>
                  <a:pt x="4017" y="15846"/>
                </a:cubicBezTo>
                <a:cubicBezTo>
                  <a:pt x="3957" y="15906"/>
                  <a:pt x="3918" y="15986"/>
                  <a:pt x="3878" y="16045"/>
                </a:cubicBezTo>
                <a:cubicBezTo>
                  <a:pt x="3838" y="16105"/>
                  <a:pt x="3778" y="16185"/>
                  <a:pt x="3759" y="16244"/>
                </a:cubicBezTo>
                <a:cubicBezTo>
                  <a:pt x="3520" y="16742"/>
                  <a:pt x="3739" y="17199"/>
                  <a:pt x="3878" y="17696"/>
                </a:cubicBezTo>
                <a:cubicBezTo>
                  <a:pt x="3997" y="18134"/>
                  <a:pt x="4057" y="18611"/>
                  <a:pt x="4276" y="19029"/>
                </a:cubicBezTo>
                <a:cubicBezTo>
                  <a:pt x="4395" y="19248"/>
                  <a:pt x="4753" y="19507"/>
                  <a:pt x="4733" y="19785"/>
                </a:cubicBezTo>
                <a:cubicBezTo>
                  <a:pt x="4720" y="20157"/>
                  <a:pt x="4619" y="20289"/>
                  <a:pt x="4483" y="20289"/>
                </a:cubicBezTo>
                <a:cubicBezTo>
                  <a:pt x="4203" y="20289"/>
                  <a:pt x="3773" y="19734"/>
                  <a:pt x="3639" y="19546"/>
                </a:cubicBezTo>
                <a:cubicBezTo>
                  <a:pt x="3257" y="19050"/>
                  <a:pt x="2416" y="18149"/>
                  <a:pt x="1769" y="18149"/>
                </a:cubicBezTo>
                <a:cubicBezTo>
                  <a:pt x="1742" y="18149"/>
                  <a:pt x="1716" y="18151"/>
                  <a:pt x="1690" y="18154"/>
                </a:cubicBezTo>
                <a:cubicBezTo>
                  <a:pt x="1650" y="18174"/>
                  <a:pt x="1630" y="18174"/>
                  <a:pt x="1590" y="18194"/>
                </a:cubicBezTo>
                <a:cubicBezTo>
                  <a:pt x="1511" y="18194"/>
                  <a:pt x="1431" y="18214"/>
                  <a:pt x="1371" y="18233"/>
                </a:cubicBezTo>
                <a:cubicBezTo>
                  <a:pt x="1033" y="18413"/>
                  <a:pt x="993" y="18910"/>
                  <a:pt x="1292" y="19149"/>
                </a:cubicBezTo>
                <a:cubicBezTo>
                  <a:pt x="1378" y="19225"/>
                  <a:pt x="1488" y="19261"/>
                  <a:pt x="1599" y="19261"/>
                </a:cubicBezTo>
                <a:cubicBezTo>
                  <a:pt x="1717" y="19261"/>
                  <a:pt x="1836" y="19220"/>
                  <a:pt x="1928" y="19149"/>
                </a:cubicBezTo>
                <a:cubicBezTo>
                  <a:pt x="2028" y="19168"/>
                  <a:pt x="2127" y="19168"/>
                  <a:pt x="2227" y="19208"/>
                </a:cubicBezTo>
                <a:cubicBezTo>
                  <a:pt x="2983" y="19467"/>
                  <a:pt x="3321" y="20263"/>
                  <a:pt x="3818" y="20820"/>
                </a:cubicBezTo>
                <a:cubicBezTo>
                  <a:pt x="3719" y="20899"/>
                  <a:pt x="3579" y="20979"/>
                  <a:pt x="3440" y="21098"/>
                </a:cubicBezTo>
                <a:cubicBezTo>
                  <a:pt x="3440" y="21098"/>
                  <a:pt x="3440" y="21098"/>
                  <a:pt x="3440" y="21118"/>
                </a:cubicBezTo>
                <a:cubicBezTo>
                  <a:pt x="3082" y="21277"/>
                  <a:pt x="2824" y="21615"/>
                  <a:pt x="2525" y="21854"/>
                </a:cubicBezTo>
                <a:lnTo>
                  <a:pt x="2525" y="21894"/>
                </a:lnTo>
                <a:cubicBezTo>
                  <a:pt x="2525" y="22948"/>
                  <a:pt x="4196" y="23425"/>
                  <a:pt x="5052" y="23525"/>
                </a:cubicBezTo>
                <a:cubicBezTo>
                  <a:pt x="5231" y="23505"/>
                  <a:pt x="5390" y="23465"/>
                  <a:pt x="5569" y="23445"/>
                </a:cubicBezTo>
                <a:cubicBezTo>
                  <a:pt x="5768" y="23465"/>
                  <a:pt x="5967" y="23505"/>
                  <a:pt x="6166" y="23605"/>
                </a:cubicBezTo>
                <a:cubicBezTo>
                  <a:pt x="6941" y="23923"/>
                  <a:pt x="7220" y="24878"/>
                  <a:pt x="7757" y="25474"/>
                </a:cubicBezTo>
                <a:cubicBezTo>
                  <a:pt x="8334" y="26648"/>
                  <a:pt x="9050" y="27901"/>
                  <a:pt x="9149" y="28299"/>
                </a:cubicBezTo>
                <a:cubicBezTo>
                  <a:pt x="9687" y="30288"/>
                  <a:pt x="9269" y="32397"/>
                  <a:pt x="9070" y="34426"/>
                </a:cubicBezTo>
                <a:cubicBezTo>
                  <a:pt x="8871" y="36634"/>
                  <a:pt x="8692" y="38862"/>
                  <a:pt x="8493" y="41090"/>
                </a:cubicBezTo>
                <a:cubicBezTo>
                  <a:pt x="8334" y="43020"/>
                  <a:pt x="8473" y="45307"/>
                  <a:pt x="7737" y="47118"/>
                </a:cubicBezTo>
                <a:cubicBezTo>
                  <a:pt x="7677" y="46959"/>
                  <a:pt x="7618" y="46819"/>
                  <a:pt x="7558" y="46680"/>
                </a:cubicBezTo>
                <a:cubicBezTo>
                  <a:pt x="7538" y="45904"/>
                  <a:pt x="7299" y="45148"/>
                  <a:pt x="6961" y="44412"/>
                </a:cubicBezTo>
                <a:cubicBezTo>
                  <a:pt x="6742" y="43816"/>
                  <a:pt x="6544" y="43239"/>
                  <a:pt x="6544" y="42622"/>
                </a:cubicBezTo>
                <a:cubicBezTo>
                  <a:pt x="6544" y="42423"/>
                  <a:pt x="6563" y="42224"/>
                  <a:pt x="6623" y="42005"/>
                </a:cubicBezTo>
                <a:cubicBezTo>
                  <a:pt x="7100" y="40871"/>
                  <a:pt x="6981" y="39360"/>
                  <a:pt x="6464" y="38425"/>
                </a:cubicBezTo>
                <a:cubicBezTo>
                  <a:pt x="5748" y="38783"/>
                  <a:pt x="5012" y="39141"/>
                  <a:pt x="4296" y="39519"/>
                </a:cubicBezTo>
                <a:cubicBezTo>
                  <a:pt x="4017" y="38703"/>
                  <a:pt x="3878" y="38086"/>
                  <a:pt x="4077" y="37251"/>
                </a:cubicBezTo>
                <a:cubicBezTo>
                  <a:pt x="4185" y="36762"/>
                  <a:pt x="4525" y="35481"/>
                  <a:pt x="3744" y="35481"/>
                </a:cubicBezTo>
                <a:cubicBezTo>
                  <a:pt x="3667" y="35481"/>
                  <a:pt x="3580" y="35494"/>
                  <a:pt x="3480" y="35520"/>
                </a:cubicBezTo>
                <a:cubicBezTo>
                  <a:pt x="3241" y="35580"/>
                  <a:pt x="3142" y="35640"/>
                  <a:pt x="3122" y="35739"/>
                </a:cubicBezTo>
                <a:cubicBezTo>
                  <a:pt x="2903" y="35918"/>
                  <a:pt x="2784" y="36217"/>
                  <a:pt x="2943" y="36495"/>
                </a:cubicBezTo>
                <a:cubicBezTo>
                  <a:pt x="3022" y="36654"/>
                  <a:pt x="3182" y="36774"/>
                  <a:pt x="3361" y="36813"/>
                </a:cubicBezTo>
                <a:cubicBezTo>
                  <a:pt x="3321" y="37808"/>
                  <a:pt x="3659" y="38803"/>
                  <a:pt x="3500" y="39757"/>
                </a:cubicBezTo>
                <a:cubicBezTo>
                  <a:pt x="2963" y="38982"/>
                  <a:pt x="2326" y="37510"/>
                  <a:pt x="1272" y="37350"/>
                </a:cubicBezTo>
                <a:cubicBezTo>
                  <a:pt x="1217" y="37343"/>
                  <a:pt x="1163" y="37339"/>
                  <a:pt x="1111" y="37339"/>
                </a:cubicBezTo>
                <a:cubicBezTo>
                  <a:pt x="377" y="37339"/>
                  <a:pt x="1" y="38081"/>
                  <a:pt x="874" y="38285"/>
                </a:cubicBezTo>
                <a:cubicBezTo>
                  <a:pt x="1869" y="38504"/>
                  <a:pt x="2227" y="38524"/>
                  <a:pt x="2645" y="39578"/>
                </a:cubicBezTo>
                <a:cubicBezTo>
                  <a:pt x="2863" y="40175"/>
                  <a:pt x="2903" y="40235"/>
                  <a:pt x="2286" y="40474"/>
                </a:cubicBezTo>
                <a:cubicBezTo>
                  <a:pt x="1769" y="40653"/>
                  <a:pt x="1232" y="40852"/>
                  <a:pt x="715" y="41031"/>
                </a:cubicBezTo>
                <a:cubicBezTo>
                  <a:pt x="1331" y="42372"/>
                  <a:pt x="2823" y="43531"/>
                  <a:pt x="4362" y="43531"/>
                </a:cubicBezTo>
                <a:cubicBezTo>
                  <a:pt x="4512" y="43531"/>
                  <a:pt x="4663" y="43520"/>
                  <a:pt x="4813" y="43497"/>
                </a:cubicBezTo>
                <a:lnTo>
                  <a:pt x="4833" y="43497"/>
                </a:lnTo>
                <a:cubicBezTo>
                  <a:pt x="6265" y="43497"/>
                  <a:pt x="6464" y="44969"/>
                  <a:pt x="6742" y="46103"/>
                </a:cubicBezTo>
                <a:cubicBezTo>
                  <a:pt x="7220" y="48112"/>
                  <a:pt x="7657" y="50062"/>
                  <a:pt x="7280" y="52290"/>
                </a:cubicBezTo>
                <a:cubicBezTo>
                  <a:pt x="7021" y="53841"/>
                  <a:pt x="6802" y="55393"/>
                  <a:pt x="6603" y="56945"/>
                </a:cubicBezTo>
                <a:cubicBezTo>
                  <a:pt x="6504" y="57701"/>
                  <a:pt x="6345" y="58556"/>
                  <a:pt x="6325" y="59392"/>
                </a:cubicBezTo>
                <a:cubicBezTo>
                  <a:pt x="6305" y="59411"/>
                  <a:pt x="6285" y="59431"/>
                  <a:pt x="6265" y="59451"/>
                </a:cubicBezTo>
                <a:cubicBezTo>
                  <a:pt x="6285" y="59531"/>
                  <a:pt x="6305" y="59590"/>
                  <a:pt x="6325" y="59670"/>
                </a:cubicBezTo>
                <a:cubicBezTo>
                  <a:pt x="6424" y="59690"/>
                  <a:pt x="6544" y="59690"/>
                  <a:pt x="6623" y="59769"/>
                </a:cubicBezTo>
                <a:cubicBezTo>
                  <a:pt x="6683" y="59690"/>
                  <a:pt x="6762" y="59590"/>
                  <a:pt x="6882" y="59590"/>
                </a:cubicBezTo>
                <a:cubicBezTo>
                  <a:pt x="6902" y="58735"/>
                  <a:pt x="6941" y="57860"/>
                  <a:pt x="7081" y="57024"/>
                </a:cubicBezTo>
                <a:cubicBezTo>
                  <a:pt x="7339" y="55353"/>
                  <a:pt x="8075" y="54040"/>
                  <a:pt x="8831" y="52568"/>
                </a:cubicBezTo>
                <a:cubicBezTo>
                  <a:pt x="9110" y="52031"/>
                  <a:pt x="9368" y="51494"/>
                  <a:pt x="9647" y="50937"/>
                </a:cubicBezTo>
                <a:cubicBezTo>
                  <a:pt x="9965" y="50480"/>
                  <a:pt x="10244" y="50002"/>
                  <a:pt x="10542" y="49525"/>
                </a:cubicBezTo>
                <a:lnTo>
                  <a:pt x="10781" y="49147"/>
                </a:lnTo>
                <a:cubicBezTo>
                  <a:pt x="11159" y="48570"/>
                  <a:pt x="11119" y="48291"/>
                  <a:pt x="11795" y="48291"/>
                </a:cubicBezTo>
                <a:cubicBezTo>
                  <a:pt x="12273" y="48291"/>
                  <a:pt x="12830" y="48451"/>
                  <a:pt x="13287" y="48451"/>
                </a:cubicBezTo>
                <a:cubicBezTo>
                  <a:pt x="14063" y="48451"/>
                  <a:pt x="15734" y="47675"/>
                  <a:pt x="15893" y="47436"/>
                </a:cubicBezTo>
                <a:cubicBezTo>
                  <a:pt x="15714" y="46978"/>
                  <a:pt x="14958" y="46581"/>
                  <a:pt x="14719" y="46123"/>
                </a:cubicBezTo>
                <a:cubicBezTo>
                  <a:pt x="14700" y="46103"/>
                  <a:pt x="14680" y="46103"/>
                  <a:pt x="14660" y="46103"/>
                </a:cubicBezTo>
                <a:cubicBezTo>
                  <a:pt x="15197" y="45805"/>
                  <a:pt x="15634" y="45407"/>
                  <a:pt x="16132" y="45049"/>
                </a:cubicBezTo>
                <a:lnTo>
                  <a:pt x="16191" y="45049"/>
                </a:lnTo>
                <a:cubicBezTo>
                  <a:pt x="16370" y="45288"/>
                  <a:pt x="16609" y="45407"/>
                  <a:pt x="16848" y="45407"/>
                </a:cubicBezTo>
                <a:cubicBezTo>
                  <a:pt x="17266" y="45407"/>
                  <a:pt x="17484" y="44989"/>
                  <a:pt x="17484" y="44571"/>
                </a:cubicBezTo>
                <a:cubicBezTo>
                  <a:pt x="17484" y="44392"/>
                  <a:pt x="17425" y="44253"/>
                  <a:pt x="17345" y="44054"/>
                </a:cubicBezTo>
                <a:cubicBezTo>
                  <a:pt x="17047" y="43895"/>
                  <a:pt x="16927" y="43716"/>
                  <a:pt x="16550" y="43716"/>
                </a:cubicBezTo>
                <a:cubicBezTo>
                  <a:pt x="16390" y="43855"/>
                  <a:pt x="16291" y="43995"/>
                  <a:pt x="16172" y="44193"/>
                </a:cubicBezTo>
                <a:cubicBezTo>
                  <a:pt x="16172" y="44213"/>
                  <a:pt x="16172" y="44233"/>
                  <a:pt x="16191" y="44253"/>
                </a:cubicBezTo>
                <a:cubicBezTo>
                  <a:pt x="15993" y="44313"/>
                  <a:pt x="15833" y="44532"/>
                  <a:pt x="15595" y="44611"/>
                </a:cubicBezTo>
                <a:cubicBezTo>
                  <a:pt x="14998" y="45069"/>
                  <a:pt x="14898" y="45387"/>
                  <a:pt x="14123" y="45586"/>
                </a:cubicBezTo>
                <a:cubicBezTo>
                  <a:pt x="14103" y="44830"/>
                  <a:pt x="14302" y="44094"/>
                  <a:pt x="14898" y="43537"/>
                </a:cubicBezTo>
                <a:cubicBezTo>
                  <a:pt x="14958" y="43537"/>
                  <a:pt x="15018" y="43557"/>
                  <a:pt x="15077" y="43557"/>
                </a:cubicBezTo>
                <a:cubicBezTo>
                  <a:pt x="15237" y="43557"/>
                  <a:pt x="15396" y="43517"/>
                  <a:pt x="15535" y="43477"/>
                </a:cubicBezTo>
                <a:cubicBezTo>
                  <a:pt x="15734" y="43199"/>
                  <a:pt x="15913" y="42920"/>
                  <a:pt x="15913" y="42642"/>
                </a:cubicBezTo>
                <a:cubicBezTo>
                  <a:pt x="15913" y="42463"/>
                  <a:pt x="15853" y="42304"/>
                  <a:pt x="15674" y="42125"/>
                </a:cubicBezTo>
                <a:cubicBezTo>
                  <a:pt x="15560" y="41951"/>
                  <a:pt x="15436" y="41875"/>
                  <a:pt x="15306" y="41875"/>
                </a:cubicBezTo>
                <a:cubicBezTo>
                  <a:pt x="14784" y="41875"/>
                  <a:pt x="14175" y="43106"/>
                  <a:pt x="13745" y="44094"/>
                </a:cubicBezTo>
                <a:cubicBezTo>
                  <a:pt x="13586" y="44332"/>
                  <a:pt x="13586" y="44569"/>
                  <a:pt x="13448" y="44826"/>
                </a:cubicBezTo>
                <a:lnTo>
                  <a:pt x="13448" y="44826"/>
                </a:lnTo>
                <a:cubicBezTo>
                  <a:pt x="13440" y="44817"/>
                  <a:pt x="13426" y="44804"/>
                  <a:pt x="13423" y="44802"/>
                </a:cubicBezTo>
                <a:lnTo>
                  <a:pt x="13423" y="44802"/>
                </a:lnTo>
                <a:cubicBezTo>
                  <a:pt x="13435" y="44814"/>
                  <a:pt x="13443" y="44822"/>
                  <a:pt x="13448" y="44827"/>
                </a:cubicBezTo>
                <a:lnTo>
                  <a:pt x="13448" y="44827"/>
                </a:lnTo>
                <a:cubicBezTo>
                  <a:pt x="13448" y="44826"/>
                  <a:pt x="13448" y="44826"/>
                  <a:pt x="13448" y="44826"/>
                </a:cubicBezTo>
                <a:lnTo>
                  <a:pt x="13448" y="44826"/>
                </a:lnTo>
                <a:cubicBezTo>
                  <a:pt x="13453" y="44831"/>
                  <a:pt x="13457" y="44834"/>
                  <a:pt x="13456" y="44834"/>
                </a:cubicBezTo>
                <a:cubicBezTo>
                  <a:pt x="13456" y="44834"/>
                  <a:pt x="13454" y="44832"/>
                  <a:pt x="13448" y="44827"/>
                </a:cubicBezTo>
                <a:lnTo>
                  <a:pt x="13448" y="44827"/>
                </a:lnTo>
                <a:cubicBezTo>
                  <a:pt x="13447" y="44828"/>
                  <a:pt x="13447" y="44829"/>
                  <a:pt x="13446" y="44830"/>
                </a:cubicBezTo>
                <a:cubicBezTo>
                  <a:pt x="13428" y="44809"/>
                  <a:pt x="13422" y="44802"/>
                  <a:pt x="13423" y="44802"/>
                </a:cubicBezTo>
                <a:lnTo>
                  <a:pt x="13423" y="44802"/>
                </a:lnTo>
                <a:cubicBezTo>
                  <a:pt x="13423" y="44802"/>
                  <a:pt x="13423" y="44802"/>
                  <a:pt x="13423" y="44802"/>
                </a:cubicBezTo>
                <a:lnTo>
                  <a:pt x="13423" y="44802"/>
                </a:lnTo>
                <a:cubicBezTo>
                  <a:pt x="13324" y="44703"/>
                  <a:pt x="12955" y="44330"/>
                  <a:pt x="11775" y="43119"/>
                </a:cubicBezTo>
                <a:lnTo>
                  <a:pt x="11755" y="43119"/>
                </a:lnTo>
                <a:cubicBezTo>
                  <a:pt x="11755" y="43099"/>
                  <a:pt x="11755" y="43079"/>
                  <a:pt x="11755" y="43079"/>
                </a:cubicBezTo>
                <a:lnTo>
                  <a:pt x="11696" y="42980"/>
                </a:lnTo>
                <a:cubicBezTo>
                  <a:pt x="10761" y="43796"/>
                  <a:pt x="10164" y="44830"/>
                  <a:pt x="10244" y="45884"/>
                </a:cubicBezTo>
                <a:cubicBezTo>
                  <a:pt x="10323" y="46481"/>
                  <a:pt x="10741" y="46939"/>
                  <a:pt x="10781" y="47555"/>
                </a:cubicBezTo>
                <a:lnTo>
                  <a:pt x="10781" y="47595"/>
                </a:lnTo>
                <a:cubicBezTo>
                  <a:pt x="10781" y="48172"/>
                  <a:pt x="10204" y="48351"/>
                  <a:pt x="9070" y="50858"/>
                </a:cubicBezTo>
                <a:lnTo>
                  <a:pt x="7817" y="53046"/>
                </a:lnTo>
                <a:cubicBezTo>
                  <a:pt x="7996" y="50559"/>
                  <a:pt x="8294" y="48073"/>
                  <a:pt x="8612" y="45606"/>
                </a:cubicBezTo>
                <a:cubicBezTo>
                  <a:pt x="8891" y="43199"/>
                  <a:pt x="8931" y="40752"/>
                  <a:pt x="9488" y="38405"/>
                </a:cubicBezTo>
                <a:cubicBezTo>
                  <a:pt x="9866" y="36813"/>
                  <a:pt x="10403" y="34784"/>
                  <a:pt x="11616" y="33690"/>
                </a:cubicBezTo>
                <a:cubicBezTo>
                  <a:pt x="11954" y="33173"/>
                  <a:pt x="12631" y="32238"/>
                  <a:pt x="13267" y="32238"/>
                </a:cubicBezTo>
                <a:cubicBezTo>
                  <a:pt x="13705" y="32238"/>
                  <a:pt x="13705" y="32477"/>
                  <a:pt x="14859" y="32477"/>
                </a:cubicBezTo>
                <a:cubicBezTo>
                  <a:pt x="15674" y="32477"/>
                  <a:pt x="16390" y="32318"/>
                  <a:pt x="17146" y="31820"/>
                </a:cubicBezTo>
                <a:cubicBezTo>
                  <a:pt x="17325" y="31661"/>
                  <a:pt x="17484" y="31482"/>
                  <a:pt x="17584" y="31323"/>
                </a:cubicBezTo>
                <a:cubicBezTo>
                  <a:pt x="17445" y="30845"/>
                  <a:pt x="17087" y="30527"/>
                  <a:pt x="16808" y="30129"/>
                </a:cubicBezTo>
                <a:lnTo>
                  <a:pt x="16629" y="29871"/>
                </a:lnTo>
                <a:cubicBezTo>
                  <a:pt x="16868" y="29632"/>
                  <a:pt x="17126" y="29413"/>
                  <a:pt x="17405" y="29234"/>
                </a:cubicBezTo>
                <a:cubicBezTo>
                  <a:pt x="17683" y="29174"/>
                  <a:pt x="17942" y="29135"/>
                  <a:pt x="18181" y="29135"/>
                </a:cubicBezTo>
                <a:cubicBezTo>
                  <a:pt x="18300" y="29135"/>
                  <a:pt x="18559" y="29174"/>
                  <a:pt x="18817" y="29174"/>
                </a:cubicBezTo>
                <a:cubicBezTo>
                  <a:pt x="18976" y="29254"/>
                  <a:pt x="19195" y="29354"/>
                  <a:pt x="19394" y="29354"/>
                </a:cubicBezTo>
                <a:cubicBezTo>
                  <a:pt x="19673" y="29354"/>
                  <a:pt x="19971" y="29075"/>
                  <a:pt x="19971" y="28578"/>
                </a:cubicBezTo>
                <a:cubicBezTo>
                  <a:pt x="19971" y="28319"/>
                  <a:pt x="19872" y="28041"/>
                  <a:pt x="19732" y="27862"/>
                </a:cubicBezTo>
                <a:cubicBezTo>
                  <a:pt x="19474" y="27762"/>
                  <a:pt x="19275" y="27702"/>
                  <a:pt x="19096" y="27702"/>
                </a:cubicBezTo>
                <a:cubicBezTo>
                  <a:pt x="18758" y="27702"/>
                  <a:pt x="18559" y="27941"/>
                  <a:pt x="18320" y="28438"/>
                </a:cubicBezTo>
                <a:cubicBezTo>
                  <a:pt x="17664" y="28478"/>
                  <a:pt x="17126" y="28677"/>
                  <a:pt x="16609" y="29075"/>
                </a:cubicBezTo>
                <a:cubicBezTo>
                  <a:pt x="16589" y="29135"/>
                  <a:pt x="16550" y="29174"/>
                  <a:pt x="16510" y="29234"/>
                </a:cubicBezTo>
                <a:cubicBezTo>
                  <a:pt x="16450" y="29294"/>
                  <a:pt x="16390" y="29354"/>
                  <a:pt x="16331" y="29433"/>
                </a:cubicBezTo>
                <a:cubicBezTo>
                  <a:pt x="16211" y="29294"/>
                  <a:pt x="15893" y="28995"/>
                  <a:pt x="15853" y="28777"/>
                </a:cubicBezTo>
                <a:cubicBezTo>
                  <a:pt x="15833" y="28578"/>
                  <a:pt x="16172" y="27702"/>
                  <a:pt x="16271" y="27503"/>
                </a:cubicBezTo>
                <a:cubicBezTo>
                  <a:pt x="16649" y="26748"/>
                  <a:pt x="17803" y="26588"/>
                  <a:pt x="17604" y="25574"/>
                </a:cubicBezTo>
                <a:cubicBezTo>
                  <a:pt x="17509" y="25069"/>
                  <a:pt x="17136" y="24803"/>
                  <a:pt x="16782" y="24803"/>
                </a:cubicBezTo>
                <a:cubicBezTo>
                  <a:pt x="16467" y="24803"/>
                  <a:pt x="16167" y="25014"/>
                  <a:pt x="16092" y="25455"/>
                </a:cubicBezTo>
                <a:cubicBezTo>
                  <a:pt x="15993" y="25972"/>
                  <a:pt x="16072" y="26449"/>
                  <a:pt x="15893" y="26986"/>
                </a:cubicBezTo>
                <a:cubicBezTo>
                  <a:pt x="15714" y="27563"/>
                  <a:pt x="15436" y="28080"/>
                  <a:pt x="15316" y="28677"/>
                </a:cubicBezTo>
                <a:cubicBezTo>
                  <a:pt x="15257" y="28637"/>
                  <a:pt x="15177" y="28578"/>
                  <a:pt x="15117" y="28518"/>
                </a:cubicBezTo>
                <a:cubicBezTo>
                  <a:pt x="14401" y="28041"/>
                  <a:pt x="13745" y="27305"/>
                  <a:pt x="12949" y="26986"/>
                </a:cubicBezTo>
                <a:cubicBezTo>
                  <a:pt x="12869" y="27026"/>
                  <a:pt x="12810" y="27086"/>
                  <a:pt x="12750" y="27126"/>
                </a:cubicBezTo>
                <a:cubicBezTo>
                  <a:pt x="12213" y="27782"/>
                  <a:pt x="11915" y="28697"/>
                  <a:pt x="11855" y="29592"/>
                </a:cubicBezTo>
                <a:cubicBezTo>
                  <a:pt x="11875" y="29672"/>
                  <a:pt x="11875" y="29751"/>
                  <a:pt x="11895" y="29831"/>
                </a:cubicBezTo>
                <a:cubicBezTo>
                  <a:pt x="12034" y="30408"/>
                  <a:pt x="12312" y="30965"/>
                  <a:pt x="12710" y="31442"/>
                </a:cubicBezTo>
                <a:cubicBezTo>
                  <a:pt x="12392" y="31701"/>
                  <a:pt x="12133" y="32059"/>
                  <a:pt x="11915" y="32377"/>
                </a:cubicBezTo>
                <a:cubicBezTo>
                  <a:pt x="11815" y="32516"/>
                  <a:pt x="11716" y="32656"/>
                  <a:pt x="11616" y="32795"/>
                </a:cubicBezTo>
                <a:cubicBezTo>
                  <a:pt x="10999" y="33710"/>
                  <a:pt x="10363" y="34605"/>
                  <a:pt x="9726" y="35520"/>
                </a:cubicBezTo>
                <a:cubicBezTo>
                  <a:pt x="9985" y="32059"/>
                  <a:pt x="10204" y="28578"/>
                  <a:pt x="10164" y="25116"/>
                </a:cubicBezTo>
                <a:cubicBezTo>
                  <a:pt x="10144" y="23326"/>
                  <a:pt x="10025" y="21536"/>
                  <a:pt x="9866" y="19745"/>
                </a:cubicBezTo>
                <a:cubicBezTo>
                  <a:pt x="9766" y="18532"/>
                  <a:pt x="10025" y="17358"/>
                  <a:pt x="10363" y="16204"/>
                </a:cubicBezTo>
                <a:cubicBezTo>
                  <a:pt x="10522" y="15787"/>
                  <a:pt x="10681" y="15369"/>
                  <a:pt x="10801" y="14951"/>
                </a:cubicBezTo>
                <a:cubicBezTo>
                  <a:pt x="11019" y="14195"/>
                  <a:pt x="11318" y="13360"/>
                  <a:pt x="12173" y="13360"/>
                </a:cubicBezTo>
                <a:lnTo>
                  <a:pt x="12292" y="13360"/>
                </a:lnTo>
                <a:cubicBezTo>
                  <a:pt x="12400" y="13372"/>
                  <a:pt x="12507" y="13379"/>
                  <a:pt x="12614" y="13379"/>
                </a:cubicBezTo>
                <a:cubicBezTo>
                  <a:pt x="12845" y="13379"/>
                  <a:pt x="13076" y="13348"/>
                  <a:pt x="13307" y="13280"/>
                </a:cubicBezTo>
                <a:cubicBezTo>
                  <a:pt x="13586" y="13201"/>
                  <a:pt x="13904" y="13041"/>
                  <a:pt x="14202" y="12862"/>
                </a:cubicBezTo>
                <a:cubicBezTo>
                  <a:pt x="14700" y="12425"/>
                  <a:pt x="15217" y="12206"/>
                  <a:pt x="15535" y="11629"/>
                </a:cubicBezTo>
                <a:cubicBezTo>
                  <a:pt x="15515" y="11589"/>
                  <a:pt x="15495" y="11569"/>
                  <a:pt x="15475" y="11510"/>
                </a:cubicBezTo>
                <a:cubicBezTo>
                  <a:pt x="15257" y="11410"/>
                  <a:pt x="15117" y="11211"/>
                  <a:pt x="14938" y="11052"/>
                </a:cubicBezTo>
                <a:cubicBezTo>
                  <a:pt x="14918" y="10933"/>
                  <a:pt x="14918" y="10794"/>
                  <a:pt x="14938" y="10654"/>
                </a:cubicBezTo>
                <a:cubicBezTo>
                  <a:pt x="14938" y="10615"/>
                  <a:pt x="14958" y="10595"/>
                  <a:pt x="14958" y="10575"/>
                </a:cubicBezTo>
                <a:cubicBezTo>
                  <a:pt x="15117" y="10376"/>
                  <a:pt x="15257" y="10177"/>
                  <a:pt x="15396" y="9978"/>
                </a:cubicBezTo>
                <a:lnTo>
                  <a:pt x="15455" y="9978"/>
                </a:lnTo>
                <a:cubicBezTo>
                  <a:pt x="15515" y="10018"/>
                  <a:pt x="15575" y="10058"/>
                  <a:pt x="15674" y="10077"/>
                </a:cubicBezTo>
                <a:cubicBezTo>
                  <a:pt x="15725" y="10091"/>
                  <a:pt x="15776" y="10097"/>
                  <a:pt x="15829" y="10097"/>
                </a:cubicBezTo>
                <a:cubicBezTo>
                  <a:pt x="16257" y="10097"/>
                  <a:pt x="16744" y="9693"/>
                  <a:pt x="16868" y="9322"/>
                </a:cubicBezTo>
                <a:cubicBezTo>
                  <a:pt x="17045" y="8800"/>
                  <a:pt x="16666" y="8532"/>
                  <a:pt x="16257" y="8532"/>
                </a:cubicBezTo>
                <a:cubicBezTo>
                  <a:pt x="15934" y="8532"/>
                  <a:pt x="15592" y="8700"/>
                  <a:pt x="15495" y="9043"/>
                </a:cubicBezTo>
                <a:cubicBezTo>
                  <a:pt x="15237" y="9620"/>
                  <a:pt x="14978" y="10157"/>
                  <a:pt x="14481" y="10575"/>
                </a:cubicBezTo>
                <a:cubicBezTo>
                  <a:pt x="14341" y="10575"/>
                  <a:pt x="14222" y="10515"/>
                  <a:pt x="14083" y="10495"/>
                </a:cubicBezTo>
                <a:cubicBezTo>
                  <a:pt x="14083" y="10475"/>
                  <a:pt x="14063" y="10475"/>
                  <a:pt x="14063" y="10475"/>
                </a:cubicBezTo>
                <a:cubicBezTo>
                  <a:pt x="13784" y="10356"/>
                  <a:pt x="13765" y="10018"/>
                  <a:pt x="13804" y="9779"/>
                </a:cubicBezTo>
                <a:cubicBezTo>
                  <a:pt x="13884" y="9282"/>
                  <a:pt x="14461" y="8864"/>
                  <a:pt x="14759" y="8486"/>
                </a:cubicBezTo>
                <a:cubicBezTo>
                  <a:pt x="14859" y="8347"/>
                  <a:pt x="14958" y="8227"/>
                  <a:pt x="15018" y="8108"/>
                </a:cubicBezTo>
                <a:cubicBezTo>
                  <a:pt x="15217" y="8009"/>
                  <a:pt x="15356" y="7790"/>
                  <a:pt x="15336" y="7571"/>
                </a:cubicBezTo>
                <a:cubicBezTo>
                  <a:pt x="15217" y="7133"/>
                  <a:pt x="14918" y="6915"/>
                  <a:pt x="14600" y="6915"/>
                </a:cubicBezTo>
                <a:cubicBezTo>
                  <a:pt x="14262" y="6915"/>
                  <a:pt x="13924" y="7153"/>
                  <a:pt x="13765" y="7591"/>
                </a:cubicBezTo>
                <a:cubicBezTo>
                  <a:pt x="13765" y="7830"/>
                  <a:pt x="13884" y="8048"/>
                  <a:pt x="14103" y="8168"/>
                </a:cubicBezTo>
                <a:cubicBezTo>
                  <a:pt x="13924" y="8526"/>
                  <a:pt x="13745" y="8904"/>
                  <a:pt x="13446" y="9242"/>
                </a:cubicBezTo>
                <a:cubicBezTo>
                  <a:pt x="13208" y="9511"/>
                  <a:pt x="13078" y="9608"/>
                  <a:pt x="12954" y="9608"/>
                </a:cubicBezTo>
                <a:cubicBezTo>
                  <a:pt x="12840" y="9608"/>
                  <a:pt x="12732" y="9526"/>
                  <a:pt x="12551" y="9421"/>
                </a:cubicBezTo>
                <a:cubicBezTo>
                  <a:pt x="12173" y="9162"/>
                  <a:pt x="11815" y="8904"/>
                  <a:pt x="11338" y="8904"/>
                </a:cubicBezTo>
                <a:cubicBezTo>
                  <a:pt x="11298" y="8904"/>
                  <a:pt x="11258" y="8904"/>
                  <a:pt x="11198" y="8924"/>
                </a:cubicBezTo>
                <a:cubicBezTo>
                  <a:pt x="10820" y="9540"/>
                  <a:pt x="10323" y="10217"/>
                  <a:pt x="10323" y="11012"/>
                </a:cubicBezTo>
                <a:cubicBezTo>
                  <a:pt x="10323" y="11669"/>
                  <a:pt x="10681" y="12067"/>
                  <a:pt x="10681" y="12862"/>
                </a:cubicBezTo>
                <a:cubicBezTo>
                  <a:pt x="10681" y="13240"/>
                  <a:pt x="10622" y="13618"/>
                  <a:pt x="10622" y="13996"/>
                </a:cubicBezTo>
                <a:cubicBezTo>
                  <a:pt x="10303" y="14991"/>
                  <a:pt x="9766" y="16045"/>
                  <a:pt x="9488" y="16821"/>
                </a:cubicBezTo>
                <a:cubicBezTo>
                  <a:pt x="9189" y="15369"/>
                  <a:pt x="8851" y="13957"/>
                  <a:pt x="8473" y="12544"/>
                </a:cubicBezTo>
                <a:cubicBezTo>
                  <a:pt x="8354" y="12146"/>
                  <a:pt x="8254" y="11729"/>
                  <a:pt x="8135" y="11311"/>
                </a:cubicBezTo>
                <a:cubicBezTo>
                  <a:pt x="7996" y="10833"/>
                  <a:pt x="7399" y="9282"/>
                  <a:pt x="7160" y="8327"/>
                </a:cubicBezTo>
                <a:cubicBezTo>
                  <a:pt x="7180" y="7889"/>
                  <a:pt x="7299" y="7312"/>
                  <a:pt x="7558" y="6934"/>
                </a:cubicBezTo>
                <a:cubicBezTo>
                  <a:pt x="7896" y="6318"/>
                  <a:pt x="8095" y="5602"/>
                  <a:pt x="8155" y="5005"/>
                </a:cubicBezTo>
                <a:cubicBezTo>
                  <a:pt x="8195" y="4587"/>
                  <a:pt x="8234" y="3871"/>
                  <a:pt x="7856" y="3592"/>
                </a:cubicBezTo>
                <a:cubicBezTo>
                  <a:pt x="7738" y="3502"/>
                  <a:pt x="7584" y="3466"/>
                  <a:pt x="7411" y="3466"/>
                </a:cubicBezTo>
                <a:cubicBezTo>
                  <a:pt x="6861" y="3466"/>
                  <a:pt x="6122" y="3829"/>
                  <a:pt x="5728" y="3950"/>
                </a:cubicBezTo>
                <a:cubicBezTo>
                  <a:pt x="5628" y="3274"/>
                  <a:pt x="5370" y="2498"/>
                  <a:pt x="5648" y="1822"/>
                </a:cubicBezTo>
                <a:cubicBezTo>
                  <a:pt x="5668" y="1782"/>
                  <a:pt x="5688" y="1742"/>
                  <a:pt x="5728" y="1683"/>
                </a:cubicBezTo>
                <a:cubicBezTo>
                  <a:pt x="5820" y="1717"/>
                  <a:pt x="5920" y="1739"/>
                  <a:pt x="6018" y="1739"/>
                </a:cubicBezTo>
                <a:cubicBezTo>
                  <a:pt x="6088" y="1739"/>
                  <a:pt x="6159" y="1728"/>
                  <a:pt x="6225" y="1703"/>
                </a:cubicBezTo>
                <a:lnTo>
                  <a:pt x="6245" y="1703"/>
                </a:lnTo>
                <a:cubicBezTo>
                  <a:pt x="6245" y="1703"/>
                  <a:pt x="6245" y="1683"/>
                  <a:pt x="6245" y="1683"/>
                </a:cubicBezTo>
                <a:cubicBezTo>
                  <a:pt x="6583" y="1345"/>
                  <a:pt x="6762" y="1146"/>
                  <a:pt x="6762" y="807"/>
                </a:cubicBezTo>
                <a:cubicBezTo>
                  <a:pt x="6762" y="668"/>
                  <a:pt x="6742" y="509"/>
                  <a:pt x="6683" y="310"/>
                </a:cubicBezTo>
                <a:cubicBezTo>
                  <a:pt x="6572" y="117"/>
                  <a:pt x="6356" y="0"/>
                  <a:pt x="61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/>
          <p:nvPr/>
        </p:nvSpPr>
        <p:spPr>
          <a:xfrm flipH="1">
            <a:off x="235375" y="214800"/>
            <a:ext cx="8673300" cy="4713900"/>
          </a:xfrm>
          <a:prstGeom prst="roundRect">
            <a:avLst>
              <a:gd name="adj" fmla="val 9616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3"/>
          <p:cNvSpPr/>
          <p:nvPr/>
        </p:nvSpPr>
        <p:spPr>
          <a:xfrm rot="-8100000" flipH="1">
            <a:off x="7774714" y="1031610"/>
            <a:ext cx="1057815" cy="1624984"/>
          </a:xfrm>
          <a:custGeom>
            <a:avLst/>
            <a:gdLst/>
            <a:ahLst/>
            <a:cxnLst/>
            <a:rect l="l" t="t" r="r" b="b"/>
            <a:pathLst>
              <a:path w="42313" h="65000" extrusionOk="0">
                <a:moveTo>
                  <a:pt x="1827" y="710"/>
                </a:moveTo>
                <a:cubicBezTo>
                  <a:pt x="2763" y="710"/>
                  <a:pt x="4722" y="2823"/>
                  <a:pt x="5192" y="3293"/>
                </a:cubicBezTo>
                <a:cubicBezTo>
                  <a:pt x="6287" y="4387"/>
                  <a:pt x="7281" y="5561"/>
                  <a:pt x="8236" y="6754"/>
                </a:cubicBezTo>
                <a:cubicBezTo>
                  <a:pt x="8236" y="6774"/>
                  <a:pt x="8236" y="6774"/>
                  <a:pt x="8236" y="6794"/>
                </a:cubicBezTo>
                <a:lnTo>
                  <a:pt x="8256" y="6794"/>
                </a:lnTo>
                <a:cubicBezTo>
                  <a:pt x="8912" y="7291"/>
                  <a:pt x="8952" y="7888"/>
                  <a:pt x="9131" y="8644"/>
                </a:cubicBezTo>
                <a:cubicBezTo>
                  <a:pt x="9131" y="8684"/>
                  <a:pt x="9131" y="8743"/>
                  <a:pt x="9131" y="8783"/>
                </a:cubicBezTo>
                <a:cubicBezTo>
                  <a:pt x="8962" y="8800"/>
                  <a:pt x="8794" y="8808"/>
                  <a:pt x="8625" y="8808"/>
                </a:cubicBezTo>
                <a:cubicBezTo>
                  <a:pt x="5122" y="8808"/>
                  <a:pt x="1771" y="5338"/>
                  <a:pt x="1353" y="1940"/>
                </a:cubicBezTo>
                <a:cubicBezTo>
                  <a:pt x="1246" y="1042"/>
                  <a:pt x="1456" y="710"/>
                  <a:pt x="1827" y="710"/>
                </a:cubicBezTo>
                <a:close/>
                <a:moveTo>
                  <a:pt x="13329" y="3551"/>
                </a:moveTo>
                <a:cubicBezTo>
                  <a:pt x="13905" y="3571"/>
                  <a:pt x="14244" y="5163"/>
                  <a:pt x="14363" y="5700"/>
                </a:cubicBezTo>
                <a:cubicBezTo>
                  <a:pt x="14681" y="6555"/>
                  <a:pt x="15099" y="8246"/>
                  <a:pt x="15099" y="9380"/>
                </a:cubicBezTo>
                <a:cubicBezTo>
                  <a:pt x="15099" y="9579"/>
                  <a:pt x="15079" y="9758"/>
                  <a:pt x="15059" y="9897"/>
                </a:cubicBezTo>
                <a:cubicBezTo>
                  <a:pt x="14741" y="9181"/>
                  <a:pt x="14343" y="8505"/>
                  <a:pt x="13985" y="7808"/>
                </a:cubicBezTo>
                <a:cubicBezTo>
                  <a:pt x="13388" y="6674"/>
                  <a:pt x="13050" y="5481"/>
                  <a:pt x="13010" y="4168"/>
                </a:cubicBezTo>
                <a:lnTo>
                  <a:pt x="12990" y="4168"/>
                </a:lnTo>
                <a:cubicBezTo>
                  <a:pt x="12990" y="4108"/>
                  <a:pt x="12970" y="4049"/>
                  <a:pt x="12970" y="4009"/>
                </a:cubicBezTo>
                <a:cubicBezTo>
                  <a:pt x="12970" y="3750"/>
                  <a:pt x="13130" y="3551"/>
                  <a:pt x="13329" y="3551"/>
                </a:cubicBezTo>
                <a:close/>
                <a:moveTo>
                  <a:pt x="18620" y="4864"/>
                </a:moveTo>
                <a:cubicBezTo>
                  <a:pt x="18680" y="4884"/>
                  <a:pt x="18719" y="4904"/>
                  <a:pt x="18779" y="4924"/>
                </a:cubicBezTo>
                <a:cubicBezTo>
                  <a:pt x="18600" y="6177"/>
                  <a:pt x="18123" y="7152"/>
                  <a:pt x="17506" y="7987"/>
                </a:cubicBezTo>
                <a:cubicBezTo>
                  <a:pt x="17009" y="8664"/>
                  <a:pt x="16511" y="9300"/>
                  <a:pt x="15915" y="9897"/>
                </a:cubicBezTo>
                <a:lnTo>
                  <a:pt x="15855" y="9897"/>
                </a:lnTo>
                <a:cubicBezTo>
                  <a:pt x="16253" y="9420"/>
                  <a:pt x="16114" y="8326"/>
                  <a:pt x="17347" y="6575"/>
                </a:cubicBezTo>
                <a:cubicBezTo>
                  <a:pt x="17625" y="6038"/>
                  <a:pt x="17983" y="5541"/>
                  <a:pt x="18421" y="5043"/>
                </a:cubicBezTo>
                <a:cubicBezTo>
                  <a:pt x="18461" y="4984"/>
                  <a:pt x="18560" y="4924"/>
                  <a:pt x="18620" y="4884"/>
                </a:cubicBezTo>
                <a:cubicBezTo>
                  <a:pt x="18620" y="4864"/>
                  <a:pt x="18620" y="4864"/>
                  <a:pt x="18620" y="4864"/>
                </a:cubicBezTo>
                <a:close/>
                <a:moveTo>
                  <a:pt x="8037" y="13876"/>
                </a:moveTo>
                <a:lnTo>
                  <a:pt x="8037" y="13876"/>
                </a:lnTo>
                <a:cubicBezTo>
                  <a:pt x="9847" y="13995"/>
                  <a:pt x="12672" y="16004"/>
                  <a:pt x="14980" y="18829"/>
                </a:cubicBezTo>
                <a:cubicBezTo>
                  <a:pt x="12135" y="18013"/>
                  <a:pt x="9728" y="16581"/>
                  <a:pt x="8037" y="13876"/>
                </a:cubicBezTo>
                <a:close/>
                <a:moveTo>
                  <a:pt x="31610" y="20142"/>
                </a:moveTo>
                <a:cubicBezTo>
                  <a:pt x="31650" y="20142"/>
                  <a:pt x="31670" y="20142"/>
                  <a:pt x="31709" y="20162"/>
                </a:cubicBezTo>
                <a:cubicBezTo>
                  <a:pt x="31769" y="20281"/>
                  <a:pt x="31809" y="20400"/>
                  <a:pt x="31809" y="20560"/>
                </a:cubicBezTo>
                <a:cubicBezTo>
                  <a:pt x="31809" y="21495"/>
                  <a:pt x="31312" y="22270"/>
                  <a:pt x="30655" y="22927"/>
                </a:cubicBezTo>
                <a:cubicBezTo>
                  <a:pt x="31073" y="21833"/>
                  <a:pt x="30993" y="20142"/>
                  <a:pt x="31610" y="20142"/>
                </a:cubicBezTo>
                <a:close/>
                <a:moveTo>
                  <a:pt x="28248" y="19824"/>
                </a:moveTo>
                <a:cubicBezTo>
                  <a:pt x="28646" y="19824"/>
                  <a:pt x="28924" y="20281"/>
                  <a:pt x="29064" y="20639"/>
                </a:cubicBezTo>
                <a:cubicBezTo>
                  <a:pt x="29700" y="21435"/>
                  <a:pt x="29959" y="22350"/>
                  <a:pt x="30098" y="23384"/>
                </a:cubicBezTo>
                <a:cubicBezTo>
                  <a:pt x="29442" y="23185"/>
                  <a:pt x="28924" y="22867"/>
                  <a:pt x="28566" y="22430"/>
                </a:cubicBezTo>
                <a:cubicBezTo>
                  <a:pt x="27810" y="21634"/>
                  <a:pt x="27711" y="21077"/>
                  <a:pt x="27711" y="20420"/>
                </a:cubicBezTo>
                <a:cubicBezTo>
                  <a:pt x="27711" y="20122"/>
                  <a:pt x="27751" y="19824"/>
                  <a:pt x="28248" y="19824"/>
                </a:cubicBezTo>
                <a:close/>
                <a:moveTo>
                  <a:pt x="20450" y="12603"/>
                </a:moveTo>
                <a:lnTo>
                  <a:pt x="20450" y="12603"/>
                </a:lnTo>
                <a:cubicBezTo>
                  <a:pt x="21703" y="16561"/>
                  <a:pt x="21286" y="20400"/>
                  <a:pt x="19615" y="24160"/>
                </a:cubicBezTo>
                <a:cubicBezTo>
                  <a:pt x="19018" y="20241"/>
                  <a:pt x="18958" y="16362"/>
                  <a:pt x="20450" y="12603"/>
                </a:cubicBezTo>
                <a:close/>
                <a:moveTo>
                  <a:pt x="38294" y="15487"/>
                </a:moveTo>
                <a:cubicBezTo>
                  <a:pt x="38433" y="15547"/>
                  <a:pt x="38473" y="15686"/>
                  <a:pt x="38473" y="15845"/>
                </a:cubicBezTo>
                <a:cubicBezTo>
                  <a:pt x="38473" y="15964"/>
                  <a:pt x="38453" y="16104"/>
                  <a:pt x="38453" y="16243"/>
                </a:cubicBezTo>
                <a:cubicBezTo>
                  <a:pt x="38174" y="18630"/>
                  <a:pt x="36165" y="22609"/>
                  <a:pt x="33878" y="24916"/>
                </a:cubicBezTo>
                <a:cubicBezTo>
                  <a:pt x="34017" y="21435"/>
                  <a:pt x="35310" y="18491"/>
                  <a:pt x="37737" y="15905"/>
                </a:cubicBezTo>
                <a:cubicBezTo>
                  <a:pt x="37856" y="15706"/>
                  <a:pt x="38075" y="15547"/>
                  <a:pt x="38294" y="15487"/>
                </a:cubicBezTo>
                <a:close/>
                <a:moveTo>
                  <a:pt x="13866" y="23225"/>
                </a:moveTo>
                <a:cubicBezTo>
                  <a:pt x="14025" y="23225"/>
                  <a:pt x="14164" y="23305"/>
                  <a:pt x="14283" y="23404"/>
                </a:cubicBezTo>
                <a:cubicBezTo>
                  <a:pt x="14562" y="23563"/>
                  <a:pt x="14761" y="24120"/>
                  <a:pt x="14761" y="24558"/>
                </a:cubicBezTo>
                <a:cubicBezTo>
                  <a:pt x="14761" y="24777"/>
                  <a:pt x="14721" y="24956"/>
                  <a:pt x="14622" y="25055"/>
                </a:cubicBezTo>
                <a:cubicBezTo>
                  <a:pt x="14622" y="25235"/>
                  <a:pt x="14509" y="25317"/>
                  <a:pt x="14268" y="25317"/>
                </a:cubicBezTo>
                <a:cubicBezTo>
                  <a:pt x="14241" y="25317"/>
                  <a:pt x="14213" y="25316"/>
                  <a:pt x="14184" y="25314"/>
                </a:cubicBezTo>
                <a:cubicBezTo>
                  <a:pt x="14164" y="25334"/>
                  <a:pt x="14164" y="25334"/>
                  <a:pt x="14164" y="25354"/>
                </a:cubicBezTo>
                <a:cubicBezTo>
                  <a:pt x="13746" y="25115"/>
                  <a:pt x="13567" y="24518"/>
                  <a:pt x="13567" y="23981"/>
                </a:cubicBezTo>
                <a:cubicBezTo>
                  <a:pt x="13567" y="23703"/>
                  <a:pt x="13607" y="23444"/>
                  <a:pt x="13687" y="23245"/>
                </a:cubicBezTo>
                <a:cubicBezTo>
                  <a:pt x="13746" y="23245"/>
                  <a:pt x="13806" y="23225"/>
                  <a:pt x="13866" y="23225"/>
                </a:cubicBezTo>
                <a:close/>
                <a:moveTo>
                  <a:pt x="10663" y="23902"/>
                </a:moveTo>
                <a:cubicBezTo>
                  <a:pt x="11916" y="23902"/>
                  <a:pt x="13110" y="25493"/>
                  <a:pt x="13189" y="25553"/>
                </a:cubicBezTo>
                <a:cubicBezTo>
                  <a:pt x="13209" y="25573"/>
                  <a:pt x="13209" y="25573"/>
                  <a:pt x="13229" y="25592"/>
                </a:cubicBezTo>
                <a:cubicBezTo>
                  <a:pt x="13130" y="25592"/>
                  <a:pt x="13010" y="25612"/>
                  <a:pt x="12911" y="25612"/>
                </a:cubicBezTo>
                <a:lnTo>
                  <a:pt x="12473" y="25612"/>
                </a:lnTo>
                <a:cubicBezTo>
                  <a:pt x="11618" y="25612"/>
                  <a:pt x="10643" y="25513"/>
                  <a:pt x="10205" y="24697"/>
                </a:cubicBezTo>
                <a:lnTo>
                  <a:pt x="10126" y="24697"/>
                </a:lnTo>
                <a:cubicBezTo>
                  <a:pt x="10126" y="24618"/>
                  <a:pt x="10106" y="24558"/>
                  <a:pt x="10106" y="24498"/>
                </a:cubicBezTo>
                <a:cubicBezTo>
                  <a:pt x="10106" y="24061"/>
                  <a:pt x="10345" y="23902"/>
                  <a:pt x="10663" y="23902"/>
                </a:cubicBezTo>
                <a:close/>
                <a:moveTo>
                  <a:pt x="22738" y="25195"/>
                </a:moveTo>
                <a:cubicBezTo>
                  <a:pt x="22996" y="27820"/>
                  <a:pt x="21843" y="30068"/>
                  <a:pt x="20788" y="32336"/>
                </a:cubicBezTo>
                <a:cubicBezTo>
                  <a:pt x="20371" y="29670"/>
                  <a:pt x="21107" y="27323"/>
                  <a:pt x="22738" y="25195"/>
                </a:cubicBezTo>
                <a:close/>
                <a:moveTo>
                  <a:pt x="39249" y="26309"/>
                </a:moveTo>
                <a:cubicBezTo>
                  <a:pt x="39487" y="26309"/>
                  <a:pt x="39647" y="26527"/>
                  <a:pt x="39647" y="26766"/>
                </a:cubicBezTo>
                <a:cubicBezTo>
                  <a:pt x="39647" y="26945"/>
                  <a:pt x="39587" y="27124"/>
                  <a:pt x="39547" y="27263"/>
                </a:cubicBezTo>
                <a:lnTo>
                  <a:pt x="35827" y="31043"/>
                </a:lnTo>
                <a:cubicBezTo>
                  <a:pt x="34096" y="32376"/>
                  <a:pt x="32187" y="33490"/>
                  <a:pt x="30217" y="34445"/>
                </a:cubicBezTo>
                <a:cubicBezTo>
                  <a:pt x="31590" y="32276"/>
                  <a:pt x="33341" y="30407"/>
                  <a:pt x="35370" y="28875"/>
                </a:cubicBezTo>
                <a:cubicBezTo>
                  <a:pt x="35688" y="28397"/>
                  <a:pt x="38533" y="26309"/>
                  <a:pt x="39249" y="26309"/>
                </a:cubicBezTo>
                <a:close/>
                <a:moveTo>
                  <a:pt x="25443" y="29989"/>
                </a:moveTo>
                <a:cubicBezTo>
                  <a:pt x="26796" y="33470"/>
                  <a:pt x="26677" y="37071"/>
                  <a:pt x="26139" y="40671"/>
                </a:cubicBezTo>
                <a:cubicBezTo>
                  <a:pt x="25025" y="37170"/>
                  <a:pt x="25006" y="33609"/>
                  <a:pt x="25443" y="29989"/>
                </a:cubicBezTo>
                <a:close/>
                <a:moveTo>
                  <a:pt x="15517" y="32714"/>
                </a:moveTo>
                <a:lnTo>
                  <a:pt x="15517" y="32714"/>
                </a:lnTo>
                <a:cubicBezTo>
                  <a:pt x="16869" y="33530"/>
                  <a:pt x="17705" y="35280"/>
                  <a:pt x="18381" y="36633"/>
                </a:cubicBezTo>
                <a:cubicBezTo>
                  <a:pt x="18799" y="37449"/>
                  <a:pt x="19157" y="38304"/>
                  <a:pt x="19515" y="39159"/>
                </a:cubicBezTo>
                <a:cubicBezTo>
                  <a:pt x="19754" y="39657"/>
                  <a:pt x="20032" y="40114"/>
                  <a:pt x="20211" y="40631"/>
                </a:cubicBezTo>
                <a:cubicBezTo>
                  <a:pt x="20390" y="40950"/>
                  <a:pt x="21485" y="42800"/>
                  <a:pt x="21485" y="43396"/>
                </a:cubicBezTo>
                <a:cubicBezTo>
                  <a:pt x="21485" y="43615"/>
                  <a:pt x="21345" y="43735"/>
                  <a:pt x="21226" y="43735"/>
                </a:cubicBezTo>
                <a:cubicBezTo>
                  <a:pt x="20569" y="43735"/>
                  <a:pt x="18461" y="40910"/>
                  <a:pt x="17964" y="39756"/>
                </a:cubicBezTo>
                <a:cubicBezTo>
                  <a:pt x="16830" y="37548"/>
                  <a:pt x="15875" y="35300"/>
                  <a:pt x="15517" y="32714"/>
                </a:cubicBezTo>
                <a:close/>
                <a:moveTo>
                  <a:pt x="33241" y="39915"/>
                </a:moveTo>
                <a:cubicBezTo>
                  <a:pt x="33360" y="39915"/>
                  <a:pt x="33480" y="39955"/>
                  <a:pt x="33579" y="40054"/>
                </a:cubicBezTo>
                <a:cubicBezTo>
                  <a:pt x="33579" y="40074"/>
                  <a:pt x="33579" y="40094"/>
                  <a:pt x="33579" y="40094"/>
                </a:cubicBezTo>
                <a:cubicBezTo>
                  <a:pt x="33579" y="40472"/>
                  <a:pt x="33321" y="40771"/>
                  <a:pt x="33122" y="41069"/>
                </a:cubicBezTo>
                <a:cubicBezTo>
                  <a:pt x="32207" y="42402"/>
                  <a:pt x="31113" y="43118"/>
                  <a:pt x="31113" y="43755"/>
                </a:cubicBezTo>
                <a:cubicBezTo>
                  <a:pt x="31113" y="43914"/>
                  <a:pt x="31232" y="44053"/>
                  <a:pt x="31550" y="44073"/>
                </a:cubicBezTo>
                <a:lnTo>
                  <a:pt x="31570" y="44073"/>
                </a:lnTo>
                <a:cubicBezTo>
                  <a:pt x="31610" y="44073"/>
                  <a:pt x="33699" y="43416"/>
                  <a:pt x="34653" y="43416"/>
                </a:cubicBezTo>
                <a:cubicBezTo>
                  <a:pt x="35350" y="43416"/>
                  <a:pt x="35290" y="43635"/>
                  <a:pt x="35469" y="43715"/>
                </a:cubicBezTo>
                <a:cubicBezTo>
                  <a:pt x="35489" y="43774"/>
                  <a:pt x="35509" y="43834"/>
                  <a:pt x="35509" y="43874"/>
                </a:cubicBezTo>
                <a:cubicBezTo>
                  <a:pt x="35509" y="44013"/>
                  <a:pt x="35429" y="44093"/>
                  <a:pt x="35290" y="44212"/>
                </a:cubicBezTo>
                <a:cubicBezTo>
                  <a:pt x="35091" y="44391"/>
                  <a:pt x="34852" y="44510"/>
                  <a:pt x="34474" y="44610"/>
                </a:cubicBezTo>
                <a:cubicBezTo>
                  <a:pt x="33719" y="44789"/>
                  <a:pt x="32943" y="44888"/>
                  <a:pt x="32187" y="45008"/>
                </a:cubicBezTo>
                <a:cubicBezTo>
                  <a:pt x="31968" y="45028"/>
                  <a:pt x="31650" y="45127"/>
                  <a:pt x="31312" y="45187"/>
                </a:cubicBezTo>
                <a:cubicBezTo>
                  <a:pt x="30894" y="45207"/>
                  <a:pt x="30496" y="45227"/>
                  <a:pt x="30098" y="45227"/>
                </a:cubicBezTo>
                <a:cubicBezTo>
                  <a:pt x="29839" y="45227"/>
                  <a:pt x="29561" y="45227"/>
                  <a:pt x="29302" y="45187"/>
                </a:cubicBezTo>
                <a:cubicBezTo>
                  <a:pt x="29521" y="44650"/>
                  <a:pt x="29979" y="44192"/>
                  <a:pt x="30078" y="43595"/>
                </a:cubicBezTo>
                <a:cubicBezTo>
                  <a:pt x="30297" y="42999"/>
                  <a:pt x="30635" y="42481"/>
                  <a:pt x="31033" y="42004"/>
                </a:cubicBezTo>
                <a:cubicBezTo>
                  <a:pt x="31192" y="41666"/>
                  <a:pt x="32803" y="39915"/>
                  <a:pt x="33241" y="39915"/>
                </a:cubicBezTo>
                <a:close/>
                <a:moveTo>
                  <a:pt x="16949" y="48907"/>
                </a:moveTo>
                <a:cubicBezTo>
                  <a:pt x="17645" y="48907"/>
                  <a:pt x="17824" y="50478"/>
                  <a:pt x="17824" y="51175"/>
                </a:cubicBezTo>
                <a:cubicBezTo>
                  <a:pt x="17824" y="51194"/>
                  <a:pt x="17824" y="51214"/>
                  <a:pt x="17824" y="51234"/>
                </a:cubicBezTo>
                <a:cubicBezTo>
                  <a:pt x="17824" y="51473"/>
                  <a:pt x="17784" y="51732"/>
                  <a:pt x="17566" y="51871"/>
                </a:cubicBezTo>
                <a:cubicBezTo>
                  <a:pt x="17009" y="51692"/>
                  <a:pt x="16551" y="50458"/>
                  <a:pt x="16551" y="49663"/>
                </a:cubicBezTo>
                <a:cubicBezTo>
                  <a:pt x="16551" y="49325"/>
                  <a:pt x="16670" y="48907"/>
                  <a:pt x="16949" y="48907"/>
                </a:cubicBezTo>
                <a:close/>
                <a:moveTo>
                  <a:pt x="14323" y="50279"/>
                </a:moveTo>
                <a:cubicBezTo>
                  <a:pt x="14880" y="50399"/>
                  <a:pt x="16233" y="51055"/>
                  <a:pt x="16233" y="51732"/>
                </a:cubicBezTo>
                <a:cubicBezTo>
                  <a:pt x="16233" y="51732"/>
                  <a:pt x="16233" y="51751"/>
                  <a:pt x="16233" y="51751"/>
                </a:cubicBezTo>
                <a:cubicBezTo>
                  <a:pt x="16233" y="51831"/>
                  <a:pt x="16193" y="51891"/>
                  <a:pt x="16193" y="51970"/>
                </a:cubicBezTo>
                <a:cubicBezTo>
                  <a:pt x="16074" y="51990"/>
                  <a:pt x="15934" y="52030"/>
                  <a:pt x="15815" y="52030"/>
                </a:cubicBezTo>
                <a:lnTo>
                  <a:pt x="15775" y="52030"/>
                </a:lnTo>
                <a:cubicBezTo>
                  <a:pt x="15179" y="51990"/>
                  <a:pt x="14124" y="51314"/>
                  <a:pt x="14124" y="50637"/>
                </a:cubicBezTo>
                <a:cubicBezTo>
                  <a:pt x="14124" y="50518"/>
                  <a:pt x="14164" y="50399"/>
                  <a:pt x="14224" y="50279"/>
                </a:cubicBezTo>
                <a:close/>
                <a:moveTo>
                  <a:pt x="1590" y="0"/>
                </a:moveTo>
                <a:cubicBezTo>
                  <a:pt x="1226" y="0"/>
                  <a:pt x="931" y="161"/>
                  <a:pt x="736" y="528"/>
                </a:cubicBezTo>
                <a:cubicBezTo>
                  <a:pt x="0" y="1940"/>
                  <a:pt x="1453" y="4466"/>
                  <a:pt x="2248" y="5620"/>
                </a:cubicBezTo>
                <a:cubicBezTo>
                  <a:pt x="3223" y="7052"/>
                  <a:pt x="4556" y="8246"/>
                  <a:pt x="6147" y="8942"/>
                </a:cubicBezTo>
                <a:cubicBezTo>
                  <a:pt x="7062" y="9340"/>
                  <a:pt x="7938" y="9380"/>
                  <a:pt x="8873" y="9639"/>
                </a:cubicBezTo>
                <a:cubicBezTo>
                  <a:pt x="9728" y="9857"/>
                  <a:pt x="10185" y="10494"/>
                  <a:pt x="10723" y="11170"/>
                </a:cubicBezTo>
                <a:cubicBezTo>
                  <a:pt x="12115" y="12941"/>
                  <a:pt x="13408" y="14850"/>
                  <a:pt x="14303" y="16939"/>
                </a:cubicBezTo>
                <a:cubicBezTo>
                  <a:pt x="14307" y="16945"/>
                  <a:pt x="14307" y="16947"/>
                  <a:pt x="14304" y="16947"/>
                </a:cubicBezTo>
                <a:cubicBezTo>
                  <a:pt x="14252" y="16947"/>
                  <a:pt x="13315" y="16173"/>
                  <a:pt x="13090" y="16004"/>
                </a:cubicBezTo>
                <a:cubicBezTo>
                  <a:pt x="12473" y="15527"/>
                  <a:pt x="11876" y="15029"/>
                  <a:pt x="11260" y="14552"/>
                </a:cubicBezTo>
                <a:cubicBezTo>
                  <a:pt x="10629" y="14083"/>
                  <a:pt x="9327" y="12838"/>
                  <a:pt x="8296" y="12838"/>
                </a:cubicBezTo>
                <a:cubicBezTo>
                  <a:pt x="8059" y="12838"/>
                  <a:pt x="7836" y="12904"/>
                  <a:pt x="7639" y="13060"/>
                </a:cubicBezTo>
                <a:cubicBezTo>
                  <a:pt x="5889" y="14433"/>
                  <a:pt x="10384" y="17576"/>
                  <a:pt x="11319" y="18133"/>
                </a:cubicBezTo>
                <a:cubicBezTo>
                  <a:pt x="12513" y="18849"/>
                  <a:pt x="13786" y="19048"/>
                  <a:pt x="15019" y="19565"/>
                </a:cubicBezTo>
                <a:cubicBezTo>
                  <a:pt x="16253" y="20102"/>
                  <a:pt x="16491" y="21256"/>
                  <a:pt x="16909" y="22430"/>
                </a:cubicBezTo>
                <a:cubicBezTo>
                  <a:pt x="17944" y="25493"/>
                  <a:pt x="18879" y="28537"/>
                  <a:pt x="19714" y="31680"/>
                </a:cubicBezTo>
                <a:cubicBezTo>
                  <a:pt x="18302" y="30407"/>
                  <a:pt x="17009" y="28915"/>
                  <a:pt x="15855" y="27403"/>
                </a:cubicBezTo>
                <a:cubicBezTo>
                  <a:pt x="15457" y="26886"/>
                  <a:pt x="15198" y="26448"/>
                  <a:pt x="15198" y="25791"/>
                </a:cubicBezTo>
                <a:cubicBezTo>
                  <a:pt x="15198" y="24916"/>
                  <a:pt x="15417" y="24061"/>
                  <a:pt x="14840" y="23245"/>
                </a:cubicBezTo>
                <a:cubicBezTo>
                  <a:pt x="14617" y="22916"/>
                  <a:pt x="14289" y="22657"/>
                  <a:pt x="13943" y="22657"/>
                </a:cubicBezTo>
                <a:cubicBezTo>
                  <a:pt x="13766" y="22657"/>
                  <a:pt x="13583" y="22725"/>
                  <a:pt x="13408" y="22887"/>
                </a:cubicBezTo>
                <a:cubicBezTo>
                  <a:pt x="12797" y="23461"/>
                  <a:pt x="13410" y="23949"/>
                  <a:pt x="12630" y="23949"/>
                </a:cubicBezTo>
                <a:cubicBezTo>
                  <a:pt x="12572" y="23949"/>
                  <a:pt x="12507" y="23947"/>
                  <a:pt x="12433" y="23941"/>
                </a:cubicBezTo>
                <a:cubicBezTo>
                  <a:pt x="11761" y="23890"/>
                  <a:pt x="10969" y="23450"/>
                  <a:pt x="10278" y="23450"/>
                </a:cubicBezTo>
                <a:cubicBezTo>
                  <a:pt x="10172" y="23450"/>
                  <a:pt x="10068" y="23460"/>
                  <a:pt x="9967" y="23484"/>
                </a:cubicBezTo>
                <a:cubicBezTo>
                  <a:pt x="9211" y="23683"/>
                  <a:pt x="9091" y="24379"/>
                  <a:pt x="9489" y="25016"/>
                </a:cubicBezTo>
                <a:cubicBezTo>
                  <a:pt x="10325" y="26368"/>
                  <a:pt x="12553" y="26130"/>
                  <a:pt x="13846" y="26587"/>
                </a:cubicBezTo>
                <a:cubicBezTo>
                  <a:pt x="15338" y="27124"/>
                  <a:pt x="16511" y="29332"/>
                  <a:pt x="17466" y="30526"/>
                </a:cubicBezTo>
                <a:cubicBezTo>
                  <a:pt x="18560" y="31898"/>
                  <a:pt x="19873" y="33172"/>
                  <a:pt x="20231" y="34922"/>
                </a:cubicBezTo>
                <a:cubicBezTo>
                  <a:pt x="20649" y="36911"/>
                  <a:pt x="20888" y="38941"/>
                  <a:pt x="21226" y="40950"/>
                </a:cubicBezTo>
                <a:cubicBezTo>
                  <a:pt x="20390" y="40432"/>
                  <a:pt x="20172" y="39139"/>
                  <a:pt x="19814" y="38284"/>
                </a:cubicBezTo>
                <a:cubicBezTo>
                  <a:pt x="19356" y="37250"/>
                  <a:pt x="18879" y="36215"/>
                  <a:pt x="18322" y="35221"/>
                </a:cubicBezTo>
                <a:cubicBezTo>
                  <a:pt x="18061" y="34732"/>
                  <a:pt x="16548" y="31711"/>
                  <a:pt x="15472" y="31711"/>
                </a:cubicBezTo>
                <a:cubicBezTo>
                  <a:pt x="15234" y="31711"/>
                  <a:pt x="15017" y="31859"/>
                  <a:pt x="14840" y="32217"/>
                </a:cubicBezTo>
                <a:cubicBezTo>
                  <a:pt x="14562" y="32794"/>
                  <a:pt x="15159" y="34305"/>
                  <a:pt x="15298" y="34862"/>
                </a:cubicBezTo>
                <a:cubicBezTo>
                  <a:pt x="15576" y="35937"/>
                  <a:pt x="15915" y="36991"/>
                  <a:pt x="16332" y="38006"/>
                </a:cubicBezTo>
                <a:cubicBezTo>
                  <a:pt x="16690" y="38861"/>
                  <a:pt x="17068" y="39637"/>
                  <a:pt x="17506" y="40393"/>
                </a:cubicBezTo>
                <a:cubicBezTo>
                  <a:pt x="19774" y="44133"/>
                  <a:pt x="20709" y="44152"/>
                  <a:pt x="21504" y="45923"/>
                </a:cubicBezTo>
                <a:cubicBezTo>
                  <a:pt x="21723" y="46838"/>
                  <a:pt x="21604" y="47892"/>
                  <a:pt x="21624" y="48827"/>
                </a:cubicBezTo>
                <a:cubicBezTo>
                  <a:pt x="21664" y="51254"/>
                  <a:pt x="21982" y="53800"/>
                  <a:pt x="21584" y="56207"/>
                </a:cubicBezTo>
                <a:cubicBezTo>
                  <a:pt x="20768" y="55253"/>
                  <a:pt x="19893" y="54318"/>
                  <a:pt x="19078" y="53363"/>
                </a:cubicBezTo>
                <a:cubicBezTo>
                  <a:pt x="18302" y="52468"/>
                  <a:pt x="18361" y="51572"/>
                  <a:pt x="18162" y="50458"/>
                </a:cubicBezTo>
                <a:cubicBezTo>
                  <a:pt x="18029" y="49809"/>
                  <a:pt x="17840" y="48002"/>
                  <a:pt x="16855" y="48002"/>
                </a:cubicBezTo>
                <a:cubicBezTo>
                  <a:pt x="16815" y="48002"/>
                  <a:pt x="16773" y="48005"/>
                  <a:pt x="16730" y="48012"/>
                </a:cubicBezTo>
                <a:cubicBezTo>
                  <a:pt x="15576" y="48171"/>
                  <a:pt x="16193" y="50061"/>
                  <a:pt x="16312" y="50737"/>
                </a:cubicBezTo>
                <a:cubicBezTo>
                  <a:pt x="15843" y="50536"/>
                  <a:pt x="14640" y="49728"/>
                  <a:pt x="13916" y="49728"/>
                </a:cubicBezTo>
                <a:cubicBezTo>
                  <a:pt x="13780" y="49728"/>
                  <a:pt x="13661" y="49756"/>
                  <a:pt x="13567" y="49822"/>
                </a:cubicBezTo>
                <a:cubicBezTo>
                  <a:pt x="12811" y="50339"/>
                  <a:pt x="13706" y="51294"/>
                  <a:pt x="14164" y="51692"/>
                </a:cubicBezTo>
                <a:cubicBezTo>
                  <a:pt x="15656" y="53025"/>
                  <a:pt x="17765" y="52726"/>
                  <a:pt x="19217" y="54258"/>
                </a:cubicBezTo>
                <a:cubicBezTo>
                  <a:pt x="20788" y="55889"/>
                  <a:pt x="21783" y="57500"/>
                  <a:pt x="21803" y="59768"/>
                </a:cubicBezTo>
                <a:cubicBezTo>
                  <a:pt x="21823" y="61439"/>
                  <a:pt x="21922" y="63050"/>
                  <a:pt x="22081" y="64682"/>
                </a:cubicBezTo>
                <a:cubicBezTo>
                  <a:pt x="22101" y="64881"/>
                  <a:pt x="22161" y="65000"/>
                  <a:pt x="22320" y="65000"/>
                </a:cubicBezTo>
                <a:cubicBezTo>
                  <a:pt x="22360" y="65000"/>
                  <a:pt x="22400" y="65000"/>
                  <a:pt x="22459" y="64980"/>
                </a:cubicBezTo>
                <a:cubicBezTo>
                  <a:pt x="22499" y="64881"/>
                  <a:pt x="22519" y="64761"/>
                  <a:pt x="22519" y="64642"/>
                </a:cubicBezTo>
                <a:cubicBezTo>
                  <a:pt x="22519" y="64523"/>
                  <a:pt x="22499" y="64423"/>
                  <a:pt x="22499" y="64304"/>
                </a:cubicBezTo>
                <a:cubicBezTo>
                  <a:pt x="22499" y="64264"/>
                  <a:pt x="22499" y="64244"/>
                  <a:pt x="22499" y="64204"/>
                </a:cubicBezTo>
                <a:cubicBezTo>
                  <a:pt x="22439" y="63289"/>
                  <a:pt x="22439" y="62354"/>
                  <a:pt x="22459" y="61419"/>
                </a:cubicBezTo>
                <a:cubicBezTo>
                  <a:pt x="22499" y="59490"/>
                  <a:pt x="22678" y="57540"/>
                  <a:pt x="22917" y="55611"/>
                </a:cubicBezTo>
                <a:cubicBezTo>
                  <a:pt x="23275" y="52865"/>
                  <a:pt x="23951" y="50100"/>
                  <a:pt x="26100" y="48171"/>
                </a:cubicBezTo>
                <a:cubicBezTo>
                  <a:pt x="27114" y="47256"/>
                  <a:pt x="28268" y="45963"/>
                  <a:pt x="29641" y="45744"/>
                </a:cubicBezTo>
                <a:cubicBezTo>
                  <a:pt x="31252" y="45505"/>
                  <a:pt x="32963" y="45764"/>
                  <a:pt x="34554" y="45286"/>
                </a:cubicBezTo>
                <a:cubicBezTo>
                  <a:pt x="35409" y="45028"/>
                  <a:pt x="37279" y="43675"/>
                  <a:pt x="35688" y="43019"/>
                </a:cubicBezTo>
                <a:cubicBezTo>
                  <a:pt x="35447" y="42912"/>
                  <a:pt x="34944" y="42856"/>
                  <a:pt x="34378" y="42856"/>
                </a:cubicBezTo>
                <a:cubicBezTo>
                  <a:pt x="33355" y="42856"/>
                  <a:pt x="32125" y="43039"/>
                  <a:pt x="31869" y="43436"/>
                </a:cubicBezTo>
                <a:cubicBezTo>
                  <a:pt x="31908" y="43038"/>
                  <a:pt x="32943" y="42163"/>
                  <a:pt x="33261" y="41785"/>
                </a:cubicBezTo>
                <a:cubicBezTo>
                  <a:pt x="33619" y="41328"/>
                  <a:pt x="34474" y="40572"/>
                  <a:pt x="34256" y="39915"/>
                </a:cubicBezTo>
                <a:cubicBezTo>
                  <a:pt x="34126" y="39516"/>
                  <a:pt x="33890" y="39358"/>
                  <a:pt x="33598" y="39358"/>
                </a:cubicBezTo>
                <a:cubicBezTo>
                  <a:pt x="32639" y="39358"/>
                  <a:pt x="31081" y="41060"/>
                  <a:pt x="30715" y="41487"/>
                </a:cubicBezTo>
                <a:cubicBezTo>
                  <a:pt x="29660" y="42700"/>
                  <a:pt x="29362" y="44292"/>
                  <a:pt x="28407" y="45465"/>
                </a:cubicBezTo>
                <a:cubicBezTo>
                  <a:pt x="27293" y="46838"/>
                  <a:pt x="25682" y="47992"/>
                  <a:pt x="24369" y="49185"/>
                </a:cubicBezTo>
                <a:cubicBezTo>
                  <a:pt x="25364" y="45545"/>
                  <a:pt x="26657" y="42024"/>
                  <a:pt x="28089" y="38523"/>
                </a:cubicBezTo>
                <a:cubicBezTo>
                  <a:pt x="28407" y="37747"/>
                  <a:pt x="28666" y="36752"/>
                  <a:pt x="29163" y="36076"/>
                </a:cubicBezTo>
                <a:cubicBezTo>
                  <a:pt x="29621" y="35439"/>
                  <a:pt x="30476" y="35221"/>
                  <a:pt x="31152" y="34862"/>
                </a:cubicBezTo>
                <a:cubicBezTo>
                  <a:pt x="32585" y="34146"/>
                  <a:pt x="33957" y="33251"/>
                  <a:pt x="35230" y="32257"/>
                </a:cubicBezTo>
                <a:cubicBezTo>
                  <a:pt x="36026" y="31660"/>
                  <a:pt x="42312" y="26428"/>
                  <a:pt x="39746" y="25672"/>
                </a:cubicBezTo>
                <a:cubicBezTo>
                  <a:pt x="39642" y="25640"/>
                  <a:pt x="39532" y="25626"/>
                  <a:pt x="39417" y="25626"/>
                </a:cubicBezTo>
                <a:cubicBezTo>
                  <a:pt x="38158" y="25626"/>
                  <a:pt x="36276" y="27378"/>
                  <a:pt x="35529" y="27980"/>
                </a:cubicBezTo>
                <a:cubicBezTo>
                  <a:pt x="34116" y="29113"/>
                  <a:pt x="32545" y="30227"/>
                  <a:pt x="31272" y="31521"/>
                </a:cubicBezTo>
                <a:cubicBezTo>
                  <a:pt x="32028" y="29989"/>
                  <a:pt x="32585" y="28338"/>
                  <a:pt x="33480" y="26886"/>
                </a:cubicBezTo>
                <a:cubicBezTo>
                  <a:pt x="34276" y="25573"/>
                  <a:pt x="35409" y="24459"/>
                  <a:pt x="36265" y="23166"/>
                </a:cubicBezTo>
                <a:cubicBezTo>
                  <a:pt x="37140" y="21793"/>
                  <a:pt x="37876" y="20341"/>
                  <a:pt x="38473" y="18849"/>
                </a:cubicBezTo>
                <a:cubicBezTo>
                  <a:pt x="38811" y="18013"/>
                  <a:pt x="39826" y="16163"/>
                  <a:pt x="39388" y="15248"/>
                </a:cubicBezTo>
                <a:cubicBezTo>
                  <a:pt x="39185" y="14826"/>
                  <a:pt x="38919" y="14646"/>
                  <a:pt x="38616" y="14646"/>
                </a:cubicBezTo>
                <a:cubicBezTo>
                  <a:pt x="37046" y="14646"/>
                  <a:pt x="34450" y="19438"/>
                  <a:pt x="34116" y="20221"/>
                </a:cubicBezTo>
                <a:cubicBezTo>
                  <a:pt x="33520" y="21634"/>
                  <a:pt x="33181" y="23146"/>
                  <a:pt x="33082" y="24677"/>
                </a:cubicBezTo>
                <a:cubicBezTo>
                  <a:pt x="32983" y="26249"/>
                  <a:pt x="32744" y="27383"/>
                  <a:pt x="31689" y="28596"/>
                </a:cubicBezTo>
                <a:cubicBezTo>
                  <a:pt x="31292" y="27104"/>
                  <a:pt x="30377" y="25314"/>
                  <a:pt x="31013" y="23782"/>
                </a:cubicBezTo>
                <a:cubicBezTo>
                  <a:pt x="31312" y="23046"/>
                  <a:pt x="31908" y="22589"/>
                  <a:pt x="32127" y="21773"/>
                </a:cubicBezTo>
                <a:cubicBezTo>
                  <a:pt x="32286" y="21256"/>
                  <a:pt x="32386" y="21017"/>
                  <a:pt x="32386" y="20460"/>
                </a:cubicBezTo>
                <a:cubicBezTo>
                  <a:pt x="32386" y="19943"/>
                  <a:pt x="32266" y="19306"/>
                  <a:pt x="31869" y="19306"/>
                </a:cubicBezTo>
                <a:cubicBezTo>
                  <a:pt x="30973" y="19306"/>
                  <a:pt x="30595" y="20719"/>
                  <a:pt x="30416" y="21594"/>
                </a:cubicBezTo>
                <a:cubicBezTo>
                  <a:pt x="30198" y="21256"/>
                  <a:pt x="30098" y="20818"/>
                  <a:pt x="29859" y="20480"/>
                </a:cubicBezTo>
                <a:cubicBezTo>
                  <a:pt x="29384" y="19796"/>
                  <a:pt x="28764" y="19003"/>
                  <a:pt x="28085" y="19003"/>
                </a:cubicBezTo>
                <a:cubicBezTo>
                  <a:pt x="28053" y="19003"/>
                  <a:pt x="28021" y="19004"/>
                  <a:pt x="27989" y="19008"/>
                </a:cubicBezTo>
                <a:cubicBezTo>
                  <a:pt x="26975" y="19127"/>
                  <a:pt x="27015" y="20301"/>
                  <a:pt x="27154" y="21077"/>
                </a:cubicBezTo>
                <a:cubicBezTo>
                  <a:pt x="27552" y="23086"/>
                  <a:pt x="29402" y="23623"/>
                  <a:pt x="30178" y="25334"/>
                </a:cubicBezTo>
                <a:cubicBezTo>
                  <a:pt x="30615" y="26289"/>
                  <a:pt x="30834" y="27423"/>
                  <a:pt x="31093" y="28417"/>
                </a:cubicBezTo>
                <a:cubicBezTo>
                  <a:pt x="31391" y="29611"/>
                  <a:pt x="30953" y="30426"/>
                  <a:pt x="30436" y="31501"/>
                </a:cubicBezTo>
                <a:cubicBezTo>
                  <a:pt x="29461" y="33629"/>
                  <a:pt x="28566" y="35817"/>
                  <a:pt x="27472" y="37866"/>
                </a:cubicBezTo>
                <a:cubicBezTo>
                  <a:pt x="27114" y="37349"/>
                  <a:pt x="27273" y="36613"/>
                  <a:pt x="27253" y="36016"/>
                </a:cubicBezTo>
                <a:cubicBezTo>
                  <a:pt x="27253" y="35181"/>
                  <a:pt x="27214" y="34325"/>
                  <a:pt x="27114" y="33490"/>
                </a:cubicBezTo>
                <a:cubicBezTo>
                  <a:pt x="26975" y="32197"/>
                  <a:pt x="26856" y="30506"/>
                  <a:pt x="26239" y="29352"/>
                </a:cubicBezTo>
                <a:cubicBezTo>
                  <a:pt x="26002" y="28903"/>
                  <a:pt x="25722" y="28713"/>
                  <a:pt x="25460" y="28713"/>
                </a:cubicBezTo>
                <a:cubicBezTo>
                  <a:pt x="25061" y="28713"/>
                  <a:pt x="24704" y="29153"/>
                  <a:pt x="24608" y="29790"/>
                </a:cubicBezTo>
                <a:cubicBezTo>
                  <a:pt x="24349" y="31282"/>
                  <a:pt x="24329" y="32853"/>
                  <a:pt x="24389" y="34365"/>
                </a:cubicBezTo>
                <a:cubicBezTo>
                  <a:pt x="24449" y="36056"/>
                  <a:pt x="24667" y="37747"/>
                  <a:pt x="25025" y="39398"/>
                </a:cubicBezTo>
                <a:cubicBezTo>
                  <a:pt x="25403" y="41069"/>
                  <a:pt x="25821" y="42203"/>
                  <a:pt x="25324" y="43874"/>
                </a:cubicBezTo>
                <a:cubicBezTo>
                  <a:pt x="24369" y="47037"/>
                  <a:pt x="23374" y="50160"/>
                  <a:pt x="22559" y="53343"/>
                </a:cubicBezTo>
                <a:cubicBezTo>
                  <a:pt x="22201" y="52945"/>
                  <a:pt x="22400" y="52050"/>
                  <a:pt x="22380" y="51533"/>
                </a:cubicBezTo>
                <a:cubicBezTo>
                  <a:pt x="22380" y="50618"/>
                  <a:pt x="22360" y="49702"/>
                  <a:pt x="22340" y="48807"/>
                </a:cubicBezTo>
                <a:cubicBezTo>
                  <a:pt x="22300" y="47176"/>
                  <a:pt x="22221" y="45525"/>
                  <a:pt x="22101" y="43894"/>
                </a:cubicBezTo>
                <a:cubicBezTo>
                  <a:pt x="22002" y="42183"/>
                  <a:pt x="21843" y="40452"/>
                  <a:pt x="21624" y="38742"/>
                </a:cubicBezTo>
                <a:cubicBezTo>
                  <a:pt x="21465" y="37289"/>
                  <a:pt x="20868" y="35479"/>
                  <a:pt x="21087" y="34027"/>
                </a:cubicBezTo>
                <a:cubicBezTo>
                  <a:pt x="21524" y="31103"/>
                  <a:pt x="24130" y="28358"/>
                  <a:pt x="23713" y="25254"/>
                </a:cubicBezTo>
                <a:cubicBezTo>
                  <a:pt x="23628" y="24590"/>
                  <a:pt x="23253" y="24289"/>
                  <a:pt x="22825" y="24289"/>
                </a:cubicBezTo>
                <a:cubicBezTo>
                  <a:pt x="22445" y="24289"/>
                  <a:pt x="22022" y="24526"/>
                  <a:pt x="21723" y="24956"/>
                </a:cubicBezTo>
                <a:cubicBezTo>
                  <a:pt x="20908" y="26130"/>
                  <a:pt x="20510" y="27701"/>
                  <a:pt x="19993" y="28994"/>
                </a:cubicBezTo>
                <a:cubicBezTo>
                  <a:pt x="18560" y="26448"/>
                  <a:pt x="20947" y="23782"/>
                  <a:pt x="21544" y="21236"/>
                </a:cubicBezTo>
                <a:cubicBezTo>
                  <a:pt x="22101" y="18769"/>
                  <a:pt x="22260" y="15865"/>
                  <a:pt x="21644" y="13398"/>
                </a:cubicBezTo>
                <a:cubicBezTo>
                  <a:pt x="21488" y="12745"/>
                  <a:pt x="21090" y="11521"/>
                  <a:pt x="20438" y="11521"/>
                </a:cubicBezTo>
                <a:cubicBezTo>
                  <a:pt x="20257" y="11521"/>
                  <a:pt x="20055" y="11616"/>
                  <a:pt x="19833" y="11847"/>
                </a:cubicBezTo>
                <a:cubicBezTo>
                  <a:pt x="19058" y="12682"/>
                  <a:pt x="18898" y="14632"/>
                  <a:pt x="18739" y="15706"/>
                </a:cubicBezTo>
                <a:cubicBezTo>
                  <a:pt x="18302" y="18650"/>
                  <a:pt x="18521" y="21475"/>
                  <a:pt x="18779" y="24419"/>
                </a:cubicBezTo>
                <a:cubicBezTo>
                  <a:pt x="17645" y="22251"/>
                  <a:pt x="16233" y="19804"/>
                  <a:pt x="16054" y="17317"/>
                </a:cubicBezTo>
                <a:cubicBezTo>
                  <a:pt x="15954" y="15945"/>
                  <a:pt x="15895" y="14552"/>
                  <a:pt x="15736" y="13179"/>
                </a:cubicBezTo>
                <a:cubicBezTo>
                  <a:pt x="15616" y="12065"/>
                  <a:pt x="15397" y="11409"/>
                  <a:pt x="16213" y="10554"/>
                </a:cubicBezTo>
                <a:cubicBezTo>
                  <a:pt x="17466" y="9241"/>
                  <a:pt x="19913" y="7013"/>
                  <a:pt x="19495" y="4884"/>
                </a:cubicBezTo>
                <a:cubicBezTo>
                  <a:pt x="19398" y="4364"/>
                  <a:pt x="19161" y="4173"/>
                  <a:pt x="18880" y="4173"/>
                </a:cubicBezTo>
                <a:cubicBezTo>
                  <a:pt x="18472" y="4173"/>
                  <a:pt x="17971" y="4575"/>
                  <a:pt x="17665" y="4964"/>
                </a:cubicBezTo>
                <a:cubicBezTo>
                  <a:pt x="16869" y="5938"/>
                  <a:pt x="16352" y="7092"/>
                  <a:pt x="15775" y="8206"/>
                </a:cubicBezTo>
                <a:cubicBezTo>
                  <a:pt x="15338" y="6873"/>
                  <a:pt x="14840" y="3412"/>
                  <a:pt x="13408" y="2756"/>
                </a:cubicBezTo>
                <a:cubicBezTo>
                  <a:pt x="13187" y="2656"/>
                  <a:pt x="13005" y="2612"/>
                  <a:pt x="12854" y="2612"/>
                </a:cubicBezTo>
                <a:cubicBezTo>
                  <a:pt x="11678" y="2612"/>
                  <a:pt x="12493" y="5341"/>
                  <a:pt x="12652" y="5958"/>
                </a:cubicBezTo>
                <a:cubicBezTo>
                  <a:pt x="13189" y="7868"/>
                  <a:pt x="14303" y="9479"/>
                  <a:pt x="14840" y="11389"/>
                </a:cubicBezTo>
                <a:cubicBezTo>
                  <a:pt x="15119" y="12364"/>
                  <a:pt x="15278" y="13378"/>
                  <a:pt x="15417" y="14393"/>
                </a:cubicBezTo>
                <a:cubicBezTo>
                  <a:pt x="15437" y="15149"/>
                  <a:pt x="15497" y="15905"/>
                  <a:pt x="15517" y="16681"/>
                </a:cubicBezTo>
                <a:lnTo>
                  <a:pt x="15517" y="16720"/>
                </a:lnTo>
                <a:cubicBezTo>
                  <a:pt x="15517" y="16840"/>
                  <a:pt x="15497" y="17019"/>
                  <a:pt x="15497" y="17198"/>
                </a:cubicBezTo>
                <a:cubicBezTo>
                  <a:pt x="15497" y="17377"/>
                  <a:pt x="15517" y="17556"/>
                  <a:pt x="15596" y="17675"/>
                </a:cubicBezTo>
                <a:cubicBezTo>
                  <a:pt x="15318" y="17635"/>
                  <a:pt x="15159" y="17078"/>
                  <a:pt x="15059" y="16879"/>
                </a:cubicBezTo>
                <a:cubicBezTo>
                  <a:pt x="14820" y="16402"/>
                  <a:pt x="14542" y="15964"/>
                  <a:pt x="14283" y="15527"/>
                </a:cubicBezTo>
                <a:cubicBezTo>
                  <a:pt x="14124" y="15268"/>
                  <a:pt x="13985" y="15010"/>
                  <a:pt x="13866" y="14811"/>
                </a:cubicBezTo>
                <a:cubicBezTo>
                  <a:pt x="13149" y="13756"/>
                  <a:pt x="12433" y="12702"/>
                  <a:pt x="11697" y="11668"/>
                </a:cubicBezTo>
                <a:cubicBezTo>
                  <a:pt x="11260" y="11031"/>
                  <a:pt x="10643" y="10434"/>
                  <a:pt x="10245" y="9778"/>
                </a:cubicBezTo>
                <a:cubicBezTo>
                  <a:pt x="10126" y="9599"/>
                  <a:pt x="10066" y="9400"/>
                  <a:pt x="10006" y="9221"/>
                </a:cubicBezTo>
                <a:cubicBezTo>
                  <a:pt x="8335" y="4606"/>
                  <a:pt x="7440" y="4407"/>
                  <a:pt x="5153" y="2238"/>
                </a:cubicBezTo>
                <a:cubicBezTo>
                  <a:pt x="3822" y="978"/>
                  <a:pt x="2491" y="0"/>
                  <a:pt x="15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3"/>
          <p:cNvSpPr/>
          <p:nvPr/>
        </p:nvSpPr>
        <p:spPr>
          <a:xfrm rot="8999956">
            <a:off x="679262" y="166672"/>
            <a:ext cx="798482" cy="1460243"/>
          </a:xfrm>
          <a:custGeom>
            <a:avLst/>
            <a:gdLst/>
            <a:ahLst/>
            <a:cxnLst/>
            <a:rect l="l" t="t" r="r" b="b"/>
            <a:pathLst>
              <a:path w="31940" h="58411" extrusionOk="0">
                <a:moveTo>
                  <a:pt x="2065" y="1858"/>
                </a:moveTo>
                <a:cubicBezTo>
                  <a:pt x="2252" y="1858"/>
                  <a:pt x="2420" y="1867"/>
                  <a:pt x="2525" y="1867"/>
                </a:cubicBezTo>
                <a:cubicBezTo>
                  <a:pt x="2552" y="1867"/>
                  <a:pt x="2575" y="1866"/>
                  <a:pt x="2593" y="1865"/>
                </a:cubicBezTo>
                <a:cubicBezTo>
                  <a:pt x="3647" y="1865"/>
                  <a:pt x="4901" y="2223"/>
                  <a:pt x="6313" y="2959"/>
                </a:cubicBezTo>
                <a:cubicBezTo>
                  <a:pt x="5574" y="3086"/>
                  <a:pt x="4841" y="3179"/>
                  <a:pt x="4116" y="3179"/>
                </a:cubicBezTo>
                <a:cubicBezTo>
                  <a:pt x="3475" y="3179"/>
                  <a:pt x="2841" y="3106"/>
                  <a:pt x="2215" y="2919"/>
                </a:cubicBezTo>
                <a:cubicBezTo>
                  <a:pt x="1976" y="2840"/>
                  <a:pt x="1599" y="2780"/>
                  <a:pt x="1340" y="2621"/>
                </a:cubicBezTo>
                <a:lnTo>
                  <a:pt x="1320" y="2621"/>
                </a:lnTo>
                <a:cubicBezTo>
                  <a:pt x="1121" y="2501"/>
                  <a:pt x="902" y="2382"/>
                  <a:pt x="1022" y="2163"/>
                </a:cubicBezTo>
                <a:cubicBezTo>
                  <a:pt x="1172" y="1900"/>
                  <a:pt x="1663" y="1858"/>
                  <a:pt x="2065" y="1858"/>
                </a:cubicBezTo>
                <a:close/>
                <a:moveTo>
                  <a:pt x="11298" y="432"/>
                </a:moveTo>
                <a:cubicBezTo>
                  <a:pt x="11357" y="432"/>
                  <a:pt x="11421" y="454"/>
                  <a:pt x="11485" y="492"/>
                </a:cubicBezTo>
                <a:cubicBezTo>
                  <a:pt x="13116" y="1387"/>
                  <a:pt x="13295" y="5446"/>
                  <a:pt x="13375" y="5545"/>
                </a:cubicBezTo>
                <a:cubicBezTo>
                  <a:pt x="13355" y="5565"/>
                  <a:pt x="13355" y="5585"/>
                  <a:pt x="13355" y="5605"/>
                </a:cubicBezTo>
                <a:cubicBezTo>
                  <a:pt x="13315" y="5585"/>
                  <a:pt x="13256" y="5565"/>
                  <a:pt x="13216" y="5545"/>
                </a:cubicBezTo>
                <a:cubicBezTo>
                  <a:pt x="13057" y="5466"/>
                  <a:pt x="12937" y="5286"/>
                  <a:pt x="12838" y="5127"/>
                </a:cubicBezTo>
                <a:cubicBezTo>
                  <a:pt x="12818" y="5107"/>
                  <a:pt x="12798" y="5088"/>
                  <a:pt x="12778" y="5048"/>
                </a:cubicBezTo>
                <a:cubicBezTo>
                  <a:pt x="12778" y="5048"/>
                  <a:pt x="12758" y="5068"/>
                  <a:pt x="12758" y="5068"/>
                </a:cubicBezTo>
                <a:cubicBezTo>
                  <a:pt x="12221" y="4292"/>
                  <a:pt x="11784" y="3158"/>
                  <a:pt x="11585" y="2243"/>
                </a:cubicBezTo>
                <a:cubicBezTo>
                  <a:pt x="11485" y="1845"/>
                  <a:pt x="11406" y="1427"/>
                  <a:pt x="11306" y="1029"/>
                </a:cubicBezTo>
                <a:cubicBezTo>
                  <a:pt x="11227" y="850"/>
                  <a:pt x="11187" y="651"/>
                  <a:pt x="11207" y="453"/>
                </a:cubicBezTo>
                <a:cubicBezTo>
                  <a:pt x="11235" y="438"/>
                  <a:pt x="11266" y="432"/>
                  <a:pt x="11298" y="432"/>
                </a:cubicBezTo>
                <a:close/>
                <a:moveTo>
                  <a:pt x="12487" y="6179"/>
                </a:moveTo>
                <a:cubicBezTo>
                  <a:pt x="12571" y="6179"/>
                  <a:pt x="12655" y="6180"/>
                  <a:pt x="12738" y="6182"/>
                </a:cubicBezTo>
                <a:cubicBezTo>
                  <a:pt x="11207" y="7355"/>
                  <a:pt x="9436" y="7156"/>
                  <a:pt x="7706" y="7216"/>
                </a:cubicBezTo>
                <a:cubicBezTo>
                  <a:pt x="9240" y="6553"/>
                  <a:pt x="10828" y="6179"/>
                  <a:pt x="12487" y="6179"/>
                </a:cubicBezTo>
                <a:close/>
                <a:moveTo>
                  <a:pt x="17751" y="10240"/>
                </a:moveTo>
                <a:cubicBezTo>
                  <a:pt x="17771" y="10260"/>
                  <a:pt x="17771" y="10260"/>
                  <a:pt x="17791" y="10280"/>
                </a:cubicBezTo>
                <a:cubicBezTo>
                  <a:pt x="17771" y="10260"/>
                  <a:pt x="17751" y="10260"/>
                  <a:pt x="17751" y="10240"/>
                </a:cubicBezTo>
                <a:close/>
                <a:moveTo>
                  <a:pt x="19639" y="3165"/>
                </a:moveTo>
                <a:cubicBezTo>
                  <a:pt x="19705" y="3165"/>
                  <a:pt x="19774" y="3185"/>
                  <a:pt x="19840" y="3218"/>
                </a:cubicBezTo>
                <a:cubicBezTo>
                  <a:pt x="19860" y="3238"/>
                  <a:pt x="19880" y="3238"/>
                  <a:pt x="19880" y="3257"/>
                </a:cubicBezTo>
                <a:cubicBezTo>
                  <a:pt x="20636" y="4033"/>
                  <a:pt x="20457" y="5505"/>
                  <a:pt x="20437" y="6480"/>
                </a:cubicBezTo>
                <a:cubicBezTo>
                  <a:pt x="20397" y="8131"/>
                  <a:pt x="20059" y="9742"/>
                  <a:pt x="19323" y="11234"/>
                </a:cubicBezTo>
                <a:cubicBezTo>
                  <a:pt x="19263" y="11035"/>
                  <a:pt x="19184" y="10837"/>
                  <a:pt x="19104" y="10618"/>
                </a:cubicBezTo>
                <a:cubicBezTo>
                  <a:pt x="19005" y="10518"/>
                  <a:pt x="18666" y="9066"/>
                  <a:pt x="18806" y="8052"/>
                </a:cubicBezTo>
                <a:cubicBezTo>
                  <a:pt x="18905" y="6480"/>
                  <a:pt x="19024" y="4928"/>
                  <a:pt x="19363" y="3397"/>
                </a:cubicBezTo>
                <a:cubicBezTo>
                  <a:pt x="19383" y="3357"/>
                  <a:pt x="19402" y="3317"/>
                  <a:pt x="19402" y="3297"/>
                </a:cubicBezTo>
                <a:cubicBezTo>
                  <a:pt x="19461" y="3204"/>
                  <a:pt x="19546" y="3165"/>
                  <a:pt x="19639" y="3165"/>
                </a:cubicBezTo>
                <a:close/>
                <a:moveTo>
                  <a:pt x="12501" y="9716"/>
                </a:moveTo>
                <a:cubicBezTo>
                  <a:pt x="12998" y="9716"/>
                  <a:pt x="13498" y="9766"/>
                  <a:pt x="13972" y="9822"/>
                </a:cubicBezTo>
                <a:cubicBezTo>
                  <a:pt x="15523" y="10041"/>
                  <a:pt x="16995" y="10379"/>
                  <a:pt x="18269" y="11234"/>
                </a:cubicBezTo>
                <a:cubicBezTo>
                  <a:pt x="18448" y="11354"/>
                  <a:pt x="18587" y="11533"/>
                  <a:pt x="18746" y="11672"/>
                </a:cubicBezTo>
                <a:cubicBezTo>
                  <a:pt x="18746" y="11692"/>
                  <a:pt x="18766" y="11712"/>
                  <a:pt x="18766" y="11732"/>
                </a:cubicBezTo>
                <a:cubicBezTo>
                  <a:pt x="18527" y="11672"/>
                  <a:pt x="19124" y="11811"/>
                  <a:pt x="14350" y="11453"/>
                </a:cubicBezTo>
                <a:lnTo>
                  <a:pt x="14310" y="11453"/>
                </a:lnTo>
                <a:cubicBezTo>
                  <a:pt x="13236" y="11274"/>
                  <a:pt x="12162" y="11115"/>
                  <a:pt x="11107" y="10856"/>
                </a:cubicBezTo>
                <a:cubicBezTo>
                  <a:pt x="10709" y="10757"/>
                  <a:pt x="10351" y="10598"/>
                  <a:pt x="9993" y="10419"/>
                </a:cubicBezTo>
                <a:lnTo>
                  <a:pt x="9973" y="10419"/>
                </a:lnTo>
                <a:cubicBezTo>
                  <a:pt x="9973" y="10419"/>
                  <a:pt x="9973" y="10399"/>
                  <a:pt x="9973" y="10399"/>
                </a:cubicBezTo>
                <a:cubicBezTo>
                  <a:pt x="9934" y="10359"/>
                  <a:pt x="9953" y="10299"/>
                  <a:pt x="9973" y="10260"/>
                </a:cubicBezTo>
                <a:cubicBezTo>
                  <a:pt x="10132" y="9961"/>
                  <a:pt x="11028" y="9842"/>
                  <a:pt x="11386" y="9822"/>
                </a:cubicBezTo>
                <a:cubicBezTo>
                  <a:pt x="11747" y="9745"/>
                  <a:pt x="12123" y="9716"/>
                  <a:pt x="12501" y="9716"/>
                </a:cubicBezTo>
                <a:close/>
                <a:moveTo>
                  <a:pt x="26750" y="11272"/>
                </a:moveTo>
                <a:cubicBezTo>
                  <a:pt x="27361" y="11272"/>
                  <a:pt x="26917" y="13829"/>
                  <a:pt x="26783" y="14298"/>
                </a:cubicBezTo>
                <a:cubicBezTo>
                  <a:pt x="26285" y="16208"/>
                  <a:pt x="25291" y="17918"/>
                  <a:pt x="23839" y="19271"/>
                </a:cubicBezTo>
                <a:cubicBezTo>
                  <a:pt x="23659" y="16864"/>
                  <a:pt x="24614" y="13383"/>
                  <a:pt x="26285" y="11573"/>
                </a:cubicBezTo>
                <a:cubicBezTo>
                  <a:pt x="26483" y="11362"/>
                  <a:pt x="26635" y="11272"/>
                  <a:pt x="26750" y="11272"/>
                </a:cubicBezTo>
                <a:close/>
                <a:moveTo>
                  <a:pt x="15440" y="15575"/>
                </a:moveTo>
                <a:cubicBezTo>
                  <a:pt x="16161" y="15575"/>
                  <a:pt x="17953" y="16577"/>
                  <a:pt x="18288" y="16745"/>
                </a:cubicBezTo>
                <a:cubicBezTo>
                  <a:pt x="19721" y="17461"/>
                  <a:pt x="21312" y="18436"/>
                  <a:pt x="22645" y="19470"/>
                </a:cubicBezTo>
                <a:cubicBezTo>
                  <a:pt x="19920" y="18853"/>
                  <a:pt x="17354" y="17918"/>
                  <a:pt x="15305" y="15909"/>
                </a:cubicBezTo>
                <a:cubicBezTo>
                  <a:pt x="15245" y="15850"/>
                  <a:pt x="15185" y="15770"/>
                  <a:pt x="15165" y="15710"/>
                </a:cubicBezTo>
                <a:lnTo>
                  <a:pt x="15165" y="15690"/>
                </a:lnTo>
                <a:cubicBezTo>
                  <a:pt x="15209" y="15609"/>
                  <a:pt x="15306" y="15575"/>
                  <a:pt x="15440" y="15575"/>
                </a:cubicBezTo>
                <a:close/>
                <a:moveTo>
                  <a:pt x="17891" y="22713"/>
                </a:moveTo>
                <a:cubicBezTo>
                  <a:pt x="20497" y="23727"/>
                  <a:pt x="22446" y="26154"/>
                  <a:pt x="24256" y="28223"/>
                </a:cubicBezTo>
                <a:cubicBezTo>
                  <a:pt x="22008" y="27407"/>
                  <a:pt x="19084" y="25438"/>
                  <a:pt x="17851" y="23190"/>
                </a:cubicBezTo>
                <a:cubicBezTo>
                  <a:pt x="17712" y="23051"/>
                  <a:pt x="17652" y="22951"/>
                  <a:pt x="17712" y="22852"/>
                </a:cubicBezTo>
                <a:cubicBezTo>
                  <a:pt x="17731" y="22792"/>
                  <a:pt x="17791" y="22752"/>
                  <a:pt x="17891" y="22713"/>
                </a:cubicBezTo>
                <a:close/>
                <a:moveTo>
                  <a:pt x="29149" y="21940"/>
                </a:moveTo>
                <a:cubicBezTo>
                  <a:pt x="29173" y="21940"/>
                  <a:pt x="29192" y="21945"/>
                  <a:pt x="29210" y="21957"/>
                </a:cubicBezTo>
                <a:cubicBezTo>
                  <a:pt x="29249" y="21976"/>
                  <a:pt x="29289" y="22056"/>
                  <a:pt x="29369" y="22235"/>
                </a:cubicBezTo>
                <a:cubicBezTo>
                  <a:pt x="29767" y="24563"/>
                  <a:pt x="27837" y="27586"/>
                  <a:pt x="26047" y="28760"/>
                </a:cubicBezTo>
                <a:cubicBezTo>
                  <a:pt x="25470" y="27646"/>
                  <a:pt x="26285" y="26452"/>
                  <a:pt x="26683" y="25438"/>
                </a:cubicBezTo>
                <a:cubicBezTo>
                  <a:pt x="27180" y="24165"/>
                  <a:pt x="27757" y="22911"/>
                  <a:pt x="28832" y="22036"/>
                </a:cubicBezTo>
                <a:cubicBezTo>
                  <a:pt x="28851" y="22016"/>
                  <a:pt x="28851" y="22016"/>
                  <a:pt x="28871" y="21996"/>
                </a:cubicBezTo>
                <a:cubicBezTo>
                  <a:pt x="29012" y="21968"/>
                  <a:pt x="29093" y="21940"/>
                  <a:pt x="29149" y="21940"/>
                </a:cubicBezTo>
                <a:close/>
                <a:moveTo>
                  <a:pt x="18686" y="29934"/>
                </a:moveTo>
                <a:cubicBezTo>
                  <a:pt x="19959" y="30689"/>
                  <a:pt x="20775" y="32201"/>
                  <a:pt x="21531" y="33455"/>
                </a:cubicBezTo>
                <a:cubicBezTo>
                  <a:pt x="22426" y="34947"/>
                  <a:pt x="23182" y="36538"/>
                  <a:pt x="23918" y="38129"/>
                </a:cubicBezTo>
                <a:cubicBezTo>
                  <a:pt x="21531" y="35961"/>
                  <a:pt x="19542" y="33415"/>
                  <a:pt x="18547" y="30312"/>
                </a:cubicBezTo>
                <a:cubicBezTo>
                  <a:pt x="18487" y="30212"/>
                  <a:pt x="18468" y="30113"/>
                  <a:pt x="18487" y="29993"/>
                </a:cubicBezTo>
                <a:cubicBezTo>
                  <a:pt x="18547" y="29953"/>
                  <a:pt x="18607" y="29934"/>
                  <a:pt x="18686" y="29934"/>
                </a:cubicBezTo>
                <a:close/>
                <a:moveTo>
                  <a:pt x="30095" y="32563"/>
                </a:moveTo>
                <a:cubicBezTo>
                  <a:pt x="30150" y="32563"/>
                  <a:pt x="30199" y="32575"/>
                  <a:pt x="30244" y="32599"/>
                </a:cubicBezTo>
                <a:cubicBezTo>
                  <a:pt x="30702" y="32878"/>
                  <a:pt x="30085" y="34668"/>
                  <a:pt x="29727" y="35324"/>
                </a:cubicBezTo>
                <a:cubicBezTo>
                  <a:pt x="29707" y="35344"/>
                  <a:pt x="29687" y="35364"/>
                  <a:pt x="29687" y="35384"/>
                </a:cubicBezTo>
                <a:cubicBezTo>
                  <a:pt x="29190" y="36213"/>
                  <a:pt x="26987" y="38696"/>
                  <a:pt x="26000" y="38696"/>
                </a:cubicBezTo>
                <a:cubicBezTo>
                  <a:pt x="25921" y="38696"/>
                  <a:pt x="25850" y="38680"/>
                  <a:pt x="25788" y="38647"/>
                </a:cubicBezTo>
                <a:cubicBezTo>
                  <a:pt x="25768" y="38647"/>
                  <a:pt x="25748" y="38627"/>
                  <a:pt x="25728" y="38607"/>
                </a:cubicBezTo>
                <a:cubicBezTo>
                  <a:pt x="25748" y="38109"/>
                  <a:pt x="26007" y="37632"/>
                  <a:pt x="26544" y="36677"/>
                </a:cubicBezTo>
                <a:cubicBezTo>
                  <a:pt x="26995" y="35870"/>
                  <a:pt x="29182" y="32563"/>
                  <a:pt x="30095" y="32563"/>
                </a:cubicBezTo>
                <a:close/>
                <a:moveTo>
                  <a:pt x="16718" y="37242"/>
                </a:moveTo>
                <a:cubicBezTo>
                  <a:pt x="16790" y="37242"/>
                  <a:pt x="16869" y="37270"/>
                  <a:pt x="16956" y="37314"/>
                </a:cubicBezTo>
                <a:cubicBezTo>
                  <a:pt x="17015" y="37354"/>
                  <a:pt x="17075" y="37393"/>
                  <a:pt x="17135" y="37433"/>
                </a:cubicBezTo>
                <a:cubicBezTo>
                  <a:pt x="18468" y="38706"/>
                  <a:pt x="19402" y="40198"/>
                  <a:pt x="20238" y="41889"/>
                </a:cubicBezTo>
                <a:cubicBezTo>
                  <a:pt x="20636" y="42725"/>
                  <a:pt x="20974" y="43560"/>
                  <a:pt x="21292" y="44415"/>
                </a:cubicBezTo>
                <a:cubicBezTo>
                  <a:pt x="21491" y="44893"/>
                  <a:pt x="21949" y="45768"/>
                  <a:pt x="22008" y="46405"/>
                </a:cubicBezTo>
                <a:cubicBezTo>
                  <a:pt x="22008" y="46524"/>
                  <a:pt x="21969" y="46604"/>
                  <a:pt x="21949" y="46683"/>
                </a:cubicBezTo>
                <a:cubicBezTo>
                  <a:pt x="21909" y="46736"/>
                  <a:pt x="21860" y="46763"/>
                  <a:pt x="21803" y="46763"/>
                </a:cubicBezTo>
                <a:cubicBezTo>
                  <a:pt x="21774" y="46763"/>
                  <a:pt x="21743" y="46756"/>
                  <a:pt x="21710" y="46743"/>
                </a:cubicBezTo>
                <a:cubicBezTo>
                  <a:pt x="21670" y="46703"/>
                  <a:pt x="21611" y="46663"/>
                  <a:pt x="21531" y="46584"/>
                </a:cubicBezTo>
                <a:cubicBezTo>
                  <a:pt x="20059" y="45350"/>
                  <a:pt x="18865" y="43819"/>
                  <a:pt x="17930" y="42148"/>
                </a:cubicBezTo>
                <a:cubicBezTo>
                  <a:pt x="17393" y="41173"/>
                  <a:pt x="16160" y="39243"/>
                  <a:pt x="16379" y="37911"/>
                </a:cubicBezTo>
                <a:cubicBezTo>
                  <a:pt x="16359" y="37791"/>
                  <a:pt x="16399" y="37552"/>
                  <a:pt x="16478" y="37413"/>
                </a:cubicBezTo>
                <a:cubicBezTo>
                  <a:pt x="16546" y="37290"/>
                  <a:pt x="16626" y="37242"/>
                  <a:pt x="16718" y="37242"/>
                </a:cubicBezTo>
                <a:close/>
                <a:moveTo>
                  <a:pt x="29226" y="42111"/>
                </a:moveTo>
                <a:cubicBezTo>
                  <a:pt x="29351" y="42111"/>
                  <a:pt x="29467" y="42134"/>
                  <a:pt x="29568" y="42187"/>
                </a:cubicBezTo>
                <a:cubicBezTo>
                  <a:pt x="30284" y="42585"/>
                  <a:pt x="29786" y="43540"/>
                  <a:pt x="29508" y="44038"/>
                </a:cubicBezTo>
                <a:cubicBezTo>
                  <a:pt x="28752" y="45012"/>
                  <a:pt x="27877" y="45927"/>
                  <a:pt x="26842" y="46624"/>
                </a:cubicBezTo>
                <a:cubicBezTo>
                  <a:pt x="25978" y="47186"/>
                  <a:pt x="25275" y="47484"/>
                  <a:pt x="24451" y="47484"/>
                </a:cubicBezTo>
                <a:cubicBezTo>
                  <a:pt x="24081" y="47484"/>
                  <a:pt x="23686" y="47423"/>
                  <a:pt x="23242" y="47300"/>
                </a:cubicBezTo>
                <a:cubicBezTo>
                  <a:pt x="23958" y="45410"/>
                  <a:pt x="25669" y="43958"/>
                  <a:pt x="27379" y="42904"/>
                </a:cubicBezTo>
                <a:cubicBezTo>
                  <a:pt x="27760" y="42672"/>
                  <a:pt x="28608" y="42111"/>
                  <a:pt x="29226" y="42111"/>
                </a:cubicBezTo>
                <a:close/>
                <a:moveTo>
                  <a:pt x="14370" y="44913"/>
                </a:moveTo>
                <a:cubicBezTo>
                  <a:pt x="14376" y="44913"/>
                  <a:pt x="14383" y="44913"/>
                  <a:pt x="14390" y="44913"/>
                </a:cubicBezTo>
                <a:cubicBezTo>
                  <a:pt x="15464" y="44933"/>
                  <a:pt x="16080" y="48056"/>
                  <a:pt x="16220" y="48891"/>
                </a:cubicBezTo>
                <a:cubicBezTo>
                  <a:pt x="16379" y="49787"/>
                  <a:pt x="16399" y="50721"/>
                  <a:pt x="16399" y="51637"/>
                </a:cubicBezTo>
                <a:cubicBezTo>
                  <a:pt x="16419" y="52054"/>
                  <a:pt x="16419" y="52472"/>
                  <a:pt x="16419" y="52890"/>
                </a:cubicBezTo>
                <a:cubicBezTo>
                  <a:pt x="16419" y="53089"/>
                  <a:pt x="16458" y="53327"/>
                  <a:pt x="16478" y="53546"/>
                </a:cubicBezTo>
                <a:cubicBezTo>
                  <a:pt x="16558" y="55509"/>
                  <a:pt x="16459" y="55061"/>
                  <a:pt x="16498" y="55255"/>
                </a:cubicBezTo>
                <a:lnTo>
                  <a:pt x="16498" y="55255"/>
                </a:lnTo>
                <a:cubicBezTo>
                  <a:pt x="16484" y="55207"/>
                  <a:pt x="16104" y="54374"/>
                  <a:pt x="15205" y="51796"/>
                </a:cubicBezTo>
                <a:cubicBezTo>
                  <a:pt x="14215" y="49024"/>
                  <a:pt x="13009" y="44913"/>
                  <a:pt x="14370" y="44913"/>
                </a:cubicBezTo>
                <a:close/>
                <a:moveTo>
                  <a:pt x="24278" y="53552"/>
                </a:moveTo>
                <a:cubicBezTo>
                  <a:pt x="24789" y="53552"/>
                  <a:pt x="25166" y="53700"/>
                  <a:pt x="25151" y="54143"/>
                </a:cubicBezTo>
                <a:cubicBezTo>
                  <a:pt x="25092" y="55217"/>
                  <a:pt x="22187" y="56013"/>
                  <a:pt x="21392" y="56232"/>
                </a:cubicBezTo>
                <a:cubicBezTo>
                  <a:pt x="20623" y="56435"/>
                  <a:pt x="19854" y="56568"/>
                  <a:pt x="19085" y="56568"/>
                </a:cubicBezTo>
                <a:cubicBezTo>
                  <a:pt x="18501" y="56568"/>
                  <a:pt x="17917" y="56492"/>
                  <a:pt x="17334" y="56311"/>
                </a:cubicBezTo>
                <a:cubicBezTo>
                  <a:pt x="18706" y="55416"/>
                  <a:pt x="20158" y="54640"/>
                  <a:pt x="21710" y="54123"/>
                </a:cubicBezTo>
                <a:cubicBezTo>
                  <a:pt x="22029" y="54021"/>
                  <a:pt x="23367" y="53552"/>
                  <a:pt x="24278" y="53552"/>
                </a:cubicBezTo>
                <a:close/>
                <a:moveTo>
                  <a:pt x="11266" y="0"/>
                </a:moveTo>
                <a:cubicBezTo>
                  <a:pt x="11172" y="0"/>
                  <a:pt x="11083" y="26"/>
                  <a:pt x="11008" y="94"/>
                </a:cubicBezTo>
                <a:cubicBezTo>
                  <a:pt x="10988" y="114"/>
                  <a:pt x="10988" y="134"/>
                  <a:pt x="10968" y="154"/>
                </a:cubicBezTo>
                <a:cubicBezTo>
                  <a:pt x="10398" y="1176"/>
                  <a:pt x="12118" y="4643"/>
                  <a:pt x="12257" y="5035"/>
                </a:cubicBezTo>
                <a:lnTo>
                  <a:pt x="12257" y="5035"/>
                </a:lnTo>
                <a:cubicBezTo>
                  <a:pt x="12251" y="5028"/>
                  <a:pt x="12241" y="5028"/>
                  <a:pt x="12241" y="5028"/>
                </a:cubicBezTo>
                <a:cubicBezTo>
                  <a:pt x="12102" y="4948"/>
                  <a:pt x="12022" y="4829"/>
                  <a:pt x="11724" y="4670"/>
                </a:cubicBezTo>
                <a:cubicBezTo>
                  <a:pt x="11525" y="4550"/>
                  <a:pt x="11286" y="4451"/>
                  <a:pt x="11087" y="4352"/>
                </a:cubicBezTo>
                <a:cubicBezTo>
                  <a:pt x="11067" y="4332"/>
                  <a:pt x="11028" y="4312"/>
                  <a:pt x="11008" y="4292"/>
                </a:cubicBezTo>
                <a:cubicBezTo>
                  <a:pt x="10928" y="4272"/>
                  <a:pt x="10868" y="4232"/>
                  <a:pt x="10769" y="4192"/>
                </a:cubicBezTo>
                <a:cubicBezTo>
                  <a:pt x="10152" y="3934"/>
                  <a:pt x="9536" y="3675"/>
                  <a:pt x="8919" y="3417"/>
                </a:cubicBezTo>
                <a:cubicBezTo>
                  <a:pt x="7785" y="2919"/>
                  <a:pt x="6691" y="2382"/>
                  <a:pt x="5517" y="1984"/>
                </a:cubicBezTo>
                <a:cubicBezTo>
                  <a:pt x="5102" y="1838"/>
                  <a:pt x="3224" y="1389"/>
                  <a:pt x="1841" y="1389"/>
                </a:cubicBezTo>
                <a:cubicBezTo>
                  <a:pt x="773" y="1389"/>
                  <a:pt x="0" y="1657"/>
                  <a:pt x="425" y="2541"/>
                </a:cubicBezTo>
                <a:cubicBezTo>
                  <a:pt x="823" y="3337"/>
                  <a:pt x="2335" y="3496"/>
                  <a:pt x="3110" y="3615"/>
                </a:cubicBezTo>
                <a:cubicBezTo>
                  <a:pt x="3482" y="3675"/>
                  <a:pt x="3842" y="3699"/>
                  <a:pt x="4198" y="3699"/>
                </a:cubicBezTo>
                <a:cubicBezTo>
                  <a:pt x="4910" y="3699"/>
                  <a:pt x="5604" y="3602"/>
                  <a:pt x="6333" y="3496"/>
                </a:cubicBezTo>
                <a:cubicBezTo>
                  <a:pt x="6528" y="3472"/>
                  <a:pt x="6720" y="3461"/>
                  <a:pt x="6908" y="3461"/>
                </a:cubicBezTo>
                <a:cubicBezTo>
                  <a:pt x="7968" y="3461"/>
                  <a:pt x="8925" y="3819"/>
                  <a:pt x="9854" y="4292"/>
                </a:cubicBezTo>
                <a:cubicBezTo>
                  <a:pt x="10371" y="4550"/>
                  <a:pt x="10888" y="4789"/>
                  <a:pt x="11406" y="5068"/>
                </a:cubicBezTo>
                <a:cubicBezTo>
                  <a:pt x="11803" y="5306"/>
                  <a:pt x="12221" y="5565"/>
                  <a:pt x="12221" y="5585"/>
                </a:cubicBezTo>
                <a:cubicBezTo>
                  <a:pt x="12241" y="5585"/>
                  <a:pt x="12261" y="5605"/>
                  <a:pt x="12281" y="5625"/>
                </a:cubicBezTo>
                <a:cubicBezTo>
                  <a:pt x="12341" y="5645"/>
                  <a:pt x="12380" y="5664"/>
                  <a:pt x="12420" y="5724"/>
                </a:cubicBezTo>
                <a:cubicBezTo>
                  <a:pt x="12396" y="5728"/>
                  <a:pt x="12368" y="5729"/>
                  <a:pt x="12337" y="5729"/>
                </a:cubicBezTo>
                <a:cubicBezTo>
                  <a:pt x="12090" y="5729"/>
                  <a:pt x="11620" y="5637"/>
                  <a:pt x="11115" y="5637"/>
                </a:cubicBezTo>
                <a:cubicBezTo>
                  <a:pt x="10928" y="5637"/>
                  <a:pt x="10737" y="5650"/>
                  <a:pt x="10550" y="5684"/>
                </a:cubicBezTo>
                <a:cubicBezTo>
                  <a:pt x="9377" y="5903"/>
                  <a:pt x="8084" y="6142"/>
                  <a:pt x="7149" y="6699"/>
                </a:cubicBezTo>
                <a:cubicBezTo>
                  <a:pt x="6611" y="7017"/>
                  <a:pt x="6373" y="7495"/>
                  <a:pt x="7049" y="7813"/>
                </a:cubicBezTo>
                <a:cubicBezTo>
                  <a:pt x="7302" y="7927"/>
                  <a:pt x="7656" y="7964"/>
                  <a:pt x="8032" y="7964"/>
                </a:cubicBezTo>
                <a:cubicBezTo>
                  <a:pt x="8572" y="7964"/>
                  <a:pt x="9157" y="7888"/>
                  <a:pt x="9556" y="7853"/>
                </a:cubicBezTo>
                <a:cubicBezTo>
                  <a:pt x="10371" y="7773"/>
                  <a:pt x="11187" y="7594"/>
                  <a:pt x="11963" y="7276"/>
                </a:cubicBezTo>
                <a:cubicBezTo>
                  <a:pt x="12355" y="7126"/>
                  <a:pt x="12941" y="6713"/>
                  <a:pt x="13422" y="6713"/>
                </a:cubicBezTo>
                <a:cubicBezTo>
                  <a:pt x="13453" y="6713"/>
                  <a:pt x="13484" y="6715"/>
                  <a:pt x="13514" y="6719"/>
                </a:cubicBezTo>
                <a:cubicBezTo>
                  <a:pt x="13733" y="6759"/>
                  <a:pt x="13932" y="6858"/>
                  <a:pt x="14111" y="6957"/>
                </a:cubicBezTo>
                <a:cubicBezTo>
                  <a:pt x="14867" y="7375"/>
                  <a:pt x="16896" y="9484"/>
                  <a:pt x="17751" y="10240"/>
                </a:cubicBezTo>
                <a:cubicBezTo>
                  <a:pt x="17712" y="10220"/>
                  <a:pt x="16657" y="9902"/>
                  <a:pt x="15842" y="9742"/>
                </a:cubicBezTo>
                <a:cubicBezTo>
                  <a:pt x="14927" y="9643"/>
                  <a:pt x="14012" y="9345"/>
                  <a:pt x="13116" y="9305"/>
                </a:cubicBezTo>
                <a:cubicBezTo>
                  <a:pt x="12886" y="9294"/>
                  <a:pt x="12567" y="9279"/>
                  <a:pt x="12213" y="9279"/>
                </a:cubicBezTo>
                <a:cubicBezTo>
                  <a:pt x="11247" y="9279"/>
                  <a:pt x="10017" y="9390"/>
                  <a:pt x="9595" y="10001"/>
                </a:cubicBezTo>
                <a:cubicBezTo>
                  <a:pt x="8899" y="11016"/>
                  <a:pt x="11565" y="11533"/>
                  <a:pt x="13793" y="11752"/>
                </a:cubicBezTo>
                <a:cubicBezTo>
                  <a:pt x="16339" y="11990"/>
                  <a:pt x="16359" y="11911"/>
                  <a:pt x="16956" y="11990"/>
                </a:cubicBezTo>
                <a:cubicBezTo>
                  <a:pt x="17493" y="12010"/>
                  <a:pt x="18090" y="11970"/>
                  <a:pt x="18607" y="12110"/>
                </a:cubicBezTo>
                <a:cubicBezTo>
                  <a:pt x="18666" y="12130"/>
                  <a:pt x="18726" y="12149"/>
                  <a:pt x="18786" y="12169"/>
                </a:cubicBezTo>
                <a:cubicBezTo>
                  <a:pt x="19562" y="12428"/>
                  <a:pt x="19920" y="13323"/>
                  <a:pt x="20298" y="13980"/>
                </a:cubicBezTo>
                <a:cubicBezTo>
                  <a:pt x="21173" y="15511"/>
                  <a:pt x="22168" y="16983"/>
                  <a:pt x="22665" y="18674"/>
                </a:cubicBezTo>
                <a:cubicBezTo>
                  <a:pt x="21372" y="17958"/>
                  <a:pt x="20119" y="17162"/>
                  <a:pt x="18845" y="16426"/>
                </a:cubicBezTo>
                <a:lnTo>
                  <a:pt x="16717" y="15372"/>
                </a:lnTo>
                <a:lnTo>
                  <a:pt x="16677" y="15352"/>
                </a:lnTo>
                <a:cubicBezTo>
                  <a:pt x="16413" y="15253"/>
                  <a:pt x="15916" y="15117"/>
                  <a:pt x="15469" y="15117"/>
                </a:cubicBezTo>
                <a:cubicBezTo>
                  <a:pt x="15108" y="15117"/>
                  <a:pt x="14779" y="15205"/>
                  <a:pt x="14628" y="15472"/>
                </a:cubicBezTo>
                <a:cubicBezTo>
                  <a:pt x="14608" y="15511"/>
                  <a:pt x="14608" y="15531"/>
                  <a:pt x="14588" y="15551"/>
                </a:cubicBezTo>
                <a:cubicBezTo>
                  <a:pt x="14588" y="15551"/>
                  <a:pt x="14588" y="15551"/>
                  <a:pt x="14569" y="15571"/>
                </a:cubicBezTo>
                <a:cubicBezTo>
                  <a:pt x="14489" y="16227"/>
                  <a:pt x="16299" y="17461"/>
                  <a:pt x="16896" y="17779"/>
                </a:cubicBezTo>
                <a:cubicBezTo>
                  <a:pt x="17075" y="17898"/>
                  <a:pt x="17274" y="17978"/>
                  <a:pt x="17473" y="18077"/>
                </a:cubicBezTo>
                <a:cubicBezTo>
                  <a:pt x="17572" y="18137"/>
                  <a:pt x="17692" y="18197"/>
                  <a:pt x="17811" y="18257"/>
                </a:cubicBezTo>
                <a:cubicBezTo>
                  <a:pt x="19323" y="19032"/>
                  <a:pt x="20974" y="19390"/>
                  <a:pt x="22546" y="20027"/>
                </a:cubicBezTo>
                <a:cubicBezTo>
                  <a:pt x="23998" y="20604"/>
                  <a:pt x="23978" y="22394"/>
                  <a:pt x="24276" y="23727"/>
                </a:cubicBezTo>
                <a:cubicBezTo>
                  <a:pt x="24614" y="25259"/>
                  <a:pt x="25012" y="26751"/>
                  <a:pt x="25112" y="28302"/>
                </a:cubicBezTo>
                <a:cubicBezTo>
                  <a:pt x="23441" y="26512"/>
                  <a:pt x="21650" y="24304"/>
                  <a:pt x="19581" y="22971"/>
                </a:cubicBezTo>
                <a:cubicBezTo>
                  <a:pt x="19231" y="22746"/>
                  <a:pt x="18281" y="22181"/>
                  <a:pt x="17675" y="22181"/>
                </a:cubicBezTo>
                <a:cubicBezTo>
                  <a:pt x="17318" y="22181"/>
                  <a:pt x="17081" y="22377"/>
                  <a:pt x="17155" y="22951"/>
                </a:cubicBezTo>
                <a:cubicBezTo>
                  <a:pt x="17274" y="24065"/>
                  <a:pt x="18806" y="25159"/>
                  <a:pt x="19581" y="25836"/>
                </a:cubicBezTo>
                <a:cubicBezTo>
                  <a:pt x="20676" y="26771"/>
                  <a:pt x="21849" y="27586"/>
                  <a:pt x="23102" y="28263"/>
                </a:cubicBezTo>
                <a:cubicBezTo>
                  <a:pt x="23998" y="28760"/>
                  <a:pt x="25271" y="28959"/>
                  <a:pt x="25350" y="30132"/>
                </a:cubicBezTo>
                <a:cubicBezTo>
                  <a:pt x="25549" y="32778"/>
                  <a:pt x="25330" y="35583"/>
                  <a:pt x="25052" y="38209"/>
                </a:cubicBezTo>
                <a:cubicBezTo>
                  <a:pt x="24077" y="37194"/>
                  <a:pt x="23441" y="35782"/>
                  <a:pt x="22705" y="34588"/>
                </a:cubicBezTo>
                <a:cubicBezTo>
                  <a:pt x="21869" y="33236"/>
                  <a:pt x="21054" y="31903"/>
                  <a:pt x="20178" y="30570"/>
                </a:cubicBezTo>
                <a:cubicBezTo>
                  <a:pt x="19933" y="30181"/>
                  <a:pt x="19040" y="29123"/>
                  <a:pt x="18431" y="29123"/>
                </a:cubicBezTo>
                <a:cubicBezTo>
                  <a:pt x="18200" y="29123"/>
                  <a:pt x="18009" y="29275"/>
                  <a:pt x="17911" y="29675"/>
                </a:cubicBezTo>
                <a:cubicBezTo>
                  <a:pt x="17672" y="30709"/>
                  <a:pt x="18666" y="32301"/>
                  <a:pt x="19144" y="33176"/>
                </a:cubicBezTo>
                <a:cubicBezTo>
                  <a:pt x="20437" y="35603"/>
                  <a:pt x="22307" y="37234"/>
                  <a:pt x="24216" y="39164"/>
                </a:cubicBezTo>
                <a:cubicBezTo>
                  <a:pt x="25092" y="40079"/>
                  <a:pt x="24435" y="41352"/>
                  <a:pt x="24137" y="42446"/>
                </a:cubicBezTo>
                <a:cubicBezTo>
                  <a:pt x="23978" y="43043"/>
                  <a:pt x="23839" y="43918"/>
                  <a:pt x="23580" y="44694"/>
                </a:cubicBezTo>
                <a:cubicBezTo>
                  <a:pt x="23461" y="45151"/>
                  <a:pt x="22804" y="46544"/>
                  <a:pt x="22784" y="46584"/>
                </a:cubicBezTo>
                <a:cubicBezTo>
                  <a:pt x="22744" y="46643"/>
                  <a:pt x="22705" y="46723"/>
                  <a:pt x="22645" y="46783"/>
                </a:cubicBezTo>
                <a:cubicBezTo>
                  <a:pt x="22645" y="46584"/>
                  <a:pt x="22546" y="46405"/>
                  <a:pt x="22565" y="46226"/>
                </a:cubicBezTo>
                <a:cubicBezTo>
                  <a:pt x="21929" y="44654"/>
                  <a:pt x="21252" y="43103"/>
                  <a:pt x="20516" y="41571"/>
                </a:cubicBezTo>
                <a:cubicBezTo>
                  <a:pt x="19880" y="40218"/>
                  <a:pt x="19263" y="38826"/>
                  <a:pt x="18229" y="37712"/>
                </a:cubicBezTo>
                <a:cubicBezTo>
                  <a:pt x="17857" y="37313"/>
                  <a:pt x="17103" y="36586"/>
                  <a:pt x="16531" y="36586"/>
                </a:cubicBezTo>
                <a:cubicBezTo>
                  <a:pt x="16246" y="36586"/>
                  <a:pt x="16007" y="36765"/>
                  <a:pt x="15881" y="37254"/>
                </a:cubicBezTo>
                <a:cubicBezTo>
                  <a:pt x="15563" y="38487"/>
                  <a:pt x="16279" y="40039"/>
                  <a:pt x="16797" y="41133"/>
                </a:cubicBezTo>
                <a:cubicBezTo>
                  <a:pt x="17393" y="42386"/>
                  <a:pt x="18109" y="43600"/>
                  <a:pt x="18985" y="44694"/>
                </a:cubicBezTo>
                <a:cubicBezTo>
                  <a:pt x="19402" y="45231"/>
                  <a:pt x="19860" y="45708"/>
                  <a:pt x="20337" y="46166"/>
                </a:cubicBezTo>
                <a:cubicBezTo>
                  <a:pt x="20815" y="46624"/>
                  <a:pt x="21511" y="46982"/>
                  <a:pt x="21949" y="47459"/>
                </a:cubicBezTo>
                <a:cubicBezTo>
                  <a:pt x="22347" y="47877"/>
                  <a:pt x="22207" y="47817"/>
                  <a:pt x="21909" y="48394"/>
                </a:cubicBezTo>
                <a:cubicBezTo>
                  <a:pt x="21710" y="48772"/>
                  <a:pt x="21531" y="49130"/>
                  <a:pt x="21312" y="49508"/>
                </a:cubicBezTo>
                <a:cubicBezTo>
                  <a:pt x="20954" y="50164"/>
                  <a:pt x="20556" y="50821"/>
                  <a:pt x="20138" y="51457"/>
                </a:cubicBezTo>
                <a:cubicBezTo>
                  <a:pt x="19243" y="52830"/>
                  <a:pt x="18189" y="54103"/>
                  <a:pt x="16995" y="55237"/>
                </a:cubicBezTo>
                <a:cubicBezTo>
                  <a:pt x="16995" y="52890"/>
                  <a:pt x="17095" y="50503"/>
                  <a:pt x="16598" y="48195"/>
                </a:cubicBezTo>
                <a:cubicBezTo>
                  <a:pt x="16379" y="47161"/>
                  <a:pt x="16041" y="46007"/>
                  <a:pt x="15444" y="45112"/>
                </a:cubicBezTo>
                <a:cubicBezTo>
                  <a:pt x="15129" y="44635"/>
                  <a:pt x="14691" y="44317"/>
                  <a:pt x="14276" y="44317"/>
                </a:cubicBezTo>
                <a:cubicBezTo>
                  <a:pt x="13930" y="44317"/>
                  <a:pt x="13601" y="44538"/>
                  <a:pt x="13375" y="45072"/>
                </a:cubicBezTo>
                <a:cubicBezTo>
                  <a:pt x="12977" y="46027"/>
                  <a:pt x="13415" y="47578"/>
                  <a:pt x="13614" y="48553"/>
                </a:cubicBezTo>
                <a:cubicBezTo>
                  <a:pt x="13852" y="49727"/>
                  <a:pt x="14270" y="50861"/>
                  <a:pt x="14668" y="51995"/>
                </a:cubicBezTo>
                <a:cubicBezTo>
                  <a:pt x="15126" y="53188"/>
                  <a:pt x="15862" y="54501"/>
                  <a:pt x="16120" y="55754"/>
                </a:cubicBezTo>
                <a:cubicBezTo>
                  <a:pt x="16200" y="56252"/>
                  <a:pt x="16259" y="56053"/>
                  <a:pt x="15941" y="56431"/>
                </a:cubicBezTo>
                <a:cubicBezTo>
                  <a:pt x="15722" y="56689"/>
                  <a:pt x="15364" y="56888"/>
                  <a:pt x="15106" y="57087"/>
                </a:cubicBezTo>
                <a:cubicBezTo>
                  <a:pt x="14847" y="57286"/>
                  <a:pt x="14608" y="57485"/>
                  <a:pt x="14350" y="57684"/>
                </a:cubicBezTo>
                <a:cubicBezTo>
                  <a:pt x="14131" y="57863"/>
                  <a:pt x="13833" y="58042"/>
                  <a:pt x="13673" y="58301"/>
                </a:cubicBezTo>
                <a:cubicBezTo>
                  <a:pt x="13673" y="58320"/>
                  <a:pt x="13673" y="58340"/>
                  <a:pt x="13653" y="58340"/>
                </a:cubicBezTo>
                <a:cubicBezTo>
                  <a:pt x="13673" y="58360"/>
                  <a:pt x="13673" y="58380"/>
                  <a:pt x="13693" y="58400"/>
                </a:cubicBezTo>
                <a:cubicBezTo>
                  <a:pt x="13737" y="58407"/>
                  <a:pt x="13780" y="58411"/>
                  <a:pt x="13823" y="58411"/>
                </a:cubicBezTo>
                <a:cubicBezTo>
                  <a:pt x="14707" y="58411"/>
                  <a:pt x="15508" y="56946"/>
                  <a:pt x="17010" y="56946"/>
                </a:cubicBezTo>
                <a:cubicBezTo>
                  <a:pt x="17038" y="56946"/>
                  <a:pt x="17066" y="56947"/>
                  <a:pt x="17095" y="56948"/>
                </a:cubicBezTo>
                <a:cubicBezTo>
                  <a:pt x="17334" y="57008"/>
                  <a:pt x="17612" y="57067"/>
                  <a:pt x="17950" y="57127"/>
                </a:cubicBezTo>
                <a:cubicBezTo>
                  <a:pt x="18262" y="57174"/>
                  <a:pt x="18577" y="57196"/>
                  <a:pt x="18894" y="57196"/>
                </a:cubicBezTo>
                <a:cubicBezTo>
                  <a:pt x="20583" y="57196"/>
                  <a:pt x="22322" y="56577"/>
                  <a:pt x="23779" y="55874"/>
                </a:cubicBezTo>
                <a:cubicBezTo>
                  <a:pt x="24475" y="55516"/>
                  <a:pt x="25708" y="55018"/>
                  <a:pt x="25748" y="54083"/>
                </a:cubicBezTo>
                <a:cubicBezTo>
                  <a:pt x="25766" y="53190"/>
                  <a:pt x="24901" y="53003"/>
                  <a:pt x="24177" y="53003"/>
                </a:cubicBezTo>
                <a:cubicBezTo>
                  <a:pt x="24095" y="53003"/>
                  <a:pt x="24015" y="53005"/>
                  <a:pt x="23938" y="53009"/>
                </a:cubicBezTo>
                <a:cubicBezTo>
                  <a:pt x="21790" y="53109"/>
                  <a:pt x="19860" y="54342"/>
                  <a:pt x="18010" y="55297"/>
                </a:cubicBezTo>
                <a:cubicBezTo>
                  <a:pt x="18925" y="54183"/>
                  <a:pt x="19820" y="53049"/>
                  <a:pt x="20616" y="51835"/>
                </a:cubicBezTo>
                <a:cubicBezTo>
                  <a:pt x="21312" y="50801"/>
                  <a:pt x="21770" y="49508"/>
                  <a:pt x="22506" y="48513"/>
                </a:cubicBezTo>
                <a:cubicBezTo>
                  <a:pt x="22835" y="48088"/>
                  <a:pt x="23233" y="48015"/>
                  <a:pt x="23663" y="48015"/>
                </a:cubicBezTo>
                <a:cubicBezTo>
                  <a:pt x="23887" y="48015"/>
                  <a:pt x="24119" y="48035"/>
                  <a:pt x="24355" y="48035"/>
                </a:cubicBezTo>
                <a:cubicBezTo>
                  <a:pt x="24513" y="48035"/>
                  <a:pt x="24673" y="48026"/>
                  <a:pt x="24833" y="47996"/>
                </a:cubicBezTo>
                <a:cubicBezTo>
                  <a:pt x="25868" y="47797"/>
                  <a:pt x="26842" y="47240"/>
                  <a:pt x="27678" y="46624"/>
                </a:cubicBezTo>
                <a:cubicBezTo>
                  <a:pt x="28613" y="45907"/>
                  <a:pt x="31756" y="43103"/>
                  <a:pt x="29965" y="41810"/>
                </a:cubicBezTo>
                <a:cubicBezTo>
                  <a:pt x="29769" y="41672"/>
                  <a:pt x="29545" y="41616"/>
                  <a:pt x="29310" y="41616"/>
                </a:cubicBezTo>
                <a:cubicBezTo>
                  <a:pt x="28522" y="41616"/>
                  <a:pt x="27597" y="42244"/>
                  <a:pt x="27061" y="42565"/>
                </a:cubicBezTo>
                <a:cubicBezTo>
                  <a:pt x="25947" y="43242"/>
                  <a:pt x="25052" y="44097"/>
                  <a:pt x="24077" y="44933"/>
                </a:cubicBezTo>
                <a:cubicBezTo>
                  <a:pt x="24376" y="43858"/>
                  <a:pt x="24674" y="42764"/>
                  <a:pt x="24972" y="41670"/>
                </a:cubicBezTo>
                <a:cubicBezTo>
                  <a:pt x="25151" y="40934"/>
                  <a:pt x="25231" y="39959"/>
                  <a:pt x="25848" y="39422"/>
                </a:cubicBezTo>
                <a:cubicBezTo>
                  <a:pt x="26464" y="38865"/>
                  <a:pt x="27320" y="38547"/>
                  <a:pt x="27956" y="37950"/>
                </a:cubicBezTo>
                <a:cubicBezTo>
                  <a:pt x="28633" y="37314"/>
                  <a:pt x="29190" y="36578"/>
                  <a:pt x="29727" y="35822"/>
                </a:cubicBezTo>
                <a:cubicBezTo>
                  <a:pt x="30083" y="35316"/>
                  <a:pt x="31939" y="32003"/>
                  <a:pt x="30457" y="32003"/>
                </a:cubicBezTo>
                <a:cubicBezTo>
                  <a:pt x="30366" y="32003"/>
                  <a:pt x="30262" y="32016"/>
                  <a:pt x="30145" y="32042"/>
                </a:cubicBezTo>
                <a:cubicBezTo>
                  <a:pt x="29389" y="32221"/>
                  <a:pt x="28633" y="33236"/>
                  <a:pt x="28115" y="33813"/>
                </a:cubicBezTo>
                <a:cubicBezTo>
                  <a:pt x="27379" y="34628"/>
                  <a:pt x="26723" y="35504"/>
                  <a:pt x="26027" y="36359"/>
                </a:cubicBezTo>
                <a:cubicBezTo>
                  <a:pt x="26027" y="35205"/>
                  <a:pt x="26007" y="34051"/>
                  <a:pt x="26007" y="32898"/>
                </a:cubicBezTo>
                <a:cubicBezTo>
                  <a:pt x="26007" y="31963"/>
                  <a:pt x="25808" y="30749"/>
                  <a:pt x="26047" y="29854"/>
                </a:cubicBezTo>
                <a:cubicBezTo>
                  <a:pt x="26265" y="29038"/>
                  <a:pt x="27360" y="28481"/>
                  <a:pt x="27877" y="27805"/>
                </a:cubicBezTo>
                <a:cubicBezTo>
                  <a:pt x="28493" y="27029"/>
                  <a:pt x="28951" y="26114"/>
                  <a:pt x="29349" y="25219"/>
                </a:cubicBezTo>
                <a:cubicBezTo>
                  <a:pt x="29727" y="24383"/>
                  <a:pt x="30204" y="23210"/>
                  <a:pt x="30045" y="22295"/>
                </a:cubicBezTo>
                <a:cubicBezTo>
                  <a:pt x="29949" y="21667"/>
                  <a:pt x="29620" y="21292"/>
                  <a:pt x="29191" y="21292"/>
                </a:cubicBezTo>
                <a:cubicBezTo>
                  <a:pt x="28995" y="21292"/>
                  <a:pt x="28778" y="21370"/>
                  <a:pt x="28553" y="21539"/>
                </a:cubicBezTo>
                <a:cubicBezTo>
                  <a:pt x="27061" y="22653"/>
                  <a:pt x="26365" y="24841"/>
                  <a:pt x="25708" y="26472"/>
                </a:cubicBezTo>
                <a:cubicBezTo>
                  <a:pt x="25410" y="25259"/>
                  <a:pt x="25092" y="24025"/>
                  <a:pt x="24773" y="22812"/>
                </a:cubicBezTo>
                <a:cubicBezTo>
                  <a:pt x="24555" y="21976"/>
                  <a:pt x="23858" y="20544"/>
                  <a:pt x="24197" y="19709"/>
                </a:cubicBezTo>
                <a:cubicBezTo>
                  <a:pt x="24575" y="18774"/>
                  <a:pt x="25589" y="17938"/>
                  <a:pt x="26126" y="17043"/>
                </a:cubicBezTo>
                <a:cubicBezTo>
                  <a:pt x="26703" y="16128"/>
                  <a:pt x="27180" y="15113"/>
                  <a:pt x="27439" y="14039"/>
                </a:cubicBezTo>
                <a:cubicBezTo>
                  <a:pt x="27618" y="13204"/>
                  <a:pt x="27917" y="11752"/>
                  <a:pt x="27340" y="11016"/>
                </a:cubicBezTo>
                <a:cubicBezTo>
                  <a:pt x="27156" y="10780"/>
                  <a:pt x="26938" y="10686"/>
                  <a:pt x="26712" y="10686"/>
                </a:cubicBezTo>
                <a:cubicBezTo>
                  <a:pt x="26251" y="10686"/>
                  <a:pt x="25757" y="11073"/>
                  <a:pt x="25450" y="11433"/>
                </a:cubicBezTo>
                <a:cubicBezTo>
                  <a:pt x="24057" y="13124"/>
                  <a:pt x="23878" y="15710"/>
                  <a:pt x="23361" y="17739"/>
                </a:cubicBezTo>
                <a:cubicBezTo>
                  <a:pt x="22685" y="16625"/>
                  <a:pt x="21989" y="15491"/>
                  <a:pt x="21312" y="14377"/>
                </a:cubicBezTo>
                <a:cubicBezTo>
                  <a:pt x="20855" y="13641"/>
                  <a:pt x="19780" y="12488"/>
                  <a:pt x="19761" y="11592"/>
                </a:cubicBezTo>
                <a:cubicBezTo>
                  <a:pt x="19741" y="10757"/>
                  <a:pt x="20516" y="9723"/>
                  <a:pt x="20695" y="8887"/>
                </a:cubicBezTo>
                <a:cubicBezTo>
                  <a:pt x="20894" y="7912"/>
                  <a:pt x="20954" y="6918"/>
                  <a:pt x="20954" y="5923"/>
                </a:cubicBezTo>
                <a:cubicBezTo>
                  <a:pt x="20934" y="4968"/>
                  <a:pt x="20994" y="3655"/>
                  <a:pt x="20357" y="2840"/>
                </a:cubicBezTo>
                <a:cubicBezTo>
                  <a:pt x="20156" y="2589"/>
                  <a:pt x="19958" y="2487"/>
                  <a:pt x="19771" y="2487"/>
                </a:cubicBezTo>
                <a:cubicBezTo>
                  <a:pt x="19352" y="2487"/>
                  <a:pt x="18992" y="3006"/>
                  <a:pt x="18786" y="3516"/>
                </a:cubicBezTo>
                <a:cubicBezTo>
                  <a:pt x="18408" y="4431"/>
                  <a:pt x="18149" y="5923"/>
                  <a:pt x="18209" y="7276"/>
                </a:cubicBezTo>
                <a:cubicBezTo>
                  <a:pt x="18249" y="8350"/>
                  <a:pt x="18547" y="10021"/>
                  <a:pt x="18527" y="10280"/>
                </a:cubicBezTo>
                <a:lnTo>
                  <a:pt x="18487" y="10280"/>
                </a:lnTo>
                <a:cubicBezTo>
                  <a:pt x="18348" y="10061"/>
                  <a:pt x="16816" y="8529"/>
                  <a:pt x="16419" y="8171"/>
                </a:cubicBezTo>
                <a:cubicBezTo>
                  <a:pt x="15802" y="7574"/>
                  <a:pt x="15145" y="7057"/>
                  <a:pt x="14509" y="6480"/>
                </a:cubicBezTo>
                <a:cubicBezTo>
                  <a:pt x="13335" y="5426"/>
                  <a:pt x="13693" y="4232"/>
                  <a:pt x="13375" y="2840"/>
                </a:cubicBezTo>
                <a:cubicBezTo>
                  <a:pt x="13295" y="2462"/>
                  <a:pt x="13196" y="2124"/>
                  <a:pt x="13057" y="1765"/>
                </a:cubicBezTo>
                <a:cubicBezTo>
                  <a:pt x="12778" y="1109"/>
                  <a:pt x="12440" y="532"/>
                  <a:pt x="11803" y="194"/>
                </a:cubicBezTo>
                <a:cubicBezTo>
                  <a:pt x="11784" y="174"/>
                  <a:pt x="11784" y="174"/>
                  <a:pt x="11784" y="174"/>
                </a:cubicBezTo>
                <a:cubicBezTo>
                  <a:pt x="11640" y="96"/>
                  <a:pt x="11445" y="0"/>
                  <a:pt x="11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050" y="3632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pen Sans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●"/>
              <a:defRPr sz="1600"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○"/>
              <a:defRPr sz="1600"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■"/>
              <a:defRPr sz="1600"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●"/>
              <a:defRPr sz="1600"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○"/>
              <a:defRPr sz="1600"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■"/>
              <a:defRPr sz="1600"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●"/>
              <a:defRPr sz="1600"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○"/>
              <a:defRPr sz="1600"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■"/>
              <a:defRPr sz="1600"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78" r:id="rId3"/>
    <p:sldLayoutId id="214748367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8.png"/><Relationship Id="rId3" Type="http://schemas.openxmlformats.org/officeDocument/2006/relationships/image" Target="../media/image34.png"/><Relationship Id="rId7" Type="http://schemas.openxmlformats.org/officeDocument/2006/relationships/image" Target="../media/image250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10" Type="http://schemas.openxmlformats.org/officeDocument/2006/relationships/image" Target="../media/image280.png"/><Relationship Id="rId9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8.png"/><Relationship Id="rId3" Type="http://schemas.openxmlformats.org/officeDocument/2006/relationships/image" Target="../media/image35.png"/><Relationship Id="rId7" Type="http://schemas.openxmlformats.org/officeDocument/2006/relationships/image" Target="../media/image320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240.png"/><Relationship Id="rId10" Type="http://schemas.openxmlformats.org/officeDocument/2006/relationships/image" Target="../media/image350.png"/><Relationship Id="rId9" Type="http://schemas.openxmlformats.org/officeDocument/2006/relationships/image" Target="../media/image3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8.png"/><Relationship Id="rId3" Type="http://schemas.openxmlformats.org/officeDocument/2006/relationships/image" Target="../media/image36.png"/><Relationship Id="rId7" Type="http://schemas.openxmlformats.org/officeDocument/2006/relationships/image" Target="../media/image320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240.png"/><Relationship Id="rId10" Type="http://schemas.openxmlformats.org/officeDocument/2006/relationships/image" Target="../media/image350.png"/><Relationship Id="rId9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8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11" Type="http://schemas.openxmlformats.org/officeDocument/2006/relationships/image" Target="../media/image7.png"/><Relationship Id="rId5" Type="http://schemas.openxmlformats.org/officeDocument/2006/relationships/image" Target="../media/image370.png"/><Relationship Id="rId10" Type="http://schemas.openxmlformats.org/officeDocument/2006/relationships/image" Target="../media/image47.png"/><Relationship Id="rId9" Type="http://schemas.openxmlformats.org/officeDocument/2006/relationships/image" Target="../media/image410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7" Type="http://schemas.openxmlformats.org/officeDocument/2006/relationships/image" Target="../media/image450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7.png"/><Relationship Id="rId5" Type="http://schemas.openxmlformats.org/officeDocument/2006/relationships/image" Target="../media/image380.png"/><Relationship Id="rId10" Type="http://schemas.openxmlformats.org/officeDocument/2006/relationships/image" Target="../media/image48.png"/><Relationship Id="rId9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8.png"/><Relationship Id="rId10" Type="http://schemas.openxmlformats.org/officeDocument/2006/relationships/image" Target="../media/image55.png"/><Relationship Id="rId4" Type="http://schemas.openxmlformats.org/officeDocument/2006/relationships/image" Target="../media/image7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7%A7%E0%A7%AC%E0%A7%A7%E0%A7%AD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bn.wikipedia.org/wiki/%E0%A7%A7%E0%A7%AB%E0%A7%AB%E0%A7%A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n.wikipedia.org/wiki/%E0%A6%87%E0%A6%82%E0%A6%B0%E0%A7%87%E0%A6%9C%E0%A6%BF_%E0%A6%AD%E0%A6%BE%E0%A6%B7%E0%A6%BE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8BEFB0-D48A-48C5-8B0F-71C3676AB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763000" cy="6483401"/>
          </a:xfrm>
          <a:prstGeom prst="rect">
            <a:avLst/>
          </a:prstGeom>
          <a:effectLst>
            <a:glow>
              <a:schemeClr val="accent1">
                <a:satMod val="175000"/>
                <a:alpha val="88000"/>
              </a:schemeClr>
            </a:glow>
            <a:reflection stA="40000" endPos="65000" dist="50800" dir="5400000" sy="-100000" algn="bl" rotWithShape="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4E0167-D40F-4008-BF42-FA3E666AAD56}"/>
              </a:ext>
            </a:extLst>
          </p:cNvPr>
          <p:cNvGrpSpPr/>
          <p:nvPr/>
        </p:nvGrpSpPr>
        <p:grpSpPr>
          <a:xfrm>
            <a:off x="485609" y="457040"/>
            <a:ext cx="1190791" cy="1284993"/>
            <a:chOff x="485609" y="457040"/>
            <a:chExt cx="1190791" cy="12849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A6B06F7-565E-4CCB-8B56-A9F2B2DBC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09" y="457040"/>
              <a:ext cx="1190791" cy="1143160"/>
            </a:xfrm>
            <a:prstGeom prst="rect">
              <a:avLst/>
            </a:prstGeom>
          </p:spPr>
        </p:pic>
        <p:sp>
          <p:nvSpPr>
            <p:cNvPr id="11" name="Ribbon: Curved and Tilted Down 10">
              <a:extLst>
                <a:ext uri="{FF2B5EF4-FFF2-40B4-BE49-F238E27FC236}">
                  <a16:creationId xmlns:a16="http://schemas.microsoft.com/office/drawing/2014/main" id="{A81BCDB2-6D4D-4513-8AA3-17F0E81C2D33}"/>
                </a:ext>
              </a:extLst>
            </p:cNvPr>
            <p:cNvSpPr/>
            <p:nvPr/>
          </p:nvSpPr>
          <p:spPr>
            <a:xfrm>
              <a:off x="500585" y="1488404"/>
              <a:ext cx="1154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914717A-CFD9-44B3-8027-F589E3F2C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57200"/>
            <a:ext cx="14478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717D23-8BC2-42B7-8385-DF9672E08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69" y="420491"/>
            <a:ext cx="8289669" cy="651370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2D2643A-90BB-40CC-B643-E7625A821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1"/>
          <a:stretch/>
        </p:blipFill>
        <p:spPr bwMode="auto">
          <a:xfrm>
            <a:off x="1" y="0"/>
            <a:ext cx="9144000" cy="46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08E9F2-A0C4-4108-9623-D004B8855B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1" r="17000"/>
          <a:stretch/>
        </p:blipFill>
        <p:spPr>
          <a:xfrm>
            <a:off x="-53054" y="0"/>
            <a:ext cx="537210" cy="7025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40C024-FD74-44D9-B992-35CF99E4A3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1" r="17000"/>
          <a:stretch/>
        </p:blipFill>
        <p:spPr>
          <a:xfrm>
            <a:off x="8576662" y="-1"/>
            <a:ext cx="533400" cy="7025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8CF00C-FC3E-47D5-922A-D0A50CD915D4}"/>
              </a:ext>
            </a:extLst>
          </p:cNvPr>
          <p:cNvSpPr txBox="1"/>
          <p:nvPr/>
        </p:nvSpPr>
        <p:spPr>
          <a:xfrm>
            <a:off x="1240014" y="1193407"/>
            <a:ext cx="6557178" cy="378359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11500" b="1" spc="5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611FFF6-BCBE-44D5-83FD-FB0FD14502A6}"/>
                  </a:ext>
                </a:extLst>
              </p:cNvPr>
              <p:cNvSpPr/>
              <p:nvPr/>
            </p:nvSpPr>
            <p:spPr>
              <a:xfrm>
                <a:off x="1149568" y="1002599"/>
                <a:ext cx="6785149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আমরা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জানি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 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= 8 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অর্থা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ৎ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2কে 3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 8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 ।</a:t>
                </a:r>
                <a:endParaRPr lang="en-US" sz="1600" b="1" dirty="0"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611FFF6-BCBE-44D5-83FD-FB0FD1450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68" y="1002599"/>
                <a:ext cx="6785149" cy="470000"/>
              </a:xfrm>
              <a:prstGeom prst="rect">
                <a:avLst/>
              </a:prstGeom>
              <a:blipFill>
                <a:blip r:embed="rId3"/>
                <a:stretch>
                  <a:fillRect l="-270" t="-10256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AE60F4-7B20-4192-A500-C8115FBB6550}"/>
                  </a:ext>
                </a:extLst>
              </p:cNvPr>
              <p:cNvSpPr/>
              <p:nvPr/>
            </p:nvSpPr>
            <p:spPr>
              <a:xfrm>
                <a:off x="886817" y="1456284"/>
                <a:ext cx="6211349" cy="46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latin typeface="Vindabody"/>
                    <a:cs typeface="NikoshBAN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= 81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অর্থা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ৎ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3কে 4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ঘাতে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উন্নীত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করলে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 81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হবে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indabody"/>
                    <a:cs typeface="NikoshBAN" panose="02000000000000000000" pitchFamily="2" charset="0"/>
                  </a:rPr>
                  <a:t> ।</a:t>
                </a:r>
                <a:endParaRPr lang="en-US" sz="1600" b="1" dirty="0"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AE60F4-7B20-4192-A500-C8115FBB6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17" y="1456284"/>
                <a:ext cx="6211349" cy="468975"/>
              </a:xfrm>
              <a:prstGeom prst="rect">
                <a:avLst/>
              </a:prstGeom>
              <a:blipFill>
                <a:blip r:embed="rId4"/>
                <a:stretch>
                  <a:fillRect t="-11688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E7AEA3E-85E7-43E9-87FB-D037A76CB490}"/>
              </a:ext>
            </a:extLst>
          </p:cNvPr>
          <p:cNvSpPr/>
          <p:nvPr/>
        </p:nvSpPr>
        <p:spPr>
          <a:xfrm>
            <a:off x="1122870" y="1905237"/>
            <a:ext cx="6211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উক্তিগুলোকে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লগের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1393C0-D6B3-4118-AE0D-EFF7F9FC0F91}"/>
                  </a:ext>
                </a:extLst>
              </p:cNvPr>
              <p:cNvSpPr/>
              <p:nvPr/>
            </p:nvSpPr>
            <p:spPr>
              <a:xfrm>
                <a:off x="915964" y="2286916"/>
                <a:ext cx="20121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𝐥𝐨𝐠</m:t>
                          </m:r>
                        </m:e>
                        <m:sub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1393C0-D6B3-4118-AE0D-EFF7F9FC0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64" y="2286916"/>
                <a:ext cx="2012183" cy="461665"/>
              </a:xfrm>
              <a:prstGeom prst="rect">
                <a:avLst/>
              </a:prstGeom>
              <a:blipFill>
                <a:blip r:embed="rId5"/>
                <a:stretch>
                  <a:fillRect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1AE0A30-3A79-4690-AB9F-37503A42A0CA}"/>
                  </a:ext>
                </a:extLst>
              </p:cNvPr>
              <p:cNvSpPr/>
              <p:nvPr/>
            </p:nvSpPr>
            <p:spPr>
              <a:xfrm>
                <a:off x="3678234" y="2280134"/>
                <a:ext cx="235443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𝐥𝐨𝐠</m:t>
                          </m:r>
                        </m:e>
                        <m:sub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𝟖𝟏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1AE0A30-3A79-4690-AB9F-37503A42A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234" y="2280134"/>
                <a:ext cx="2354438" cy="461665"/>
              </a:xfrm>
              <a:prstGeom prst="rect">
                <a:avLst/>
              </a:prstGeom>
              <a:blipFill>
                <a:blip r:embed="rId6"/>
                <a:stretch>
                  <a:fillRect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F147011-6117-4BA4-B983-1DFF0F52AA42}"/>
              </a:ext>
            </a:extLst>
          </p:cNvPr>
          <p:cNvSpPr/>
          <p:nvPr/>
        </p:nvSpPr>
        <p:spPr>
          <a:xfrm>
            <a:off x="1077448" y="2758857"/>
            <a:ext cx="7689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লগারিদম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ভিত্তিকে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ঘাতে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উন্নীত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</a:p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সূচককে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F9D238-FBE2-4BC0-A245-0452308E3EC3}"/>
                  </a:ext>
                </a:extLst>
              </p:cNvPr>
              <p:cNvSpPr/>
              <p:nvPr/>
            </p:nvSpPr>
            <p:spPr>
              <a:xfrm>
                <a:off x="1070771" y="3427292"/>
                <a:ext cx="768950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লগারিদমের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সংজ্ঞাঃ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N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x-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N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ভিত্তিক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লগারিদম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সংক্ষেপে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লগ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 log)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bn-BD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একে লেখা হয়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bn-BD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 </a:t>
                </a:r>
                <a:r>
                  <a:rPr lang="bn-BD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N-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a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ভিত্তিক</a:t>
                </a:r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লগ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x </a:t>
                </a:r>
                <a:r>
                  <a:rPr lang="bn-BD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[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bn-I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</m:oMath>
                </a14:m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bn-IN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I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ধনাত্মক সংখ্যা হতে হবে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]  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F9D238-FBE2-4BC0-A245-0452308E3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71" y="3427292"/>
                <a:ext cx="7689501" cy="1015663"/>
              </a:xfrm>
              <a:prstGeom prst="rect">
                <a:avLst/>
              </a:prstGeom>
              <a:blipFill>
                <a:blip r:embed="rId7"/>
                <a:stretch>
                  <a:fillRect l="-952" t="-2994" b="-13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9171226-F946-45BD-9D0D-27019D8EFEE0}"/>
              </a:ext>
            </a:extLst>
          </p:cNvPr>
          <p:cNvSpPr txBox="1"/>
          <p:nvPr/>
        </p:nvSpPr>
        <p:spPr>
          <a:xfrm>
            <a:off x="1802103" y="347071"/>
            <a:ext cx="4198230" cy="52322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C3D579A-3FEA-4630-9574-30F86C798F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2790043"/>
                  </p:ext>
                </p:extLst>
              </p:nvPr>
            </p:nvGraphicFramePr>
            <p:xfrm>
              <a:off x="1703852" y="1179048"/>
              <a:ext cx="5981114" cy="3150235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990557">
                      <a:extLst>
                        <a:ext uri="{9D8B030D-6E8A-4147-A177-3AD203B41FA5}">
                          <a16:colId xmlns:a16="http://schemas.microsoft.com/office/drawing/2014/main" val="1819382536"/>
                        </a:ext>
                      </a:extLst>
                    </a:gridCol>
                    <a:gridCol w="2990557">
                      <a:extLst>
                        <a:ext uri="{9D8B030D-6E8A-4147-A177-3AD203B41FA5}">
                          <a16:colId xmlns:a16="http://schemas.microsoft.com/office/drawing/2014/main" val="3496931"/>
                        </a:ext>
                      </a:extLst>
                    </a:gridCol>
                  </a:tblGrid>
                  <a:tr h="3223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ূ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চ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ধ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endParaRPr lang="en-US" sz="2400" b="1" dirty="0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গ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ধ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endParaRPr lang="en-US" sz="2400" b="1" dirty="0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5914897"/>
                      </a:ext>
                    </a:extLst>
                  </a:tr>
                  <a:tr h="3223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578662"/>
                      </a:ext>
                    </a:extLst>
                  </a:tr>
                  <a:tr h="3223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3019982"/>
                      </a:ext>
                    </a:extLst>
                  </a:tr>
                  <a:tr h="3223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4166486"/>
                      </a:ext>
                    </a:extLst>
                  </a:tr>
                  <a:tr h="32234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𝐥𝐨𝐠𝐞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55975"/>
                      </a:ext>
                    </a:extLst>
                  </a:tr>
                  <a:tr h="32234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𝐥𝐨𝐠𝐚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0733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C3D579A-3FEA-4630-9574-30F86C798F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2790043"/>
                  </p:ext>
                </p:extLst>
              </p:nvPr>
            </p:nvGraphicFramePr>
            <p:xfrm>
              <a:off x="1703852" y="1179048"/>
              <a:ext cx="5981114" cy="3150235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990557">
                      <a:extLst>
                        <a:ext uri="{9D8B030D-6E8A-4147-A177-3AD203B41FA5}">
                          <a16:colId xmlns:a16="http://schemas.microsoft.com/office/drawing/2014/main" val="1819382536"/>
                        </a:ext>
                      </a:extLst>
                    </a:gridCol>
                    <a:gridCol w="2990557">
                      <a:extLst>
                        <a:ext uri="{9D8B030D-6E8A-4147-A177-3AD203B41FA5}">
                          <a16:colId xmlns:a16="http://schemas.microsoft.com/office/drawing/2014/main" val="3496931"/>
                        </a:ext>
                      </a:extLst>
                    </a:gridCol>
                  </a:tblGrid>
                  <a:tr h="3223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ূ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চ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ধ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endParaRPr lang="en-US" sz="2400" b="1" dirty="0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গ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ধ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as-IN" sz="2400" b="1" dirty="0">
                              <a:solidFill>
                                <a:schemeClr val="bg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endParaRPr lang="en-US" sz="2400" b="1" dirty="0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5914897"/>
                      </a:ext>
                    </a:extLst>
                  </a:tr>
                  <a:tr h="322343">
                    <a:tc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578662"/>
                      </a:ext>
                    </a:extLst>
                  </a:tr>
                  <a:tr h="322343">
                    <a:tc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3019982"/>
                      </a:ext>
                    </a:extLst>
                  </a:tr>
                  <a:tr h="322343">
                    <a:tc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4166486"/>
                      </a:ext>
                    </a:extLst>
                  </a:tr>
                  <a:tr h="32234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𝐞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𝐥𝐨𝐠𝐞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55975"/>
                      </a:ext>
                    </a:extLst>
                  </a:tr>
                  <a:tr h="32234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𝐥𝐨𝐠𝐚</m:t>
                                    </m:r>
                                  </m:e>
                                  <m:sup>
                                    <m:r>
                                      <a:rPr lang="en-US" sz="2400" b="1" i="0" smtClean="0">
                                        <a:solidFill>
                                          <a:schemeClr val="bg2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0733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5B7802C-033D-4F68-8ADA-D54CFC13F2F1}"/>
              </a:ext>
            </a:extLst>
          </p:cNvPr>
          <p:cNvSpPr txBox="1"/>
          <p:nvPr/>
        </p:nvSpPr>
        <p:spPr>
          <a:xfrm>
            <a:off x="2281944" y="413672"/>
            <a:ext cx="4245670" cy="52322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E65D25-382F-4128-B9CF-EF9E62820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9FCA445-799C-446F-AE1F-035EFE318E0F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877346-23C1-49F3-89DE-14AF4A57E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Ribbon: Curved and Tilted Down 2">
              <a:extLst>
                <a:ext uri="{FF2B5EF4-FFF2-40B4-BE49-F238E27FC236}">
                  <a16:creationId xmlns:a16="http://schemas.microsoft.com/office/drawing/2014/main" id="{965B68D2-92A1-4C97-BA2A-11EB734098DF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9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19348D-5A49-4B3F-8BFF-B79DFEFE613C}"/>
                  </a:ext>
                </a:extLst>
              </p:cNvPr>
              <p:cNvSpPr/>
              <p:nvPr/>
            </p:nvSpPr>
            <p:spPr>
              <a:xfrm>
                <a:off x="1795428" y="681817"/>
                <a:ext cx="5226096" cy="46166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kern="1200" dirty="0" smtClean="0">
                    <a:ln w="1905"/>
                    <a:solidFill>
                      <a:srgbClr val="7030A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1.</a:t>
                </a:r>
                <a:r>
                  <a:rPr lang="bn-BD" sz="2400" b="1" kern="1200" dirty="0">
                    <a:ln w="1905"/>
                    <a:solidFill>
                      <a:srgbClr val="7030A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সূত্রঃ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400" b="1" i="1" kern="1200" smtClean="0">
                            <a:ln w="1905"/>
                            <a:solidFill>
                              <a:srgbClr val="7030A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 smtClean="0">
                            <a:ln w="1905"/>
                            <a:solidFill>
                              <a:srgbClr val="7030A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 smtClean="0">
                            <a:ln w="1905"/>
                            <a:solidFill>
                              <a:srgbClr val="7030A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2400" b="1" i="1" kern="1200" smtClean="0">
                            <a:ln w="1905"/>
                            <a:solidFill>
                              <a:srgbClr val="7030A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1" i="1" kern="1200" smtClean="0">
                            <a:ln w="1905"/>
                            <a:solidFill>
                              <a:srgbClr val="7030A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𝑴𝑵</m:t>
                        </m:r>
                      </m:e>
                    </m:d>
                    <m:r>
                      <a:rPr lang="en-US" sz="2400" b="1" i="1" kern="1200" smtClean="0">
                        <a:ln w="1905"/>
                        <a:solidFill>
                          <a:srgbClr val="7030A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2400" b="1" i="1" kern="1200" smtClean="0">
                            <a:ln w="1905"/>
                            <a:solidFill>
                              <a:srgbClr val="7030A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 smtClean="0">
                            <a:ln w="1905"/>
                            <a:solidFill>
                              <a:srgbClr val="7030A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 smtClean="0">
                            <a:ln w="1905"/>
                            <a:solidFill>
                              <a:srgbClr val="7030A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 smtClean="0">
                        <a:ln w="1905"/>
                        <a:solidFill>
                          <a:srgbClr val="7030A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𝑴</m:t>
                    </m:r>
                    <m:r>
                      <a:rPr lang="en-US" sz="2400" b="1" i="1" kern="1200" smtClean="0">
                        <a:ln w="1905"/>
                        <a:solidFill>
                          <a:srgbClr val="7030A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en-US" sz="2400" b="1" i="1" kern="1200">
                            <a:ln w="1905"/>
                            <a:solidFill>
                              <a:srgbClr val="7030A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rgbClr val="7030A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rgbClr val="7030A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 smtClean="0">
                        <a:ln w="1905"/>
                        <a:solidFill>
                          <a:srgbClr val="7030A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𝑵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19348D-5A49-4B3F-8BFF-B79DFEFE6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428" y="681817"/>
                <a:ext cx="5226096" cy="461665"/>
              </a:xfrm>
              <a:prstGeom prst="rect">
                <a:avLst/>
              </a:prstGeom>
              <a:blipFill>
                <a:blip r:embed="rId3"/>
                <a:stretch>
                  <a:fillRect t="-4878" b="-2439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89D2CC-CA10-4601-8842-0786759DC7BD}"/>
                  </a:ext>
                </a:extLst>
              </p:cNvPr>
              <p:cNvSpPr/>
              <p:nvPr/>
            </p:nvSpPr>
            <p:spPr>
              <a:xfrm>
                <a:off x="1977380" y="1335913"/>
                <a:ext cx="53444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kern="1200" dirty="0">
                    <a:ln w="1905"/>
                    <a:solidFill>
                      <a:schemeClr val="bg2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ধরি,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𝑴</m:t>
                    </m:r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𝑵</m:t>
                    </m:r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𝒚</m:t>
                    </m:r>
                  </m:oMath>
                </a14:m>
                <a:endParaRPr lang="en-US" sz="2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89D2CC-CA10-4601-8842-0786759DC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380" y="1335913"/>
                <a:ext cx="5344494" cy="461665"/>
              </a:xfrm>
              <a:prstGeom prst="rect">
                <a:avLst/>
              </a:prstGeom>
              <a:blipFill>
                <a:blip r:embed="rId6"/>
                <a:stretch>
                  <a:fillRect l="-171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8C1431-4059-4E48-9D75-A4FE2BFF7531}"/>
                  </a:ext>
                </a:extLst>
              </p:cNvPr>
              <p:cNvSpPr/>
              <p:nvPr/>
            </p:nvSpPr>
            <p:spPr>
              <a:xfrm>
                <a:off x="2030776" y="1829822"/>
                <a:ext cx="40229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∴</m:t>
                      </m:r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𝑴</m:t>
                      </m:r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kern="1200" smtClean="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kern="1200" smtClean="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kern="1200" smtClean="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𝒙</m:t>
                          </m:r>
                        </m:sup>
                      </m:sSup>
                      <m:r>
                        <a:rPr lang="en-US" sz="2400" b="1" i="1" kern="1200" dirty="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𝑵</m:t>
                      </m:r>
                      <m:r>
                        <a:rPr lang="en-US" sz="2400" b="1" i="1" kern="1200" dirty="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,</m:t>
                      </m:r>
                      <m:r>
                        <a:rPr lang="en-US" sz="2400" b="1" i="1" kern="1200" dirty="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𝑵</m:t>
                      </m:r>
                      <m:r>
                        <a:rPr lang="en-US" sz="2400" b="1" i="1" kern="120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kern="120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kern="120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kern="1200" smtClean="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8C1431-4059-4E48-9D75-A4FE2BFF7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776" y="1829822"/>
                <a:ext cx="402295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3E25A4-6E1B-4A67-AC2F-28ACC3ABAAD0}"/>
                  </a:ext>
                </a:extLst>
              </p:cNvPr>
              <p:cNvSpPr/>
              <p:nvPr/>
            </p:nvSpPr>
            <p:spPr>
              <a:xfrm>
                <a:off x="1763798" y="2350429"/>
                <a:ext cx="48238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kern="1200" dirty="0">
                    <a:ln w="1905"/>
                    <a:solidFill>
                      <a:schemeClr val="bg2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এখন,</a:t>
                </a:r>
                <a14:m>
                  <m:oMath xmlns:m="http://schemas.openxmlformats.org/officeDocument/2006/math"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𝑴𝑵</m:t>
                    </m:r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𝒙</m:t>
                        </m:r>
                      </m:sup>
                    </m:sSup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sSup>
                      <m:sSupPr>
                        <m:ctrlP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𝒚</m:t>
                        </m:r>
                      </m:sup>
                    </m:sSup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𝒙</m:t>
                        </m:r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3E25A4-6E1B-4A67-AC2F-28ACC3ABA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798" y="2350429"/>
                <a:ext cx="4823887" cy="461665"/>
              </a:xfrm>
              <a:prstGeom prst="rect">
                <a:avLst/>
              </a:prstGeom>
              <a:blipFill>
                <a:blip r:embed="rId8"/>
                <a:stretch>
                  <a:fillRect l="-37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D26016-8A7E-4990-9481-1D9827C652D6}"/>
                  </a:ext>
                </a:extLst>
              </p:cNvPr>
              <p:cNvSpPr/>
              <p:nvPr/>
            </p:nvSpPr>
            <p:spPr>
              <a:xfrm>
                <a:off x="1897286" y="2804293"/>
                <a:ext cx="405632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∴ </m:t>
                      </m:r>
                      <m:sSub>
                        <m:sSubPr>
                          <m:ctrlPr>
                            <a:rPr lang="bn-BD" sz="2400" b="1" i="1" kern="120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1" kern="120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400" b="1" i="1" kern="120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en-US" sz="2400" b="1" i="1" kern="1200" smtClean="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en-US" sz="2400" b="1" i="1" kern="120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𝑴</m:t>
                          </m:r>
                          <m:r>
                            <a:rPr lang="en-US" sz="2400" b="1" i="1" kern="1200" smtClean="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𝑵</m:t>
                          </m:r>
                        </m:e>
                      </m:d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𝒙</m:t>
                      </m:r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+</m:t>
                      </m:r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𝒚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D26016-8A7E-4990-9481-1D9827C652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86" y="2804293"/>
                <a:ext cx="4056326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8F2C4C0-FF8C-4B71-AD50-C66A22C4AA84}"/>
                  </a:ext>
                </a:extLst>
              </p:cNvPr>
              <p:cNvSpPr/>
              <p:nvPr/>
            </p:nvSpPr>
            <p:spPr>
              <a:xfrm>
                <a:off x="1830543" y="3218109"/>
                <a:ext cx="62789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kern="1200" dirty="0">
                    <a:ln w="1905"/>
                    <a:solidFill>
                      <a:schemeClr val="bg2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𝑴</m:t>
                        </m:r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𝑵</m:t>
                        </m:r>
                      </m:e>
                    </m:d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𝑴</m:t>
                    </m:r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𝑵</m:t>
                    </m:r>
                    <m:r>
                      <a:rPr lang="en-US" sz="2400" b="0" i="0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[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dirty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8F2C4C0-FF8C-4B71-AD50-C66A22C4A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543" y="3218109"/>
                <a:ext cx="6278918" cy="461665"/>
              </a:xfrm>
              <a:prstGeom prst="rect">
                <a:avLst/>
              </a:prstGeom>
              <a:blipFill>
                <a:blip r:embed="rId10"/>
                <a:stretch>
                  <a:fillRect l="-145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6096480-DE56-43E1-B134-1ADCA0AC0CD5}"/>
                  </a:ext>
                </a:extLst>
              </p:cNvPr>
              <p:cNvSpPr/>
              <p:nvPr/>
            </p:nvSpPr>
            <p:spPr>
              <a:xfrm>
                <a:off x="1817193" y="3698671"/>
                <a:ext cx="62789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 </m:t>
                    </m:r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𝑴</m:t>
                        </m:r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𝑵</m:t>
                        </m:r>
                      </m:e>
                    </m:d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𝑴</m:t>
                    </m:r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𝑵</m:t>
                    </m:r>
                    <m:r>
                      <a:rPr lang="en-US" sz="2400" b="0" i="0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[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6096480-DE56-43E1-B134-1ADCA0AC0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193" y="3698671"/>
                <a:ext cx="6278918" cy="461665"/>
              </a:xfrm>
              <a:prstGeom prst="rect">
                <a:avLst/>
              </a:prstGeom>
              <a:blipFill>
                <a:blip r:embed="rId11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E5EF022-6EA7-4AB6-8CE2-5D2D55B04A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3076B01-4AD3-4E67-9E86-1BCA8C05EE4D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1BBF78D-3F94-4CC4-B6DE-F1C93CCF7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ibbon: Curved and Tilted Down 17">
              <a:extLst>
                <a:ext uri="{FF2B5EF4-FFF2-40B4-BE49-F238E27FC236}">
                  <a16:creationId xmlns:a16="http://schemas.microsoft.com/office/drawing/2014/main" id="{734998D5-0EBF-472F-958A-FFAEBA4600AA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20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29A6E-B82F-45A1-88D8-BA479DAE8C82}"/>
                  </a:ext>
                </a:extLst>
              </p:cNvPr>
              <p:cNvSpPr/>
              <p:nvPr/>
            </p:nvSpPr>
            <p:spPr>
              <a:xfrm>
                <a:off x="1481730" y="661794"/>
                <a:ext cx="5786750" cy="64504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kern="120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2.</a:t>
                </a:r>
                <a:r>
                  <a:rPr lang="bn-BD" sz="2400" b="1" kern="1200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সূত্রঃ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400" b="1" i="1" kern="1200" smtClean="0">
                            <a:ln w="1905"/>
                            <a:solidFill>
                              <a:srgbClr val="FF000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 smtClean="0">
                            <a:ln w="1905"/>
                            <a:solidFill>
                              <a:srgbClr val="FF000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 smtClean="0">
                            <a:ln w="1905"/>
                            <a:solidFill>
                              <a:srgbClr val="FF000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2400" b="1" i="1" kern="1200" smtClean="0">
                            <a:ln w="1905"/>
                            <a:solidFill>
                              <a:srgbClr val="FF000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n-BD" sz="2400" b="1" i="1" kern="1200" smtClean="0">
                                <a:ln w="1905"/>
                                <a:solidFill>
                                  <a:srgbClr val="FF0000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kern="1200" smtClean="0">
                                <a:ln w="1905"/>
                                <a:solidFill>
                                  <a:srgbClr val="FF0000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2400" b="1" i="1" kern="1200" smtClean="0">
                                <a:ln w="1905"/>
                                <a:solidFill>
                                  <a:srgbClr val="FF0000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𝑵</m:t>
                            </m:r>
                          </m:den>
                        </m:f>
                      </m:e>
                    </m:d>
                    <m:r>
                      <a:rPr lang="en-US" sz="2400" b="1" i="1" kern="1200" smtClean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2400" b="1" i="1" kern="1200" smtClean="0">
                            <a:ln w="1905"/>
                            <a:solidFill>
                              <a:srgbClr val="FF000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 smtClean="0">
                            <a:ln w="1905"/>
                            <a:solidFill>
                              <a:srgbClr val="FF000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 smtClean="0">
                            <a:ln w="1905"/>
                            <a:solidFill>
                              <a:srgbClr val="FF000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 smtClean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𝑴</m:t>
                    </m:r>
                    <m:r>
                      <a:rPr lang="en-US" sz="2400" b="1" i="1" kern="1200" smtClean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2400" b="1" i="1" kern="1200">
                            <a:ln w="1905"/>
                            <a:solidFill>
                              <a:srgbClr val="FF000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rgbClr val="FF000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rgbClr val="FF000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 smtClean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𝑵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29A6E-B82F-45A1-88D8-BA479DAE8C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730" y="661794"/>
                <a:ext cx="5786750" cy="645048"/>
              </a:xfrm>
              <a:prstGeom prst="rect">
                <a:avLst/>
              </a:prstGeom>
              <a:blipFill>
                <a:blip r:embed="rId3"/>
                <a:stretch>
                  <a:fillRect b="-810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DD991CC-C4C6-4145-A7A1-212E91EE50BE}"/>
                  </a:ext>
                </a:extLst>
              </p:cNvPr>
              <p:cNvSpPr/>
              <p:nvPr/>
            </p:nvSpPr>
            <p:spPr>
              <a:xfrm>
                <a:off x="2112258" y="1757394"/>
                <a:ext cx="40229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∴</m:t>
                      </m:r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𝑴</m:t>
                      </m:r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kern="1200" smtClean="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kern="1200" smtClean="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kern="1200" smtClean="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𝒙</m:t>
                          </m:r>
                        </m:sup>
                      </m:sSup>
                      <m:r>
                        <a:rPr lang="en-US" sz="2400" b="1" i="1" kern="1200" dirty="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𝑵</m:t>
                      </m:r>
                      <m:r>
                        <a:rPr lang="en-US" sz="2400" b="1" i="1" kern="1200" dirty="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,</m:t>
                      </m:r>
                      <m:r>
                        <a:rPr lang="en-US" sz="2400" b="1" i="1" kern="1200" dirty="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𝑵</m:t>
                      </m:r>
                      <m:r>
                        <a:rPr lang="en-US" sz="2400" b="1" i="1" kern="120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kern="120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kern="120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kern="1200" smtClean="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DD991CC-C4C6-4145-A7A1-212E91EE5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258" y="1757394"/>
                <a:ext cx="402295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02ABF8-2187-4CB0-BF36-E7E74F87106B}"/>
                  </a:ext>
                </a:extLst>
              </p:cNvPr>
              <p:cNvSpPr/>
              <p:nvPr/>
            </p:nvSpPr>
            <p:spPr>
              <a:xfrm>
                <a:off x="1935814" y="2060718"/>
                <a:ext cx="4823887" cy="647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kern="1200" dirty="0">
                    <a:ln w="1905"/>
                    <a:solidFill>
                      <a:schemeClr val="accent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kern="1200" dirty="0">
                    <a:ln w="1905"/>
                    <a:solidFill>
                      <a:schemeClr val="bg2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এখন,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𝑴</m:t>
                        </m:r>
                      </m:num>
                      <m:den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𝑵</m:t>
                        </m:r>
                      </m:den>
                    </m:f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𝒚</m:t>
                            </m:r>
                          </m:sup>
                        </m:sSup>
                      </m:den>
                    </m:f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𝒙</m:t>
                        </m:r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02ABF8-2187-4CB0-BF36-E7E74F871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814" y="2060718"/>
                <a:ext cx="4823887" cy="647357"/>
              </a:xfrm>
              <a:prstGeom prst="rect">
                <a:avLst/>
              </a:prstGeom>
              <a:blipFill>
                <a:blip r:embed="rId7"/>
                <a:stretch>
                  <a:fillRect l="-506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0C78CD-8869-40F3-B517-CDC0B027559B}"/>
                  </a:ext>
                </a:extLst>
              </p:cNvPr>
              <p:cNvSpPr/>
              <p:nvPr/>
            </p:nvSpPr>
            <p:spPr>
              <a:xfrm>
                <a:off x="2096462" y="2614170"/>
                <a:ext cx="4056326" cy="791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∴ </m:t>
                      </m:r>
                      <m:sSub>
                        <m:sSubPr>
                          <m:ctrlPr>
                            <a:rPr lang="bn-BD" sz="2400" b="1" i="1" kern="120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1" kern="120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400" b="1" i="1" kern="120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en-US" sz="2400" b="1" i="1" kern="1200" smtClean="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n-BD" sz="2400" b="1" i="1" kern="1200">
                                  <a:ln w="1905"/>
                                  <a:solidFill>
                                    <a:schemeClr val="bg2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kern="1200">
                                  <a:ln w="1905"/>
                                  <a:solidFill>
                                    <a:schemeClr val="bg2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𝑴</m:t>
                              </m:r>
                            </m:num>
                            <m:den>
                              <m:r>
                                <a:rPr lang="en-US" sz="2400" b="1" i="1" kern="1200">
                                  <a:ln w="1905"/>
                                  <a:solidFill>
                                    <a:schemeClr val="bg2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𝑵</m:t>
                              </m:r>
                            </m:den>
                          </m:f>
                        </m:e>
                      </m:d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𝒙</m:t>
                      </m:r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−</m:t>
                      </m:r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𝒚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0C78CD-8869-40F3-B517-CDC0B02755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462" y="2614170"/>
                <a:ext cx="4056326" cy="791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710077-37D9-446D-B7CE-2A5FD71D3451}"/>
                  </a:ext>
                </a:extLst>
              </p:cNvPr>
              <p:cNvSpPr/>
              <p:nvPr/>
            </p:nvSpPr>
            <p:spPr>
              <a:xfrm>
                <a:off x="2111200" y="3353911"/>
                <a:ext cx="6278918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kern="1200" dirty="0">
                    <a:ln w="1905"/>
                    <a:solidFill>
                      <a:schemeClr val="bg2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n-BD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𝑵</m:t>
                            </m:r>
                          </m:den>
                        </m:f>
                      </m:e>
                    </m:d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𝑴</m:t>
                    </m:r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𝑵</m:t>
                    </m:r>
                    <m:r>
                      <a:rPr lang="en-US" sz="2400" b="0" i="0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[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dirty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710077-37D9-446D-B7CE-2A5FD71D3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200" y="3353911"/>
                <a:ext cx="6278918" cy="645048"/>
              </a:xfrm>
              <a:prstGeom prst="rect">
                <a:avLst/>
              </a:prstGeom>
              <a:blipFill>
                <a:blip r:embed="rId9"/>
                <a:stretch>
                  <a:fillRect l="-1456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48D650-0F95-4EBB-BA44-48CEED67FEEF}"/>
                  </a:ext>
                </a:extLst>
              </p:cNvPr>
              <p:cNvSpPr/>
              <p:nvPr/>
            </p:nvSpPr>
            <p:spPr>
              <a:xfrm>
                <a:off x="2079744" y="3952169"/>
                <a:ext cx="6278918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n-BD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𝑵</m:t>
                            </m:r>
                          </m:den>
                        </m:f>
                      </m:e>
                    </m:d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𝑴</m:t>
                    </m:r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𝑵</m:t>
                    </m:r>
                    <m:r>
                      <a:rPr lang="en-US" sz="2400" b="0" i="0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[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48D650-0F95-4EBB-BA44-48CEED67F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744" y="3952169"/>
                <a:ext cx="6278918" cy="645048"/>
              </a:xfrm>
              <a:prstGeom prst="rect">
                <a:avLst/>
              </a:prstGeom>
              <a:blipFill>
                <a:blip r:embed="rId10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91A4DD9-71D1-45DB-898D-6A28368212EE}"/>
                  </a:ext>
                </a:extLst>
              </p:cNvPr>
              <p:cNvSpPr/>
              <p:nvPr/>
            </p:nvSpPr>
            <p:spPr>
              <a:xfrm>
                <a:off x="1977380" y="1335913"/>
                <a:ext cx="53444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kern="1200" dirty="0">
                    <a:ln w="1905"/>
                    <a:solidFill>
                      <a:schemeClr val="bg2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ধরি,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𝑴</m:t>
                    </m:r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𝑵</m:t>
                    </m:r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𝒚</m:t>
                    </m:r>
                  </m:oMath>
                </a14:m>
                <a:endParaRPr lang="en-US" sz="2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91A4DD9-71D1-45DB-898D-6A2836821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380" y="1335913"/>
                <a:ext cx="5344494" cy="461665"/>
              </a:xfrm>
              <a:prstGeom prst="rect">
                <a:avLst/>
              </a:prstGeom>
              <a:blipFill>
                <a:blip r:embed="rId11"/>
                <a:stretch>
                  <a:fillRect l="-171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016B5A11-9CD5-4FDD-9DB1-101D757F87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86E2F6-79BE-4F49-8807-3DBADB86FFA2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05EE24-B556-469A-9E55-A6AE62E6F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ibbon: Curved and Tilted Down 17">
              <a:extLst>
                <a:ext uri="{FF2B5EF4-FFF2-40B4-BE49-F238E27FC236}">
                  <a16:creationId xmlns:a16="http://schemas.microsoft.com/office/drawing/2014/main" id="{88FC4F86-E0F8-45BD-B101-6FBC4EEE8845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16B5A11-9CD5-4FDD-9DB1-101D757F87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9424" y="270279"/>
            <a:ext cx="1101388" cy="6199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386E2F6-79BE-4F49-8807-3DBADB86FFA2}"/>
              </a:ext>
            </a:extLst>
          </p:cNvPr>
          <p:cNvGrpSpPr/>
          <p:nvPr/>
        </p:nvGrpSpPr>
        <p:grpSpPr>
          <a:xfrm>
            <a:off x="290172" y="226632"/>
            <a:ext cx="867679" cy="827932"/>
            <a:chOff x="293676" y="226632"/>
            <a:chExt cx="867679" cy="82793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005EE24-B556-469A-9E55-A6AE62E6F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Ribbon: Curved and Tilted Down 17">
              <a:extLst>
                <a:ext uri="{FF2B5EF4-FFF2-40B4-BE49-F238E27FC236}">
                  <a16:creationId xmlns:a16="http://schemas.microsoft.com/office/drawing/2014/main" id="{88FC4F86-E0F8-45BD-B101-6FBC4EEE8845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6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2D1F56-4F97-449E-8009-3EAE6347FF94}"/>
                  </a:ext>
                </a:extLst>
              </p:cNvPr>
              <p:cNvSpPr/>
              <p:nvPr/>
            </p:nvSpPr>
            <p:spPr>
              <a:xfrm>
                <a:off x="1481730" y="661794"/>
                <a:ext cx="5786750" cy="64504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kern="1200" dirty="0" smtClean="0">
                    <a:ln w="1905"/>
                    <a:solidFill>
                      <a:srgbClr val="00B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3.</a:t>
                </a:r>
                <a:r>
                  <a:rPr lang="bn-BD" sz="2400" b="1" kern="1200" dirty="0">
                    <a:ln w="1905"/>
                    <a:solidFill>
                      <a:srgbClr val="00B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সূত্রঃ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400" b="1" i="1" kern="1200" smtClean="0">
                            <a:ln w="1905"/>
                            <a:solidFill>
                              <a:srgbClr val="00B05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 smtClean="0">
                            <a:ln w="1905"/>
                            <a:solidFill>
                              <a:srgbClr val="00B05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 smtClean="0">
                            <a:ln w="1905"/>
                            <a:solidFill>
                              <a:srgbClr val="00B05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2400" b="1" i="1" kern="1200" smtClean="0">
                            <a:ln w="1905"/>
                            <a:solidFill>
                              <a:srgbClr val="00B05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n-BD" sz="2400" b="1" i="1" kern="1200" smtClean="0">
                                <a:ln w="1905"/>
                                <a:solidFill>
                                  <a:srgbClr val="00B050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kern="1200" smtClean="0">
                                <a:ln w="1905"/>
                                <a:solidFill>
                                  <a:srgbClr val="00B050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2400" b="1" i="1" kern="1200" smtClean="0">
                                <a:ln w="1905"/>
                                <a:solidFill>
                                  <a:srgbClr val="00B050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𝑵</m:t>
                            </m:r>
                          </m:den>
                        </m:f>
                      </m:e>
                    </m:d>
                    <m:r>
                      <a:rPr lang="en-US" sz="2400" b="1" i="1" kern="1200" smtClean="0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2400" b="1" i="1" kern="1200" smtClean="0">
                            <a:ln w="1905"/>
                            <a:solidFill>
                              <a:srgbClr val="00B05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 smtClean="0">
                            <a:ln w="1905"/>
                            <a:solidFill>
                              <a:srgbClr val="00B05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 smtClean="0">
                            <a:ln w="1905"/>
                            <a:solidFill>
                              <a:srgbClr val="00B05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 smtClean="0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𝑴</m:t>
                    </m:r>
                    <m:r>
                      <a:rPr lang="en-US" sz="2400" b="1" i="1" kern="1200" smtClean="0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2400" b="1" i="1" kern="1200">
                            <a:ln w="1905"/>
                            <a:solidFill>
                              <a:srgbClr val="00B05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rgbClr val="00B05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rgbClr val="00B050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 smtClean="0">
                        <a:ln w="1905"/>
                        <a:solidFill>
                          <a:srgbClr val="00B05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𝑵</m:t>
                    </m:r>
                  </m:oMath>
                </a14:m>
                <a:endPara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2D1F56-4F97-449E-8009-3EAE6347F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730" y="661794"/>
                <a:ext cx="5786750" cy="645048"/>
              </a:xfrm>
              <a:prstGeom prst="rect">
                <a:avLst/>
              </a:prstGeom>
              <a:blipFill>
                <a:blip r:embed="rId3"/>
                <a:stretch>
                  <a:fillRect b="-810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894C2A-B60E-4783-A863-D9637B3E8619}"/>
                  </a:ext>
                </a:extLst>
              </p:cNvPr>
              <p:cNvSpPr/>
              <p:nvPr/>
            </p:nvSpPr>
            <p:spPr>
              <a:xfrm>
                <a:off x="2112258" y="1757394"/>
                <a:ext cx="40229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∴</m:t>
                      </m:r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𝑴</m:t>
                      </m:r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kern="1200" smtClean="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kern="1200" smtClean="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kern="1200" smtClean="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𝒙</m:t>
                          </m:r>
                        </m:sup>
                      </m:sSup>
                      <m:r>
                        <a:rPr lang="en-US" sz="2400" b="1" i="1" kern="1200" dirty="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𝑵</m:t>
                      </m:r>
                      <m:r>
                        <a:rPr lang="en-US" sz="2400" b="1" i="1" kern="1200" dirty="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,</m:t>
                      </m:r>
                      <m:r>
                        <a:rPr lang="en-US" sz="2400" b="1" i="1" kern="1200" dirty="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𝑵</m:t>
                      </m:r>
                      <m:r>
                        <a:rPr lang="en-US" sz="2400" b="1" i="1" kern="120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kern="120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kern="120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kern="1200" smtClean="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894C2A-B60E-4783-A863-D9637B3E8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258" y="1757394"/>
                <a:ext cx="402295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F6650BE-E5BA-4D09-9FF2-93E553A5D1C7}"/>
                  </a:ext>
                </a:extLst>
              </p:cNvPr>
              <p:cNvSpPr/>
              <p:nvPr/>
            </p:nvSpPr>
            <p:spPr>
              <a:xfrm>
                <a:off x="1935814" y="2060718"/>
                <a:ext cx="4823887" cy="647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kern="1200" dirty="0">
                    <a:ln w="1905"/>
                    <a:solidFill>
                      <a:schemeClr val="accent3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kern="1200" dirty="0">
                    <a:ln w="1905"/>
                    <a:solidFill>
                      <a:schemeClr val="bg2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এখন,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𝑴</m:t>
                        </m:r>
                      </m:num>
                      <m:den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𝑵</m:t>
                        </m:r>
                      </m:den>
                    </m:f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𝒚</m:t>
                            </m:r>
                          </m:sup>
                        </m:sSup>
                      </m:den>
                    </m:f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𝒙</m:t>
                        </m:r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F6650BE-E5BA-4D09-9FF2-93E553A5D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814" y="2060718"/>
                <a:ext cx="4823887" cy="647357"/>
              </a:xfrm>
              <a:prstGeom prst="rect">
                <a:avLst/>
              </a:prstGeom>
              <a:blipFill>
                <a:blip r:embed="rId7"/>
                <a:stretch>
                  <a:fillRect l="-506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DC62BF-4F9C-47BB-9E56-26EAC4EBBDF9}"/>
                  </a:ext>
                </a:extLst>
              </p:cNvPr>
              <p:cNvSpPr/>
              <p:nvPr/>
            </p:nvSpPr>
            <p:spPr>
              <a:xfrm>
                <a:off x="2096462" y="2614170"/>
                <a:ext cx="4056326" cy="791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∴ </m:t>
                      </m:r>
                      <m:sSub>
                        <m:sSubPr>
                          <m:ctrlPr>
                            <a:rPr lang="bn-BD" sz="2400" b="1" i="1" kern="120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bPr>
                        <m:e>
                          <m:r>
                            <a:rPr lang="en-US" sz="2400" b="1" i="1" kern="120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400" b="1" i="1" kern="120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en-US" sz="2400" b="1" i="1" kern="1200" smtClean="0">
                              <a:ln w="1905"/>
                              <a:solidFill>
                                <a:schemeClr val="bg2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n-BD" sz="2400" b="1" i="1" kern="1200">
                                  <a:ln w="1905"/>
                                  <a:solidFill>
                                    <a:schemeClr val="bg2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kern="1200">
                                  <a:ln w="1905"/>
                                  <a:solidFill>
                                    <a:schemeClr val="bg2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𝑴</m:t>
                              </m:r>
                            </m:num>
                            <m:den>
                              <m:r>
                                <a:rPr lang="en-US" sz="2400" b="1" i="1" kern="1200">
                                  <a:ln w="1905"/>
                                  <a:solidFill>
                                    <a:schemeClr val="bg2"/>
                                  </a:solidFill>
                                  <a:effectLst>
                                    <a:innerShdw blurRad="69850" dist="43180" dir="5400000">
                                      <a:srgbClr val="000000">
                                        <a:alpha val="65000"/>
                                      </a:srgbClr>
                                    </a:innerShdw>
                                  </a:effectLst>
                                  <a:latin typeface="Cambria Math" panose="02040503050406030204" pitchFamily="18" charset="0"/>
                                  <a:cs typeface="NikoshBAN" pitchFamily="2" charset="0"/>
                                </a:rPr>
                                <m:t>𝑵</m:t>
                              </m:r>
                            </m:den>
                          </m:f>
                        </m:e>
                      </m:d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𝒙</m:t>
                      </m:r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−</m:t>
                      </m:r>
                      <m:r>
                        <a:rPr lang="en-US" sz="2400" b="1" i="1" kern="1200" smtClean="0">
                          <a:ln w="1905"/>
                          <a:solidFill>
                            <a:schemeClr val="bg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𝒚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DC62BF-4F9C-47BB-9E56-26EAC4EBB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462" y="2614170"/>
                <a:ext cx="4056326" cy="791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A40A01-1218-4BEE-B8E4-6DF5E0B72A8A}"/>
                  </a:ext>
                </a:extLst>
              </p:cNvPr>
              <p:cNvSpPr/>
              <p:nvPr/>
            </p:nvSpPr>
            <p:spPr>
              <a:xfrm>
                <a:off x="2111200" y="3353911"/>
                <a:ext cx="6278918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kern="1200" dirty="0">
                    <a:ln w="1905"/>
                    <a:solidFill>
                      <a:schemeClr val="bg2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n-BD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𝑵</m:t>
                            </m:r>
                          </m:den>
                        </m:f>
                      </m:e>
                    </m:d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𝑴</m:t>
                    </m:r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𝑵</m:t>
                    </m:r>
                    <m:r>
                      <a:rPr lang="en-US" sz="2400" b="0" i="0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[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dirty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A40A01-1218-4BEE-B8E4-6DF5E0B72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200" y="3353911"/>
                <a:ext cx="6278918" cy="645048"/>
              </a:xfrm>
              <a:prstGeom prst="rect">
                <a:avLst/>
              </a:prstGeom>
              <a:blipFill>
                <a:blip r:embed="rId9"/>
                <a:stretch>
                  <a:fillRect l="-1456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AA9375-531B-4245-ACD4-A4A9F02EC9D2}"/>
                  </a:ext>
                </a:extLst>
              </p:cNvPr>
              <p:cNvSpPr/>
              <p:nvPr/>
            </p:nvSpPr>
            <p:spPr>
              <a:xfrm>
                <a:off x="2079744" y="3952169"/>
                <a:ext cx="6278918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n-BD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2400" b="1" i="1" kern="1200">
                                <a:ln w="1905"/>
                                <a:solidFill>
                                  <a:schemeClr val="bg2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𝑵</m:t>
                            </m:r>
                          </m:den>
                        </m:f>
                      </m:e>
                    </m:d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𝑴</m:t>
                    </m:r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𝑵</m:t>
                    </m:r>
                    <m:r>
                      <a:rPr lang="en-US" sz="2400" b="0" i="0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[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প্রমাণিত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AA9375-531B-4245-ACD4-A4A9F02EC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744" y="3952169"/>
                <a:ext cx="6278918" cy="645048"/>
              </a:xfrm>
              <a:prstGeom prst="rect">
                <a:avLst/>
              </a:prstGeom>
              <a:blipFill>
                <a:blip r:embed="rId10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E304623-DF56-45F2-9BF3-CC6FFBE3BEF9}"/>
                  </a:ext>
                </a:extLst>
              </p:cNvPr>
              <p:cNvSpPr/>
              <p:nvPr/>
            </p:nvSpPr>
            <p:spPr>
              <a:xfrm>
                <a:off x="1977380" y="1335913"/>
                <a:ext cx="53444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kern="1200" dirty="0">
                    <a:ln w="1905"/>
                    <a:solidFill>
                      <a:schemeClr val="bg2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ধরি,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 smtClean="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𝑴</m:t>
                    </m:r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kern="1200">
                            <a:ln w="1905"/>
                            <a:solidFill>
                              <a:schemeClr val="bg2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𝑵</m:t>
                    </m:r>
                    <m:r>
                      <a:rPr lang="en-US" sz="2400" b="1" i="1" kern="120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2400" b="1" i="1" kern="1200" smtClean="0">
                        <a:ln w="1905"/>
                        <a:solidFill>
                          <a:schemeClr val="bg2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𝒚</m:t>
                    </m:r>
                  </m:oMath>
                </a14:m>
                <a:endParaRPr lang="en-US" sz="2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E304623-DF56-45F2-9BF3-CC6FFBE3B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380" y="1335913"/>
                <a:ext cx="5344494" cy="461665"/>
              </a:xfrm>
              <a:prstGeom prst="rect">
                <a:avLst/>
              </a:prstGeom>
              <a:blipFill>
                <a:blip r:embed="rId11"/>
                <a:stretch>
                  <a:fillRect l="-171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133EF1C7-0084-4AD1-93F8-144907F07F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61DC2B-61CD-498F-A7B1-41882C3F83EF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A2DD774-CE97-49BC-9D76-A47140EE3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Ribbon: Curved and Tilted Down 19">
              <a:extLst>
                <a:ext uri="{FF2B5EF4-FFF2-40B4-BE49-F238E27FC236}">
                  <a16:creationId xmlns:a16="http://schemas.microsoft.com/office/drawing/2014/main" id="{D8EB975A-2278-4C4C-A159-9E9B44431523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4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D76BEB-0D1A-4A19-AD58-51B450C55A7E}"/>
              </a:ext>
            </a:extLst>
          </p:cNvPr>
          <p:cNvGrpSpPr/>
          <p:nvPr/>
        </p:nvGrpSpPr>
        <p:grpSpPr>
          <a:xfrm>
            <a:off x="1958009" y="549306"/>
            <a:ext cx="4323521" cy="523220"/>
            <a:chOff x="1262270" y="1573036"/>
            <a:chExt cx="4323521" cy="52322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70647C9-5156-4641-893D-EDE1BB4BBE01}"/>
                </a:ext>
              </a:extLst>
            </p:cNvPr>
            <p:cNvSpPr/>
            <p:nvPr/>
          </p:nvSpPr>
          <p:spPr>
            <a:xfrm>
              <a:off x="1262270" y="1580322"/>
              <a:ext cx="4323521" cy="467139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C4728D-14D9-4811-ACA5-38E92C1EAA91}"/>
                </a:ext>
              </a:extLst>
            </p:cNvPr>
            <p:cNvSpPr/>
            <p:nvPr/>
          </p:nvSpPr>
          <p:spPr>
            <a:xfrm>
              <a:off x="1723244" y="1573036"/>
              <a:ext cx="34115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>
                  <a:ln w="11430"/>
                  <a:solidFill>
                    <a:schemeClr val="accent3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গাণিতিক</a:t>
              </a:r>
              <a:r>
                <a:rPr lang="en-US" sz="2800" b="1" dirty="0">
                  <a:ln w="11430"/>
                  <a:solidFill>
                    <a:schemeClr val="accent3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1430"/>
                  <a:solidFill>
                    <a:schemeClr val="accent3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সমস্যা</a:t>
              </a:r>
              <a:r>
                <a:rPr lang="en-US" sz="2800" b="1" dirty="0">
                  <a:ln w="11430"/>
                  <a:solidFill>
                    <a:schemeClr val="accent3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>
                  <a:ln w="11430"/>
                  <a:solidFill>
                    <a:schemeClr val="accent3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সমাধানঃ</a:t>
              </a:r>
              <a:r>
                <a:rPr lang="en-US" sz="2800" b="1" dirty="0">
                  <a:ln w="11430"/>
                  <a:solidFill>
                    <a:schemeClr val="accent3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n w="11430"/>
                <a:solidFill>
                  <a:schemeClr val="accent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7760FF0-0893-4C5F-87B1-A1B258C8865B}"/>
                  </a:ext>
                </a:extLst>
              </p:cNvPr>
              <p:cNvSpPr/>
              <p:nvPr/>
            </p:nvSpPr>
            <p:spPr>
              <a:xfrm>
                <a:off x="1212574" y="1390782"/>
                <a:ext cx="4554153" cy="62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14:m>
                  <m:oMath xmlns:m="http://schemas.openxmlformats.org/officeDocument/2006/math">
                    <m:r>
                      <a:rPr lang="en-US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রল</m:t>
                    </m:r>
                    <m:r>
                      <a:rPr lang="en-US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করঃ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𝟐𝟕</m:t>
                            </m:r>
                          </m:e>
                        </m:rad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𝟏𝟎𝟎𝟎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7760FF0-0893-4C5F-87B1-A1B258C88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74" y="1390782"/>
                <a:ext cx="4554153" cy="627608"/>
              </a:xfrm>
              <a:prstGeom prst="rect">
                <a:avLst/>
              </a:prstGeom>
              <a:blipFill>
                <a:blip r:embed="rId3"/>
                <a:stretch>
                  <a:fillRect l="-1606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13F1D0-BDA6-4AB7-8B60-FE97FB2E7C2A}"/>
                  </a:ext>
                </a:extLst>
              </p:cNvPr>
              <p:cNvSpPr/>
              <p:nvPr/>
            </p:nvSpPr>
            <p:spPr>
              <a:xfrm>
                <a:off x="1510749" y="1997069"/>
                <a:ext cx="3975652" cy="637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𝟐𝟕</m:t>
                            </m:r>
                          </m:e>
                        </m:rad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𝟔𝟒</m:t>
                            </m:r>
                          </m:e>
                        </m:rad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𝟏𝟎𝟎𝟎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13F1D0-BDA6-4AB7-8B60-FE97FB2E7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49" y="1997069"/>
                <a:ext cx="3975652" cy="6374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C59CE94-EA19-4965-8971-4F61105A6343}"/>
                  </a:ext>
                </a:extLst>
              </p:cNvPr>
              <p:cNvSpPr/>
              <p:nvPr/>
            </p:nvSpPr>
            <p:spPr>
              <a:xfrm>
                <a:off x="1515393" y="2742504"/>
                <a:ext cx="2522652" cy="827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𝟐𝟕</m:t>
                                </m:r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×</m:t>
                                </m:r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𝟔𝟒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𝟏𝟎𝟎𝟎</m:t>
                                </m:r>
                              </m:den>
                            </m:f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C59CE94-EA19-4965-8971-4F61105A63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93" y="2742504"/>
                <a:ext cx="2522652" cy="827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4E542F1-2B5B-4553-814D-7718D263CEB2}"/>
                  </a:ext>
                </a:extLst>
              </p:cNvPr>
              <p:cNvSpPr/>
              <p:nvPr/>
            </p:nvSpPr>
            <p:spPr>
              <a:xfrm>
                <a:off x="1538680" y="3749766"/>
                <a:ext cx="2352525" cy="827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𝟏𝟕𝟐𝟖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𝟏𝟎𝟎𝟎</m:t>
                                </m:r>
                              </m:den>
                            </m:f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4E542F1-2B5B-4553-814D-7718D263C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680" y="3749766"/>
                <a:ext cx="2352525" cy="827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36BCBE-A75E-431F-891F-654234361B6B}"/>
                  </a:ext>
                </a:extLst>
              </p:cNvPr>
              <p:cNvSpPr/>
              <p:nvPr/>
            </p:nvSpPr>
            <p:spPr>
              <a:xfrm>
                <a:off x="5605671" y="1857921"/>
                <a:ext cx="2777441" cy="827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20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Microsoft JhengHei UI" panose="020B0604030504040204" pitchFamily="34" charset="-12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Microsoft JhengHei UI" panose="020B0604030504040204" pitchFamily="34" charset="-120"/>
                                        <a:cs typeface="NikoshBAN" panose="02000000000000000000" pitchFamily="2" charset="0"/>
                                      </a:rPr>
                                      <m:t>𝟏𝟐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Microsoft JhengHei UI" panose="020B0604030504040204" pitchFamily="34" charset="-120"/>
                                        <a:cs typeface="NikoshBAN" panose="02000000000000000000" pitchFamily="2" charset="0"/>
                                      </a:rPr>
                                      <m:t>𝟏𝟎</m:t>
                                    </m:r>
                                  </m:den>
                                </m:f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36BCBE-A75E-431F-891F-654234361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671" y="1857921"/>
                <a:ext cx="2777441" cy="827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5F931C1-9AAD-482E-8F39-EEE8C153555D}"/>
                  </a:ext>
                </a:extLst>
              </p:cNvPr>
              <p:cNvSpPr/>
              <p:nvPr/>
            </p:nvSpPr>
            <p:spPr>
              <a:xfrm>
                <a:off x="5655368" y="2623234"/>
                <a:ext cx="2594255" cy="816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𝟏𝟐</m:t>
                                </m:r>
                              </m:num>
                              <m:den>
                                <m:r>
                                  <a:rPr lang="en-US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5F931C1-9AAD-482E-8F39-EEE8C1535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368" y="2623234"/>
                <a:ext cx="2594255" cy="8160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01EB206-31A9-43E9-AAFC-7246EDB0ED44}"/>
                  </a:ext>
                </a:extLst>
              </p:cNvPr>
              <p:cNvSpPr/>
              <p:nvPr/>
            </p:nvSpPr>
            <p:spPr>
              <a:xfrm>
                <a:off x="5705062" y="3388548"/>
                <a:ext cx="2424421" cy="705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0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den>
                        </m:f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01EB206-31A9-43E9-AAFC-7246EDB0E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062" y="3388548"/>
                <a:ext cx="2424421" cy="7058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3C3AC7-A5F7-4CFF-87FE-1BC495475068}"/>
                  </a:ext>
                </a:extLst>
              </p:cNvPr>
              <p:cNvSpPr/>
              <p:nvPr/>
            </p:nvSpPr>
            <p:spPr>
              <a:xfrm>
                <a:off x="5744819" y="4054470"/>
                <a:ext cx="2344617" cy="705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20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3C3AC7-A5F7-4CFF-87FE-1BC495475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19" y="4054470"/>
                <a:ext cx="2344617" cy="7058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D61DC2B-61CD-498F-A7B1-41882C3F83EF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A2DD774-CE97-49BC-9D76-A47140EE3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Ribbon: Curved and Tilted Down 19">
              <a:extLst>
                <a:ext uri="{FF2B5EF4-FFF2-40B4-BE49-F238E27FC236}">
                  <a16:creationId xmlns:a16="http://schemas.microsoft.com/office/drawing/2014/main" id="{D8EB975A-2278-4C4C-A159-9E9B44431523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16B5A11-9CD5-4FDD-9DB1-101D757F87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9424" y="270279"/>
            <a:ext cx="1101388" cy="6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7E0A1C5-76DE-4489-ACCA-40E6FDC950C6}"/>
              </a:ext>
            </a:extLst>
          </p:cNvPr>
          <p:cNvGrpSpPr/>
          <p:nvPr/>
        </p:nvGrpSpPr>
        <p:grpSpPr>
          <a:xfrm>
            <a:off x="2135823" y="578539"/>
            <a:ext cx="4424002" cy="763246"/>
            <a:chOff x="2125884" y="320121"/>
            <a:chExt cx="4424002" cy="76324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E76D26B-0F5B-4709-8763-C39079BD155A}"/>
                </a:ext>
              </a:extLst>
            </p:cNvPr>
            <p:cNvSpPr/>
            <p:nvPr/>
          </p:nvSpPr>
          <p:spPr>
            <a:xfrm>
              <a:off x="2125884" y="320121"/>
              <a:ext cx="4424002" cy="56537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613DD6-5397-4167-8ACB-620741196428}"/>
                </a:ext>
              </a:extLst>
            </p:cNvPr>
            <p:cNvSpPr/>
            <p:nvPr/>
          </p:nvSpPr>
          <p:spPr>
            <a:xfrm>
              <a:off x="2283485" y="390863"/>
              <a:ext cx="4086804" cy="692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গাণিতিক</a:t>
              </a:r>
              <a:r>
                <a:rPr lang="en-US" sz="2800" b="1" dirty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সমস্যা</a:t>
              </a:r>
              <a:r>
                <a:rPr lang="en-US" sz="2800" b="1" dirty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সমাধানঃ</a:t>
              </a:r>
              <a:r>
                <a:rPr lang="en-US" sz="2800" b="1" dirty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4D7A06-8283-46CC-AB15-8641E630F25B}"/>
                  </a:ext>
                </a:extLst>
              </p:cNvPr>
              <p:cNvSpPr/>
              <p:nvPr/>
            </p:nvSpPr>
            <p:spPr>
              <a:xfrm>
                <a:off x="733609" y="1177876"/>
                <a:ext cx="8109459" cy="668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সরল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  </m:t>
                    </m:r>
                    <m:sSub>
                      <m:sSub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b>
                      <m:sSub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</m:oMath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4D7A06-8283-46CC-AB15-8641E630F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09" y="1177876"/>
                <a:ext cx="8109459" cy="668388"/>
              </a:xfrm>
              <a:prstGeom prst="rect">
                <a:avLst/>
              </a:prstGeom>
              <a:blipFill>
                <a:blip r:embed="rId5"/>
                <a:stretch>
                  <a:fillRect l="-1052" b="-1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3BB465-4710-4B60-A98F-F89C670ADB3D}"/>
                  </a:ext>
                </a:extLst>
              </p:cNvPr>
              <p:cNvSpPr/>
              <p:nvPr/>
            </p:nvSpPr>
            <p:spPr>
              <a:xfrm>
                <a:off x="868447" y="1792980"/>
                <a:ext cx="8275553" cy="668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err="1">
                    <a:ln w="11430"/>
                    <a:solidFill>
                      <a:schemeClr val="bg2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সমাধানঃ</a:t>
                </a:r>
                <a:r>
                  <a:rPr lang="en-US" sz="2400" i="1" dirty="0">
                    <a:latin typeface="Cambria Math" panose="02040503050406030204" pitchFamily="18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3BB465-4710-4B60-A98F-F89C670ADB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47" y="1792980"/>
                <a:ext cx="8275553" cy="668388"/>
              </a:xfrm>
              <a:prstGeom prst="rect">
                <a:avLst/>
              </a:prstGeom>
              <a:blipFill>
                <a:blip r:embed="rId6"/>
                <a:stretch>
                  <a:fillRect l="-1620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B3FCA7E-BC68-43A6-8DE2-E200DA99072C}"/>
                  </a:ext>
                </a:extLst>
              </p:cNvPr>
              <p:cNvSpPr/>
              <p:nvPr/>
            </p:nvSpPr>
            <p:spPr>
              <a:xfrm>
                <a:off x="629264" y="3033887"/>
                <a:ext cx="7306014" cy="677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 smtClean="0"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B3FCA7E-BC68-43A6-8DE2-E200DA990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4" y="3033887"/>
                <a:ext cx="7306014" cy="6775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40D0C3A-AD01-4122-84C5-E5E6D45C159F}"/>
                  </a:ext>
                </a:extLst>
              </p:cNvPr>
              <p:cNvSpPr/>
              <p:nvPr/>
            </p:nvSpPr>
            <p:spPr>
              <a:xfrm>
                <a:off x="1251008" y="3881204"/>
                <a:ext cx="46667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latin typeface="Cambria Math" panose="02040503050406030204" pitchFamily="18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40D0C3A-AD01-4122-84C5-E5E6D45C1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008" y="3881204"/>
                <a:ext cx="4666752" cy="461665"/>
              </a:xfrm>
              <a:prstGeom prst="rect">
                <a:avLst/>
              </a:prstGeom>
              <a:blipFill>
                <a:blip r:embed="rId8"/>
                <a:stretch>
                  <a:fillRect t="-1466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B52203D-9403-45C0-9EE9-943F319A4ABD}"/>
                  </a:ext>
                </a:extLst>
              </p:cNvPr>
              <p:cNvSpPr/>
              <p:nvPr/>
            </p:nvSpPr>
            <p:spPr>
              <a:xfrm>
                <a:off x="5358061" y="3887348"/>
                <a:ext cx="12153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Microsoft JhengHei UI" panose="020B0604030504040204" pitchFamily="34" charset="-12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Microsoft JhengHei UI" panose="020B0604030504040204" pitchFamily="34" charset="-120"/>
                          <a:cs typeface="NikoshBAN" panose="02000000000000000000" pitchFamily="2" charset="0"/>
                        </a:rPr>
                        <m:t>𝑨𝒏𝒔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Microsoft JhengHei UI" panose="020B0604030504040204" pitchFamily="34" charset="-120"/>
                          <a:cs typeface="NikoshBAN" panose="02000000000000000000" pitchFamily="2" charset="0"/>
                        </a:rPr>
                        <m:t>:)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B52203D-9403-45C0-9EE9-943F319A4A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061" y="3887348"/>
                <a:ext cx="1215397" cy="461665"/>
              </a:xfrm>
              <a:prstGeom prst="rect">
                <a:avLst/>
              </a:prstGeom>
              <a:blipFill>
                <a:blip r:embed="rId9"/>
                <a:stretch>
                  <a:fillRect l="-503" r="-50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8DD6803-9679-4027-9A10-E82D1F429B8D}"/>
                  </a:ext>
                </a:extLst>
              </p:cNvPr>
              <p:cNvSpPr/>
              <p:nvPr/>
            </p:nvSpPr>
            <p:spPr>
              <a:xfrm>
                <a:off x="1370278" y="2447046"/>
                <a:ext cx="7626238" cy="677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latin typeface="Cambria Math" panose="02040503050406030204" pitchFamily="18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bn-BD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10</m:t>
                            </m:r>
                          </m:sub>
                        </m:sSub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10</m:t>
                            </m:r>
                          </m:sub>
                        </m:sSub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10</m:t>
                            </m:r>
                          </m:sub>
                        </m:sSub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8DD6803-9679-4027-9A10-E82D1F429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278" y="2447046"/>
                <a:ext cx="7626238" cy="6775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1BE8692-D360-4B0F-B14B-BFEBF36346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92E6A46-3A6A-4FC1-A52D-A5894044CA52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590C0E4-15EC-4189-B376-A6E537229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Ribbon: Curved and Tilted Down 19">
              <a:extLst>
                <a:ext uri="{FF2B5EF4-FFF2-40B4-BE49-F238E27FC236}">
                  <a16:creationId xmlns:a16="http://schemas.microsoft.com/office/drawing/2014/main" id="{6D733CF0-FE9A-46B9-A7B1-EE5BEA6AB5EE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51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28D2C94-0A55-46C9-81CF-6EECF35C74B9}"/>
                  </a:ext>
                </a:extLst>
              </p:cNvPr>
              <p:cNvSpPr/>
              <p:nvPr/>
            </p:nvSpPr>
            <p:spPr>
              <a:xfrm>
                <a:off x="905604" y="1817941"/>
                <a:ext cx="7588852" cy="1049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স</a:t>
                </a:r>
                <a:r>
                  <a:rPr lang="as-IN" sz="2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ম</a:t>
                </a:r>
                <a:r>
                  <a:rPr lang="en-US" sz="2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স</a:t>
                </a:r>
                <a:r>
                  <a:rPr lang="as-IN" sz="2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্</a:t>
                </a:r>
                <a:r>
                  <a:rPr lang="en-US" sz="2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য</a:t>
                </a:r>
                <a:r>
                  <a:rPr lang="as-IN" sz="2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া</a:t>
                </a:r>
                <a:r>
                  <a:rPr lang="en-US" sz="2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400" b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   </m:t>
                    </m:r>
                    <m:sSub>
                      <m:sSubPr>
                        <m:ctrlPr>
                          <a:rPr lang="en-US" sz="2400" b="1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𝟏𝟎</m:t>
                        </m:r>
                      </m:sub>
                    </m:sSub>
                    <m:f>
                      <m:fPr>
                        <m:ctrlPr>
                          <a:rPr lang="en-US" sz="2400" b="1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𝟏𝟎</m:t>
                        </m:r>
                      </m:sub>
                    </m:sSub>
                    <m:f>
                      <m:fPr>
                        <m:ctrlPr>
                          <a:rPr lang="en-US" sz="2400" b="1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𝟏𝟎</m:t>
                        </m:r>
                      </m:sub>
                    </m:sSub>
                    <m:f>
                      <m:fPr>
                        <m:ctrlPr>
                          <a:rPr lang="en-US" sz="2400" b="1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sSub>
                      <m:sSubPr>
                        <m:ctrlPr>
                          <a:rPr lang="en-US" sz="2400" b="1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𝟏𝟎</m:t>
                        </m:r>
                      </m:sub>
                    </m:sSub>
                    <m:sSup>
                      <m:sSupPr>
                        <m:ctrlPr>
                          <a:rPr lang="en-US" sz="2400" b="1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28D2C94-0A55-46C9-81CF-6EECF35C7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04" y="1817941"/>
                <a:ext cx="7588852" cy="1049518"/>
              </a:xfrm>
              <a:prstGeom prst="rect">
                <a:avLst/>
              </a:prstGeom>
              <a:blipFill>
                <a:blip r:embed="rId5"/>
                <a:stretch>
                  <a:fillRect l="-1447" t="-5814" b="-9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1418510-391A-4589-BFBB-40B36FE88F2E}"/>
              </a:ext>
            </a:extLst>
          </p:cNvPr>
          <p:cNvGrpSpPr/>
          <p:nvPr/>
        </p:nvGrpSpPr>
        <p:grpSpPr>
          <a:xfrm>
            <a:off x="2851355" y="598203"/>
            <a:ext cx="3549445" cy="593962"/>
            <a:chOff x="3165987" y="1168474"/>
            <a:chExt cx="3549445" cy="5939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46BFAA-4E95-4ABE-ADCA-56D4CD0BD02C}"/>
                </a:ext>
              </a:extLst>
            </p:cNvPr>
            <p:cNvGrpSpPr/>
            <p:nvPr/>
          </p:nvGrpSpPr>
          <p:grpSpPr>
            <a:xfrm>
              <a:off x="3165987" y="1168474"/>
              <a:ext cx="3549445" cy="593962"/>
              <a:chOff x="2125884" y="320121"/>
              <a:chExt cx="4424002" cy="59396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E007F2F-157A-423B-A25C-02755F18495C}"/>
                  </a:ext>
                </a:extLst>
              </p:cNvPr>
              <p:cNvSpPr/>
              <p:nvPr/>
            </p:nvSpPr>
            <p:spPr>
              <a:xfrm>
                <a:off x="2125884" y="320121"/>
                <a:ext cx="4424002" cy="565371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389979-E64D-431A-85FA-FD354E586841}"/>
                  </a:ext>
                </a:extLst>
              </p:cNvPr>
              <p:cNvSpPr/>
              <p:nvPr/>
            </p:nvSpPr>
            <p:spPr>
              <a:xfrm>
                <a:off x="2283485" y="390863"/>
                <a:ext cx="40868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sz="2800" b="1" dirty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34B490-33A2-4DCE-AEEA-2B8F4C805C5D}"/>
                </a:ext>
              </a:extLst>
            </p:cNvPr>
            <p:cNvSpPr/>
            <p:nvPr/>
          </p:nvSpPr>
          <p:spPr>
            <a:xfrm>
              <a:off x="3364739" y="1198660"/>
              <a:ext cx="2819752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জোড়ায়</a:t>
              </a:r>
              <a:r>
                <a:rPr lang="bn-BD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 কাজ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E1AE96F-0B41-410B-8973-E32B174F1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663B2CF-F186-4670-ABF0-61D7AA09A5B0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F15079-7C86-4EB1-83EB-A5493C83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Ribbon: Curved and Tilted Down 18">
              <a:extLst>
                <a:ext uri="{FF2B5EF4-FFF2-40B4-BE49-F238E27FC236}">
                  <a16:creationId xmlns:a16="http://schemas.microsoft.com/office/drawing/2014/main" id="{35200D97-18AD-49E6-934C-14132A950A91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3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D7193A-CF4A-4A30-A46E-EF3B8E20C754}"/>
              </a:ext>
            </a:extLst>
          </p:cNvPr>
          <p:cNvGrpSpPr/>
          <p:nvPr/>
        </p:nvGrpSpPr>
        <p:grpSpPr>
          <a:xfrm>
            <a:off x="2272748" y="564956"/>
            <a:ext cx="3906080" cy="596347"/>
            <a:chOff x="1262271" y="1431235"/>
            <a:chExt cx="4065104" cy="61622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ECBFFE4-4A62-43C9-A718-93899896C895}"/>
                </a:ext>
              </a:extLst>
            </p:cNvPr>
            <p:cNvSpPr/>
            <p:nvPr/>
          </p:nvSpPr>
          <p:spPr>
            <a:xfrm>
              <a:off x="1262271" y="1431235"/>
              <a:ext cx="4065104" cy="61622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444C151-3B4B-4712-9D28-D89E9900DAAA}"/>
                    </a:ext>
                  </a:extLst>
                </p:cNvPr>
                <p:cNvSpPr/>
                <p:nvPr/>
              </p:nvSpPr>
              <p:spPr>
                <a:xfrm>
                  <a:off x="1520687" y="1463705"/>
                  <a:ext cx="3637722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BD" sz="2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জোড়ায়</m:t>
                        </m:r>
                        <m:r>
                          <a:rPr lang="bn-BD" sz="2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কাজের</m:t>
                        </m:r>
                        <m:r>
                          <a:rPr lang="bn-BD" sz="2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সমাধানঃ</m:t>
                        </m:r>
                        <m:r>
                          <a:rPr lang="bn-BD" sz="2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oMath>
                    </m:oMathPara>
                  </a14:m>
                  <a:endPara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 panose="02040503050406030204" pitchFamily="18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32BD9F1-AC48-42AB-A19B-68827760A9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687" y="1463705"/>
                  <a:ext cx="3637722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B5F375F-9B6F-4357-98EF-FB2A49F2AE20}"/>
                  </a:ext>
                </a:extLst>
              </p:cNvPr>
              <p:cNvSpPr/>
              <p:nvPr/>
            </p:nvSpPr>
            <p:spPr>
              <a:xfrm>
                <a:off x="1033668" y="1641501"/>
                <a:ext cx="7146235" cy="571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সমাধানঃ</a:t>
                </a:r>
                <a:r>
                  <a:rPr lang="en-US" sz="20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:r>
                  <a:rPr lang="en-US" sz="2000" i="1" dirty="0">
                    <a:latin typeface="Cambria Math" panose="02040503050406030204" pitchFamily="18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B5F375F-9B6F-4357-98EF-FB2A49F2A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68" y="1641501"/>
                <a:ext cx="7146235" cy="571247"/>
              </a:xfrm>
              <a:prstGeom prst="rect">
                <a:avLst/>
              </a:prstGeom>
              <a:blipFill>
                <a:blip r:embed="rId6"/>
                <a:stretch>
                  <a:fillRect l="-939"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52F93BC-13E5-4FF7-B3B3-65079FD22D59}"/>
                  </a:ext>
                </a:extLst>
              </p:cNvPr>
              <p:cNvSpPr/>
              <p:nvPr/>
            </p:nvSpPr>
            <p:spPr>
              <a:xfrm>
                <a:off x="1321905" y="2162464"/>
                <a:ext cx="6778485" cy="788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bn-BD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10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m:rPr>
                              <m:nor/>
                            </m:rP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10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Microsoft JhengHei UI" panose="020B0604030504040204" pitchFamily="34" charset="-120"/>
                                  <a:cs typeface="NikoshBAN" panose="02000000000000000000" pitchFamily="2" charset="0"/>
                                </a:rPr>
                                <m:t>10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log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52F93BC-13E5-4FF7-B3B3-65079FD22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905" y="2162464"/>
                <a:ext cx="6778485" cy="7887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BBF2F0B-9A4C-4E3A-8031-27DA00C767F1}"/>
                  </a:ext>
                </a:extLst>
              </p:cNvPr>
              <p:cNvSpPr/>
              <p:nvPr/>
            </p:nvSpPr>
            <p:spPr>
              <a:xfrm>
                <a:off x="1552256" y="2888021"/>
                <a:ext cx="5961728" cy="788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Microsoft JhengHei UI" panose="020B0604030504040204" pitchFamily="34" charset="-120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log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log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Microsoft JhengHei UI" panose="020B0604030504040204" pitchFamily="34" charset="-120"/>
                              <a:cs typeface="NikoshBAN" panose="02000000000000000000" pitchFamily="2" charset="0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8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BBF2F0B-9A4C-4E3A-8031-27DA00C76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256" y="2888021"/>
                <a:ext cx="5961728" cy="7887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5FEA46E-6B15-42E8-A306-8658475A53A9}"/>
                  </a:ext>
                </a:extLst>
              </p:cNvPr>
              <p:cNvSpPr/>
              <p:nvPr/>
            </p:nvSpPr>
            <p:spPr>
              <a:xfrm>
                <a:off x="1532931" y="3715819"/>
                <a:ext cx="43013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latin typeface="Cambria Math" panose="02040503050406030204" pitchFamily="18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log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10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5FEA46E-6B15-42E8-A306-8658475A5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931" y="3715819"/>
                <a:ext cx="4301339" cy="400110"/>
              </a:xfrm>
              <a:prstGeom prst="rect">
                <a:avLst/>
              </a:prstGeom>
              <a:blipFill>
                <a:blip r:embed="rId9"/>
                <a:stretch>
                  <a:fillRect t="-12308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89D5CB-02B7-49BE-945F-93F35C9E3A8E}"/>
                  </a:ext>
                </a:extLst>
              </p:cNvPr>
              <p:cNvSpPr/>
              <p:nvPr/>
            </p:nvSpPr>
            <p:spPr>
              <a:xfrm>
                <a:off x="4865961" y="3695941"/>
                <a:ext cx="9904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>
                          <a:latin typeface="Cambria Math" panose="02040503050406030204" pitchFamily="18" charset="0"/>
                          <a:ea typeface="Microsoft JhengHei UI" panose="020B0604030504040204" pitchFamily="34" charset="-120"/>
                          <a:cs typeface="NikoshBAN" panose="02000000000000000000" pitchFamily="2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>
                          <a:latin typeface="Cambria Math" panose="02040503050406030204" pitchFamily="18" charset="0"/>
                          <a:ea typeface="Microsoft JhengHei UI" panose="020B0604030504040204" pitchFamily="34" charset="-120"/>
                          <a:cs typeface="NikoshBAN" panose="02000000000000000000" pitchFamily="2" charset="0"/>
                        </a:rPr>
                        <m:t>Ans</m:t>
                      </m:r>
                      <m:r>
                        <a:rPr lang="en-US" sz="2000" b="0" i="0">
                          <a:latin typeface="Cambria Math" panose="02040503050406030204" pitchFamily="18" charset="0"/>
                          <a:ea typeface="Microsoft JhengHei UI" panose="020B0604030504040204" pitchFamily="34" charset="-120"/>
                          <a:cs typeface="NikoshBAN" panose="02000000000000000000" pitchFamily="2" charset="0"/>
                        </a:rPr>
                        <m:t>:)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89D5CB-02B7-49BE-945F-93F35C9E3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961" y="3695941"/>
                <a:ext cx="990463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7FCC800A-D61F-45B8-9E80-42763DF46A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E22B4-D372-441F-85C6-8E0B7D6D102F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B3263C-974A-4E28-BD2C-433649A98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Ribbon: Curved and Tilted Down 18">
              <a:extLst>
                <a:ext uri="{FF2B5EF4-FFF2-40B4-BE49-F238E27FC236}">
                  <a16:creationId xmlns:a16="http://schemas.microsoft.com/office/drawing/2014/main" id="{8E4B0735-31B3-4D37-903D-C949912C3472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7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D576E09-C323-4B10-AC05-31438DAF7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6A4EEC1-692E-457D-A736-2008AA5BC7B0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4786B9-8789-428F-A356-6BFF02D9E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ibbon: Curved and Tilted Down 7">
              <a:extLst>
                <a:ext uri="{FF2B5EF4-FFF2-40B4-BE49-F238E27FC236}">
                  <a16:creationId xmlns:a16="http://schemas.microsoft.com/office/drawing/2014/main" id="{D018550F-AC6C-444B-906D-FBE2CDD3FF0B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418510-391A-4589-BFBB-40B36FE88F2E}"/>
              </a:ext>
            </a:extLst>
          </p:cNvPr>
          <p:cNvGrpSpPr/>
          <p:nvPr/>
        </p:nvGrpSpPr>
        <p:grpSpPr>
          <a:xfrm>
            <a:off x="2650434" y="564956"/>
            <a:ext cx="3147392" cy="593962"/>
            <a:chOff x="3165987" y="1168474"/>
            <a:chExt cx="3549445" cy="59396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A46BFAA-4E95-4ABE-ADCA-56D4CD0BD02C}"/>
                </a:ext>
              </a:extLst>
            </p:cNvPr>
            <p:cNvGrpSpPr/>
            <p:nvPr/>
          </p:nvGrpSpPr>
          <p:grpSpPr>
            <a:xfrm>
              <a:off x="3165987" y="1168474"/>
              <a:ext cx="3549445" cy="593962"/>
              <a:chOff x="2125884" y="320121"/>
              <a:chExt cx="4424002" cy="59396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E007F2F-157A-423B-A25C-02755F18495C}"/>
                  </a:ext>
                </a:extLst>
              </p:cNvPr>
              <p:cNvSpPr/>
              <p:nvPr/>
            </p:nvSpPr>
            <p:spPr>
              <a:xfrm>
                <a:off x="2125884" y="320121"/>
                <a:ext cx="4424002" cy="565371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389979-E64D-431A-85FA-FD354E586841}"/>
                  </a:ext>
                </a:extLst>
              </p:cNvPr>
              <p:cNvSpPr/>
              <p:nvPr/>
            </p:nvSpPr>
            <p:spPr>
              <a:xfrm>
                <a:off x="2283485" y="390863"/>
                <a:ext cx="40868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sz="2800" b="1" dirty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34B490-33A2-4DCE-AEEA-2B8F4C805C5D}"/>
                </a:ext>
              </a:extLst>
            </p:cNvPr>
            <p:cNvSpPr/>
            <p:nvPr/>
          </p:nvSpPr>
          <p:spPr>
            <a:xfrm>
              <a:off x="3364739" y="1198660"/>
              <a:ext cx="2819752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দলগত</a:t>
              </a:r>
              <a:r>
                <a:rPr lang="bn-BD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bn-BD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কাজ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43878" y="1630016"/>
                <a:ext cx="5579166" cy="836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সরল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𝟐𝟕</m:t>
                            </m:r>
                          </m:e>
                        </m:rad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𝟓𝟏𝟐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878" y="1630016"/>
                <a:ext cx="5579166" cy="836383"/>
              </a:xfrm>
              <a:prstGeom prst="rect">
                <a:avLst/>
              </a:prstGeom>
              <a:blipFill>
                <a:blip r:embed="rId5"/>
                <a:stretch>
                  <a:fillRect l="-2295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0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200FE29-104D-4CF0-8680-BB1A8AC5D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ED63546-C6AD-4CB0-91CC-80BB0B89A042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5C883-E411-4B12-9D9A-91BA263A3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ibbon: Curved and Tilted Down 7">
              <a:extLst>
                <a:ext uri="{FF2B5EF4-FFF2-40B4-BE49-F238E27FC236}">
                  <a16:creationId xmlns:a16="http://schemas.microsoft.com/office/drawing/2014/main" id="{3CDA5AB3-D86D-4AB9-BE6F-FEB45D60A94E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D3DE5C-6F4E-469E-87D0-A27F7A8A237A}"/>
              </a:ext>
            </a:extLst>
          </p:cNvPr>
          <p:cNvGrpSpPr/>
          <p:nvPr/>
        </p:nvGrpSpPr>
        <p:grpSpPr>
          <a:xfrm>
            <a:off x="1628567" y="720841"/>
            <a:ext cx="1187520" cy="1241448"/>
            <a:chOff x="2896713" y="967796"/>
            <a:chExt cx="1007842" cy="12414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3FFF96-F0CD-4BEF-8C66-FB105BEB6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7320" y="1007842"/>
              <a:ext cx="990560" cy="1132710"/>
            </a:xfrm>
            <a:prstGeom prst="rect">
              <a:avLst/>
            </a:prstGeom>
          </p:spPr>
        </p:pic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D2F0B149-CFCC-4F6F-B740-C397FC70013D}"/>
                </a:ext>
              </a:extLst>
            </p:cNvPr>
            <p:cNvSpPr/>
            <p:nvPr/>
          </p:nvSpPr>
          <p:spPr>
            <a:xfrm>
              <a:off x="2896713" y="967796"/>
              <a:ext cx="1007842" cy="1241448"/>
            </a:xfrm>
            <a:prstGeom prst="frame">
              <a:avLst>
                <a:gd name="adj1" fmla="val 7864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6956F-D8D3-4F73-8FFD-F048EF89CF77}"/>
              </a:ext>
            </a:extLst>
          </p:cNvPr>
          <p:cNvGrpSpPr/>
          <p:nvPr/>
        </p:nvGrpSpPr>
        <p:grpSpPr>
          <a:xfrm>
            <a:off x="6253961" y="660771"/>
            <a:ext cx="1154003" cy="1241448"/>
            <a:chOff x="6100450" y="861005"/>
            <a:chExt cx="1007842" cy="124144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7354BE7-C624-436F-9146-5C93AE46B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3893" y="907318"/>
              <a:ext cx="881028" cy="1153966"/>
            </a:xfrm>
            <a:prstGeom prst="rect">
              <a:avLst/>
            </a:prstGeom>
          </p:spPr>
        </p:pic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BBEF5EFF-57C2-4D57-8AFA-4349FCC9CF1D}"/>
                </a:ext>
              </a:extLst>
            </p:cNvPr>
            <p:cNvSpPr/>
            <p:nvPr/>
          </p:nvSpPr>
          <p:spPr>
            <a:xfrm>
              <a:off x="6100450" y="861005"/>
              <a:ext cx="1007842" cy="1241448"/>
            </a:xfrm>
            <a:prstGeom prst="frame">
              <a:avLst>
                <a:gd name="adj1" fmla="val 7864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DB19171-CCEB-41D3-8101-FFDDC426D25B}"/>
              </a:ext>
            </a:extLst>
          </p:cNvPr>
          <p:cNvSpPr txBox="1"/>
          <p:nvPr/>
        </p:nvSpPr>
        <p:spPr>
          <a:xfrm>
            <a:off x="3674406" y="890203"/>
            <a:ext cx="2075511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0C0793-FC67-4DC2-B5A2-142651F0A1FD}"/>
              </a:ext>
            </a:extLst>
          </p:cNvPr>
          <p:cNvSpPr txBox="1"/>
          <p:nvPr/>
        </p:nvSpPr>
        <p:spPr>
          <a:xfrm>
            <a:off x="987818" y="2089103"/>
            <a:ext cx="3283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মো:বিশারত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01711352632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7D2DBB-8781-41D9-8080-C9E278E25B01}"/>
              </a:ext>
            </a:extLst>
          </p:cNvPr>
          <p:cNvSpPr txBox="1"/>
          <p:nvPr/>
        </p:nvSpPr>
        <p:spPr>
          <a:xfrm>
            <a:off x="5760052" y="1988986"/>
            <a:ext cx="3210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্রেণি:নবম-দশম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য়: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থ(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সময়:50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তারিখ:02/12/2021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334E1B1-266B-4DD4-9C8B-8661C6197E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1346" y="1441682"/>
            <a:ext cx="1769146" cy="30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12">
                <a:extLst>
                  <a:ext uri="{FF2B5EF4-FFF2-40B4-BE49-F238E27FC236}">
                    <a16:creationId xmlns:a16="http://schemas.microsoft.com/office/drawing/2014/main" id="{6E007F2F-157A-423B-A25C-02755F18495C}"/>
                  </a:ext>
                </a:extLst>
              </p:cNvPr>
              <p:cNvSpPr/>
              <p:nvPr/>
            </p:nvSpPr>
            <p:spPr>
              <a:xfrm>
                <a:off x="2388704" y="335437"/>
                <a:ext cx="3982279" cy="519328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  <a:sym typeface="Wingdings"/>
                        </a:rPr>
                        <m:t>দলগত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  <a:sym typeface="Wingdings"/>
                        </a:rPr>
                        <m:t> </m:t>
                      </m:r>
                      <m:r>
                        <a:rPr lang="bn-BD" sz="28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কাজের</m:t>
                      </m:r>
                      <m:r>
                        <a:rPr lang="bn-BD" sz="28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সমাধান</m:t>
                      </m:r>
                      <m:r>
                        <a:rPr lang="bn-BD" sz="28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: Rounded Corners 12">
                <a:extLst>
                  <a:ext uri="{FF2B5EF4-FFF2-40B4-BE49-F238E27FC236}">
                    <a16:creationId xmlns:a16="http://schemas.microsoft.com/office/drawing/2014/main" id="{6E007F2F-157A-423B-A25C-02755F184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704" y="335437"/>
                <a:ext cx="3982279" cy="519328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2A8B295-5C39-4BE9-AD2A-008C258F4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4CA49E-4CEC-4F76-B480-77A2DA71C5AC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DE4DA2-EAEF-4055-85B3-12D4D14E4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ibbon: Curved and Tilted Down 7">
              <a:extLst>
                <a:ext uri="{FF2B5EF4-FFF2-40B4-BE49-F238E27FC236}">
                  <a16:creationId xmlns:a16="http://schemas.microsoft.com/office/drawing/2014/main" id="{BE69395D-BF03-4D02-8543-90CCBB9D38EC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92087" y="927749"/>
                <a:ext cx="4949688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𝟐𝟕</m:t>
                            </m:r>
                          </m:e>
                        </m:rad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𝟓𝟏𝟐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087" y="927749"/>
                <a:ext cx="4949688" cy="730136"/>
              </a:xfrm>
              <a:prstGeom prst="rect">
                <a:avLst/>
              </a:prstGeom>
              <a:blipFill>
                <a:blip r:embed="rId6"/>
                <a:stretch>
                  <a:fillRect l="-2094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22173" y="2293572"/>
                <a:ext cx="3670854" cy="97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𝟐𝟕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×</m:t>
                                </m:r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𝟔𝟒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𝟓𝟏𝟐</m:t>
                                </m:r>
                              </m:den>
                            </m:f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173" y="2293572"/>
                <a:ext cx="3670854" cy="973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22172" y="3256327"/>
                <a:ext cx="2948611" cy="97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𝟏𝟕𝟐𝟖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𝟓𝟏𝟐</m:t>
                                </m:r>
                              </m:den>
                            </m:f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172" y="3256327"/>
                <a:ext cx="2948611" cy="973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24435" y="942750"/>
                <a:ext cx="2730397" cy="97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𝟏𝟐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435" y="942750"/>
                <a:ext cx="2730397" cy="973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39068" y="1898066"/>
                <a:ext cx="2534480" cy="925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𝟏𝟐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𝟖</m:t>
                                </m:r>
                              </m:den>
                            </m:f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068" y="1898066"/>
                <a:ext cx="2534480" cy="9252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55912" y="1603223"/>
                <a:ext cx="4684645" cy="745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𝟐𝟕</m:t>
                            </m:r>
                          </m:e>
                        </m:rad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𝟔𝟒</m:t>
                            </m:r>
                          </m:e>
                        </m:rad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𝟓𝟏𝟐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912" y="1603223"/>
                <a:ext cx="4684645" cy="7450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39068" y="2849356"/>
                <a:ext cx="2534480" cy="827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  <m:sSub>
                          <m:sSub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068" y="2849356"/>
                <a:ext cx="2534480" cy="8279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274070" y="3702144"/>
                <a:ext cx="637325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070" y="3702144"/>
                <a:ext cx="637325" cy="783804"/>
              </a:xfrm>
              <a:prstGeom prst="rect">
                <a:avLst/>
              </a:prstGeom>
              <a:blipFill>
                <a:blip r:embed="rId13"/>
                <a:stretch>
                  <a:fillRect r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5969271" y="1292817"/>
            <a:ext cx="67094" cy="319313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58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3" grpId="0"/>
      <p:bldP spid="17" grpId="0"/>
      <p:bldP spid="18" grpId="0"/>
      <p:bldP spid="19" grpId="0"/>
      <p:bldP spid="20" grpId="0"/>
      <p:bldP spid="2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6D3F19E-4B9A-4476-8472-1C901FE2A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877E33E-9924-4223-87AC-F0647C542C1D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78ADE9-D41D-4EEF-AEB2-77EA88C0E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ibbon: Curved and Tilted Down 7">
              <a:extLst>
                <a:ext uri="{FF2B5EF4-FFF2-40B4-BE49-F238E27FC236}">
                  <a16:creationId xmlns:a16="http://schemas.microsoft.com/office/drawing/2014/main" id="{31019634-1835-405A-AFBD-5697F115B580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12">
                <a:extLst>
                  <a:ext uri="{FF2B5EF4-FFF2-40B4-BE49-F238E27FC236}">
                    <a16:creationId xmlns:a16="http://schemas.microsoft.com/office/drawing/2014/main" id="{6E007F2F-157A-423B-A25C-02755F18495C}"/>
                  </a:ext>
                </a:extLst>
              </p:cNvPr>
              <p:cNvSpPr/>
              <p:nvPr/>
            </p:nvSpPr>
            <p:spPr>
              <a:xfrm>
                <a:off x="2981739" y="270279"/>
                <a:ext cx="2517914" cy="53065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  <a:sym typeface="Wingdings"/>
                        </a:rPr>
                        <m:t>মূল্যায়ন</m:t>
                      </m:r>
                    </m:oMath>
                  </m:oMathPara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: Rounded Corners 12">
                <a:extLst>
                  <a:ext uri="{FF2B5EF4-FFF2-40B4-BE49-F238E27FC236}">
                    <a16:creationId xmlns:a16="http://schemas.microsoft.com/office/drawing/2014/main" id="{6E007F2F-157A-423B-A25C-02755F184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39" y="270279"/>
                <a:ext cx="2517914" cy="530656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58956" y="1024802"/>
                <a:ext cx="5784573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1.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𝐥𝐨𝐠</m:t>
                        </m:r>
                      </m:e>
                      <m:sub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e>
                        </m:rad>
                      </m:sub>
                    </m:sSub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956" y="1024802"/>
                <a:ext cx="5784573" cy="501356"/>
              </a:xfrm>
              <a:prstGeom prst="rect">
                <a:avLst/>
              </a:prstGeom>
              <a:blipFill>
                <a:blip r:embed="rId6"/>
                <a:stretch>
                  <a:fillRect l="-1793" t="-6098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39079" y="1539413"/>
                <a:ext cx="7615753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ক)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  খ)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গ)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ঘ)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79" y="1539413"/>
                <a:ext cx="7615753" cy="625877"/>
              </a:xfrm>
              <a:prstGeom prst="rect">
                <a:avLst/>
              </a:prstGeom>
              <a:blipFill>
                <a:blip r:embed="rId7"/>
                <a:stretch>
                  <a:fillRect l="-1280" b="-1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39079" y="2174540"/>
                <a:ext cx="578457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𝐥𝐨𝐠</m:t>
                        </m:r>
                      </m:e>
                      <m:sub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sub>
                    </m:sSub>
                    <m:f>
                      <m:f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=−</m:t>
                    </m:r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𝐱</m:t>
                    </m:r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79" y="2174540"/>
                <a:ext cx="5784573" cy="624082"/>
              </a:xfrm>
              <a:prstGeom prst="rect">
                <a:avLst/>
              </a:prstGeom>
              <a:blipFill>
                <a:blip r:embed="rId8"/>
                <a:stretch>
                  <a:fillRect l="-1686" b="-1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58956" y="3467785"/>
                <a:ext cx="5784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3.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𝐥𝐨𝐠</m:t>
                        </m:r>
                      </m:e>
                      <m:sub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𝟏𝟔</m:t>
                        </m:r>
                      </m:sub>
                    </m:sSub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মান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956" y="3467785"/>
                <a:ext cx="5784573" cy="461665"/>
              </a:xfrm>
              <a:prstGeom prst="rect">
                <a:avLst/>
              </a:prstGeom>
              <a:blipFill>
                <a:blip r:embed="rId9"/>
                <a:stretch>
                  <a:fillRect l="-1793"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61355" y="2744764"/>
                <a:ext cx="7615753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ক)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    খ) 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গ)     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  ঘ)    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55" y="2744764"/>
                <a:ext cx="7615753" cy="497637"/>
              </a:xfrm>
              <a:prstGeom prst="rect">
                <a:avLst/>
              </a:prstGeom>
              <a:blipFill>
                <a:blip r:embed="rId10"/>
                <a:stretch>
                  <a:fillRect l="-1361" t="-2439" b="-3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61355" y="3950115"/>
                <a:ext cx="761575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ক)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    খ)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গ)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   ঘ)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55" y="3950115"/>
                <a:ext cx="7615753" cy="624082"/>
              </a:xfrm>
              <a:prstGeom prst="rect">
                <a:avLst/>
              </a:prstGeom>
              <a:blipFill>
                <a:blip r:embed="rId11"/>
                <a:stretch>
                  <a:fillRect l="-1361" b="-1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4266" y="1640758"/>
                <a:ext cx="324690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66" y="1640758"/>
                <a:ext cx="324690" cy="4891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75527" y="2798622"/>
                <a:ext cx="324690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7" y="2798622"/>
                <a:ext cx="324690" cy="48917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15694" y="4017569"/>
                <a:ext cx="324690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94" y="4017569"/>
                <a:ext cx="324690" cy="4891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3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1" grpId="0"/>
      <p:bldP spid="12" grpId="0"/>
      <p:bldP spid="14" grpId="0"/>
      <p:bldP spid="20" grpId="0"/>
      <p:bldP spid="21" grpId="0"/>
      <p:bldP spid="3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792AD80-D016-42B8-8221-2ECB82CA0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95E352D-D94A-4AE2-9FC4-C48A2DB28666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3B1828-0DB1-45A3-894E-0C4C8F5E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ibbon: Curved and Tilted Down 7">
              <a:extLst>
                <a:ext uri="{FF2B5EF4-FFF2-40B4-BE49-F238E27FC236}">
                  <a16:creationId xmlns:a16="http://schemas.microsoft.com/office/drawing/2014/main" id="{9613DBA2-F083-4CA0-863F-0A07652B72BE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12">
                <a:extLst>
                  <a:ext uri="{FF2B5EF4-FFF2-40B4-BE49-F238E27FC236}">
                    <a16:creationId xmlns:a16="http://schemas.microsoft.com/office/drawing/2014/main" id="{6E007F2F-157A-423B-A25C-02755F18495C}"/>
                  </a:ext>
                </a:extLst>
              </p:cNvPr>
              <p:cNvSpPr/>
              <p:nvPr/>
            </p:nvSpPr>
            <p:spPr>
              <a:xfrm>
                <a:off x="2955234" y="314913"/>
                <a:ext cx="2517914" cy="530656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  <a:sym typeface="Wingdings"/>
                        </a:rPr>
                        <m:t>বাড়ির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  <a:sym typeface="Wingdings"/>
                        </a:rPr>
                        <m:t> 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  <a:sym typeface="Wingdings"/>
                        </a:rPr>
                        <m:t>কাজ</m:t>
                      </m:r>
                    </m:oMath>
                  </m:oMathPara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: Rounded Corners 12">
                <a:extLst>
                  <a:ext uri="{FF2B5EF4-FFF2-40B4-BE49-F238E27FC236}">
                    <a16:creationId xmlns:a16="http://schemas.microsoft.com/office/drawing/2014/main" id="{6E007F2F-157A-423B-A25C-02755F184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234" y="314913"/>
                <a:ext cx="2517914" cy="530656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050001" y="990054"/>
            <a:ext cx="209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94609" y="1384445"/>
                <a:ext cx="7479023" cy="1369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</m:t>
                        </m:r>
                      </m:sub>
                    </m:sSub>
                    <m:f>
                      <m:f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</m:t>
                        </m:r>
                      </m:sub>
                    </m:sSub>
                    <m:f>
                      <m:f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</m:t>
                        </m:r>
                      </m:sub>
                    </m:sSub>
                    <m:f>
                      <m:f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এবং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𝑩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𝟏𝟔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𝟏𝟓</m:t>
                          </m:r>
                        </m:den>
                      </m:f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𝟐𝟒</m:t>
                          </m:r>
                        </m:den>
                      </m:f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</m:t>
                          </m:r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𝟖𝟏</m:t>
                          </m:r>
                        </m:num>
                        <m:den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𝟖𝟎</m:t>
                          </m:r>
                        </m:den>
                      </m:f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</m:t>
                          </m:r>
                        </m:sub>
                      </m:sSub>
                      <m:r>
                        <a:rPr lang="en-US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𝟓</m:t>
                      </m:r>
                    </m:oMath>
                  </m:oMathPara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09" y="1384445"/>
                <a:ext cx="7479023" cy="1369734"/>
              </a:xfrm>
              <a:prstGeom prst="rect">
                <a:avLst/>
              </a:prstGeom>
              <a:blipFill>
                <a:blip r:embed="rId6"/>
                <a:stretch>
                  <a:fillRect b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61355" y="3084060"/>
                <a:ext cx="7104459" cy="126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𝒍𝒐𝒈</m:t>
                        </m:r>
                      </m:e>
                      <m:sub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</m:sub>
                    </m:sSub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deg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</m:e>
                    </m:rad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ad>
                      <m:rad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g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</m:e>
                    </m:rad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𝒍𝒐𝒈</m:t>
                    </m:r>
                    <m:sSup>
                      <m:sSup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𝒄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𝑩</m:t>
                    </m:r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55" y="3084060"/>
                <a:ext cx="7104459" cy="1266180"/>
              </a:xfrm>
              <a:prstGeom prst="rect">
                <a:avLst/>
              </a:prstGeom>
              <a:blipFill>
                <a:blip r:embed="rId7"/>
                <a:stretch>
                  <a:fillRect l="-1459" t="-96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1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8BEFB0-D48A-48C5-8B0F-71C3676AB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effectLst>
            <a:glow>
              <a:schemeClr val="accent1">
                <a:satMod val="175000"/>
                <a:alpha val="88000"/>
              </a:schemeClr>
            </a:glow>
            <a:reflection stA="40000" endPos="65000" dist="50800" dir="5400000" sy="-100000" algn="bl" rotWithShape="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4E0167-D40F-4008-BF42-FA3E666AAD56}"/>
              </a:ext>
            </a:extLst>
          </p:cNvPr>
          <p:cNvGrpSpPr/>
          <p:nvPr/>
        </p:nvGrpSpPr>
        <p:grpSpPr>
          <a:xfrm>
            <a:off x="27159" y="27159"/>
            <a:ext cx="1190791" cy="1284993"/>
            <a:chOff x="485609" y="457040"/>
            <a:chExt cx="1190791" cy="12849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A6B06F7-565E-4CCB-8B56-A9F2B2DBC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09" y="457040"/>
              <a:ext cx="1190791" cy="1143160"/>
            </a:xfrm>
            <a:prstGeom prst="rect">
              <a:avLst/>
            </a:prstGeom>
          </p:spPr>
        </p:pic>
        <p:sp>
          <p:nvSpPr>
            <p:cNvPr id="11" name="Ribbon: Curved and Tilted Down 10">
              <a:extLst>
                <a:ext uri="{FF2B5EF4-FFF2-40B4-BE49-F238E27FC236}">
                  <a16:creationId xmlns:a16="http://schemas.microsoft.com/office/drawing/2014/main" id="{A81BCDB2-6D4D-4513-8AA3-17F0E81C2D33}"/>
                </a:ext>
              </a:extLst>
            </p:cNvPr>
            <p:cNvSpPr/>
            <p:nvPr/>
          </p:nvSpPr>
          <p:spPr>
            <a:xfrm>
              <a:off x="500585" y="1488404"/>
              <a:ext cx="1154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914717A-CFD9-44B3-8027-F589E3F2C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738" y="27159"/>
            <a:ext cx="1447800" cy="114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8CF00C-FC3E-47D5-922A-D0A50CD915D4}"/>
              </a:ext>
            </a:extLst>
          </p:cNvPr>
          <p:cNvSpPr txBox="1"/>
          <p:nvPr/>
        </p:nvSpPr>
        <p:spPr>
          <a:xfrm>
            <a:off x="592315" y="1461646"/>
            <a:ext cx="8093798" cy="1752600"/>
          </a:xfrm>
          <a:prstGeom prst="rect">
            <a:avLst/>
          </a:prstGeom>
          <a:noFill/>
        </p:spPr>
        <p:txBody>
          <a:bodyPr wrap="none" rtlCol="0">
            <a:prstTxWarp prst="textWave4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11500" b="1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শিক্ষার্থীকে</a:t>
            </a:r>
            <a:r>
              <a:rPr lang="en-US" sz="11500" b="1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11500" b="1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5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3634CA1-1003-4252-8115-67B3CC2D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0AC432-A89C-4B89-A9A6-044C919C883F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F04B06-662C-4B34-A140-717F98FA6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ibbon: Curved and Tilted Down 7">
              <a:extLst>
                <a:ext uri="{FF2B5EF4-FFF2-40B4-BE49-F238E27FC236}">
                  <a16:creationId xmlns:a16="http://schemas.microsoft.com/office/drawing/2014/main" id="{71A4CB0C-9C6C-4604-B34B-012D5F1BF1F1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C7CD5BB-C0C4-4425-8AB1-907F2FAB0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987" y="1141330"/>
            <a:ext cx="2275986" cy="881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AA7D09-0595-42DB-9AB4-D31BBBFD1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311" y="2269312"/>
            <a:ext cx="2289336" cy="9944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FC3281-76DE-49D5-8E8F-F948263F68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9866" y="2316032"/>
            <a:ext cx="2729850" cy="954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111A2F-FE38-4504-B22A-36CCB09C8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3213" y="3477391"/>
            <a:ext cx="2757286" cy="13215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212442-2E8C-43AA-871C-1AF98B9615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461" t="29457" r="26568" b="22789"/>
          <a:stretch/>
        </p:blipFill>
        <p:spPr>
          <a:xfrm>
            <a:off x="1419899" y="3490738"/>
            <a:ext cx="2277748" cy="1288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9894B7-24C6-4239-961C-98BDD904BB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6518" y="1134657"/>
            <a:ext cx="2729850" cy="974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2DB7FBF-2378-454E-8A3C-24E5E6F38A29}"/>
              </a:ext>
            </a:extLst>
          </p:cNvPr>
          <p:cNvGrpSpPr/>
          <p:nvPr/>
        </p:nvGrpSpPr>
        <p:grpSpPr>
          <a:xfrm>
            <a:off x="3163691" y="393793"/>
            <a:ext cx="2856665" cy="549919"/>
            <a:chOff x="3177040" y="400467"/>
            <a:chExt cx="2856665" cy="5499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34C014-35A6-4A1F-A903-FC61E68CDCAC}"/>
                </a:ext>
              </a:extLst>
            </p:cNvPr>
            <p:cNvSpPr txBox="1"/>
            <p:nvPr/>
          </p:nvSpPr>
          <p:spPr>
            <a:xfrm>
              <a:off x="3177040" y="427166"/>
              <a:ext cx="2856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 </a:t>
              </a:r>
              <a:r>
                <a:rPr lang="as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</a:p>
          </p:txBody>
        </p: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FFBABB94-66D7-41E6-8679-77C50AB28D9D}"/>
                </a:ext>
              </a:extLst>
            </p:cNvPr>
            <p:cNvSpPr/>
            <p:nvPr/>
          </p:nvSpPr>
          <p:spPr>
            <a:xfrm>
              <a:off x="3363923" y="400467"/>
              <a:ext cx="2456199" cy="50058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AF7ACC-1DCE-4958-8730-D1A7EF25C9B1}"/>
              </a:ext>
            </a:extLst>
          </p:cNvPr>
          <p:cNvGrpSpPr/>
          <p:nvPr/>
        </p:nvGrpSpPr>
        <p:grpSpPr>
          <a:xfrm>
            <a:off x="4338394" y="1501753"/>
            <a:ext cx="747540" cy="2963457"/>
            <a:chOff x="4258300" y="1254798"/>
            <a:chExt cx="747540" cy="29634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6F1E96-C0D6-4F29-8C2C-823632C6688A}"/>
                </a:ext>
              </a:extLst>
            </p:cNvPr>
            <p:cNvSpPr txBox="1"/>
            <p:nvPr/>
          </p:nvSpPr>
          <p:spPr>
            <a:xfrm>
              <a:off x="4345070" y="1488402"/>
              <a:ext cx="66077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</a:p>
            <a:p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গা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  <a:p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  <p:sp>
          <p:nvSpPr>
            <p:cNvPr id="24" name="Frame 23">
              <a:extLst>
                <a:ext uri="{FF2B5EF4-FFF2-40B4-BE49-F238E27FC236}">
                  <a16:creationId xmlns:a16="http://schemas.microsoft.com/office/drawing/2014/main" id="{C3A53FB3-66C9-4F4A-9791-0182C6131D93}"/>
                </a:ext>
              </a:extLst>
            </p:cNvPr>
            <p:cNvSpPr/>
            <p:nvPr/>
          </p:nvSpPr>
          <p:spPr>
            <a:xfrm>
              <a:off x="4258300" y="1254798"/>
              <a:ext cx="674120" cy="2963457"/>
            </a:xfrm>
            <a:prstGeom prst="frame">
              <a:avLst>
                <a:gd name="adj1" fmla="val 819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952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EB94B0-35B3-4DD1-87F5-DDE05EDEA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C457314-04B4-4192-868B-C648DB83B83E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0523E6-9577-4168-8101-AB3F33594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ibbon: Curved and Tilted Down 7">
              <a:extLst>
                <a:ext uri="{FF2B5EF4-FFF2-40B4-BE49-F238E27FC236}">
                  <a16:creationId xmlns:a16="http://schemas.microsoft.com/office/drawing/2014/main" id="{A50AFF8E-C8FC-49C4-817A-F93626DB0EEE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5481D95-B6BE-4432-997A-E21378419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81" y="1321541"/>
            <a:ext cx="3119749" cy="1527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4994F7-7494-4BDB-8C4F-AC5331901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10" y="3125868"/>
            <a:ext cx="3116971" cy="1566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A328B5-0C39-4B50-9D24-5AA32A05D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8016" y="1268146"/>
            <a:ext cx="3016078" cy="1548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AF2DD8-E99A-41E7-8DA0-A816F9BC6EE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" r="2068" b="18750"/>
          <a:stretch/>
        </p:blipFill>
        <p:spPr>
          <a:xfrm>
            <a:off x="5667241" y="3076923"/>
            <a:ext cx="3016852" cy="1535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D8C47DC-B7A6-4B37-9833-5DDEAAC2D1E4}"/>
              </a:ext>
            </a:extLst>
          </p:cNvPr>
          <p:cNvGrpSpPr/>
          <p:nvPr/>
        </p:nvGrpSpPr>
        <p:grpSpPr>
          <a:xfrm>
            <a:off x="3116970" y="447189"/>
            <a:ext cx="2856665" cy="536570"/>
            <a:chOff x="3163691" y="407142"/>
            <a:chExt cx="2856665" cy="53657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8E0A98-8F42-4227-9161-0135698EC8ED}"/>
                </a:ext>
              </a:extLst>
            </p:cNvPr>
            <p:cNvSpPr txBox="1"/>
            <p:nvPr/>
          </p:nvSpPr>
          <p:spPr>
            <a:xfrm>
              <a:off x="3163691" y="420492"/>
              <a:ext cx="2856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 </a:t>
              </a:r>
              <a:r>
                <a:rPr lang="as-IN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</a:p>
          </p:txBody>
        </p:sp>
        <p:sp>
          <p:nvSpPr>
            <p:cNvPr id="19" name="Frame 18">
              <a:extLst>
                <a:ext uri="{FF2B5EF4-FFF2-40B4-BE49-F238E27FC236}">
                  <a16:creationId xmlns:a16="http://schemas.microsoft.com/office/drawing/2014/main" id="{F05B2E19-EEB7-4E1A-80AF-015B744B2E2A}"/>
                </a:ext>
              </a:extLst>
            </p:cNvPr>
            <p:cNvSpPr/>
            <p:nvPr/>
          </p:nvSpPr>
          <p:spPr>
            <a:xfrm>
              <a:off x="3357250" y="407142"/>
              <a:ext cx="2649759" cy="500584"/>
            </a:xfrm>
            <a:prstGeom prst="frame">
              <a:avLst>
                <a:gd name="adj1" fmla="val 125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0E76CA-7C35-4E67-BA11-A70EC37E2936}"/>
              </a:ext>
            </a:extLst>
          </p:cNvPr>
          <p:cNvSpPr txBox="1"/>
          <p:nvPr/>
        </p:nvSpPr>
        <p:spPr>
          <a:xfrm rot="3840033">
            <a:off x="3883752" y="2999062"/>
            <a:ext cx="1404686" cy="154984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152938"/>
              </a:avLst>
            </a:prstTxWarp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420335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A57AC-D12D-4B47-A3A5-1B258F43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83FE0A-D2C0-46DD-89CA-C1AC77585BEE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D99CA5-734F-4A0A-BE72-78EA0B722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ibbon: Curved and Tilted Down 7">
              <a:extLst>
                <a:ext uri="{FF2B5EF4-FFF2-40B4-BE49-F238E27FC236}">
                  <a16:creationId xmlns:a16="http://schemas.microsoft.com/office/drawing/2014/main" id="{798C0849-0BEB-4AA1-A9F3-ACEEA753A38B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F76BED-165F-4FA4-90C5-2050DB878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034" y="549391"/>
            <a:ext cx="5720004" cy="4004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5ABC9F-4457-4367-A139-BF76B08F6807}"/>
              </a:ext>
            </a:extLst>
          </p:cNvPr>
          <p:cNvSpPr txBox="1"/>
          <p:nvPr/>
        </p:nvSpPr>
        <p:spPr>
          <a:xfrm>
            <a:off x="2809944" y="987819"/>
            <a:ext cx="328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02BBAB-EE25-4491-BA85-2DCC39E96E62}"/>
              </a:ext>
            </a:extLst>
          </p:cNvPr>
          <p:cNvSpPr txBox="1"/>
          <p:nvPr/>
        </p:nvSpPr>
        <p:spPr>
          <a:xfrm>
            <a:off x="2736526" y="1855497"/>
            <a:ext cx="3370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5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2A9D8CA-A021-4228-9B97-9ECC585FAFC8}"/>
              </a:ext>
            </a:extLst>
          </p:cNvPr>
          <p:cNvGrpSpPr/>
          <p:nvPr/>
        </p:nvGrpSpPr>
        <p:grpSpPr>
          <a:xfrm>
            <a:off x="1463736" y="1942129"/>
            <a:ext cx="4919831" cy="461665"/>
            <a:chOff x="1105831" y="1864491"/>
            <a:chExt cx="4919831" cy="461665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05195305-9642-47D1-A55C-4A249E4F6BBE}"/>
                </a:ext>
              </a:extLst>
            </p:cNvPr>
            <p:cNvSpPr/>
            <p:nvPr/>
          </p:nvSpPr>
          <p:spPr>
            <a:xfrm>
              <a:off x="1105831" y="1935811"/>
              <a:ext cx="4568139" cy="319024"/>
            </a:xfrm>
            <a:prstGeom prst="homePlate">
              <a:avLst>
                <a:gd name="adj" fmla="val 145541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740279-6D0E-4C94-99BB-0FEF8C3A5B58}"/>
                </a:ext>
              </a:extLst>
            </p:cNvPr>
            <p:cNvSpPr/>
            <p:nvPr/>
          </p:nvSpPr>
          <p:spPr>
            <a:xfrm>
              <a:off x="1254984" y="1864491"/>
              <a:ext cx="47706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bn-BD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ea typeface="NikoshBAN" pitchFamily="2" charset="0"/>
                  <a:cs typeface="NikoshBAN" pitchFamily="2" charset="0"/>
                </a:rPr>
                <a:t>এই পাঠ শেষে শিক্ষার্থীরা-</a:t>
              </a:r>
              <a:r>
                <a:rPr lang="en-US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ea typeface="NikoshBAN" pitchFamily="2" charset="0"/>
                  <a:cs typeface="NikoshBAN" pitchFamily="2" charset="0"/>
                </a:rPr>
                <a:t>---------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F9B2FA0-C729-47B3-B430-7DE9915DF337}"/>
              </a:ext>
            </a:extLst>
          </p:cNvPr>
          <p:cNvSpPr/>
          <p:nvPr/>
        </p:nvSpPr>
        <p:spPr>
          <a:xfrm>
            <a:off x="1250133" y="2578202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bn-IN" sz="24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লগারিদম </a:t>
            </a:r>
            <a:r>
              <a:rPr lang="en-US" sz="2400" b="1" dirty="0" err="1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2400" b="1" dirty="0">
              <a:ln w="1905"/>
              <a:solidFill>
                <a:schemeClr val="bg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bn-IN" sz="24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লগারিদমের সূত্রাব</a:t>
            </a:r>
            <a:r>
              <a:rPr lang="en-US" sz="2400" b="1" dirty="0" err="1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24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প্রতিপাদন</a:t>
            </a:r>
            <a:r>
              <a:rPr lang="bn-IN" sz="24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করতে পারবে। </a:t>
            </a:r>
            <a:endParaRPr lang="en-US" sz="2400" b="1" dirty="0">
              <a:ln w="1905"/>
              <a:solidFill>
                <a:schemeClr val="bg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bn-IN" sz="24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লগারিদমের সূত্রাব</a:t>
            </a:r>
            <a:r>
              <a:rPr lang="en-US" sz="2400" b="1" dirty="0" err="1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24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sz="2400" b="1" dirty="0" err="1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bn-IN" sz="24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সমস্যার </a:t>
            </a:r>
            <a:r>
              <a:rPr lang="en-US" sz="24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সমাধান করতে </a:t>
            </a:r>
            <a:r>
              <a:rPr lang="bn-IN" sz="2400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400" b="1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FAD858-4845-4EC3-83E8-E66D52E1898B}"/>
              </a:ext>
            </a:extLst>
          </p:cNvPr>
          <p:cNvGrpSpPr/>
          <p:nvPr/>
        </p:nvGrpSpPr>
        <p:grpSpPr>
          <a:xfrm>
            <a:off x="1354913" y="432149"/>
            <a:ext cx="5940264" cy="1016209"/>
            <a:chOff x="1012046" y="727653"/>
            <a:chExt cx="6897784" cy="1023511"/>
          </a:xfrm>
        </p:grpSpPr>
        <p:sp>
          <p:nvSpPr>
            <p:cNvPr id="10" name="Down Ribbon 1">
              <a:extLst>
                <a:ext uri="{FF2B5EF4-FFF2-40B4-BE49-F238E27FC236}">
                  <a16:creationId xmlns:a16="http://schemas.microsoft.com/office/drawing/2014/main" id="{E8F3F06B-0153-4662-815A-2C2CCA6536A6}"/>
                </a:ext>
              </a:extLst>
            </p:cNvPr>
            <p:cNvSpPr/>
            <p:nvPr/>
          </p:nvSpPr>
          <p:spPr>
            <a:xfrm>
              <a:off x="1012046" y="727653"/>
              <a:ext cx="6897784" cy="990600"/>
            </a:xfrm>
            <a:prstGeom prst="ribbon">
              <a:avLst>
                <a:gd name="adj1" fmla="val 33333"/>
                <a:gd name="adj2" fmla="val 36404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E57811-98D9-4D0D-8036-E44526C8FCAF}"/>
                </a:ext>
              </a:extLst>
            </p:cNvPr>
            <p:cNvSpPr/>
            <p:nvPr/>
          </p:nvSpPr>
          <p:spPr>
            <a:xfrm>
              <a:off x="3036584" y="1104833"/>
              <a:ext cx="28487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as-IN" sz="3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as-IN" sz="3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sz="3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8E2BC60-25EB-4456-AC7D-A7A1B6868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CA59D46-1DFC-4A8E-ADA8-803FD110D868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2C610B5-257D-4EC9-9F21-378B71638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ibbon: Curved and Tilted Down 17">
              <a:extLst>
                <a:ext uri="{FF2B5EF4-FFF2-40B4-BE49-F238E27FC236}">
                  <a16:creationId xmlns:a16="http://schemas.microsoft.com/office/drawing/2014/main" id="{08EEEC8D-8AFC-4091-8F29-58E66E915141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5BC47A9-08C9-4046-80BD-7D9BF78DB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C1BFEBC-3D89-4923-8AB2-C993C4B571B1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2960B2-32AC-4DE6-8F34-A7FCF56D8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ibbon: Curved and Tilted Down 7">
              <a:extLst>
                <a:ext uri="{FF2B5EF4-FFF2-40B4-BE49-F238E27FC236}">
                  <a16:creationId xmlns:a16="http://schemas.microsoft.com/office/drawing/2014/main" id="{3353E50E-16B9-4B86-97C0-A399E93B96AF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A8BBB7A-68ED-427F-956D-9D2527C8D8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483" b="15393"/>
          <a:stretch/>
        </p:blipFill>
        <p:spPr>
          <a:xfrm>
            <a:off x="1745712" y="360420"/>
            <a:ext cx="2245612" cy="2876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332D48-2CD3-4B75-9A5A-2FA03B9801A8}"/>
              </a:ext>
            </a:extLst>
          </p:cNvPr>
          <p:cNvSpPr/>
          <p:nvPr/>
        </p:nvSpPr>
        <p:spPr>
          <a:xfrm>
            <a:off x="4111463" y="1080180"/>
            <a:ext cx="47188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 নেপি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(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6" tooltip="ইংরেজি ভাষা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ইংরেজি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John Napier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(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7" tooltip="১৫৫০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১৫৫০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8" tooltip="১৬১৭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১৬১৭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সম্পূর্ণ নাম জন নেপি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অফ মার্চিস্টন, ছিলেন একজন স্কটিশ ভূস্বামী ও গণিতবিদ, রসা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নবিদ ও জ্যোতির্বিদ। গাণিতিক দর্শনের জন্য বিখ্যাত।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76A2D7-4CF1-43F0-911C-2449187CB34F}"/>
              </a:ext>
            </a:extLst>
          </p:cNvPr>
          <p:cNvSpPr/>
          <p:nvPr/>
        </p:nvSpPr>
        <p:spPr>
          <a:xfrm>
            <a:off x="980660" y="3308761"/>
            <a:ext cx="421767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লগারিদম  ধারনার  প্রতিষ্ঠাতা </a:t>
            </a:r>
            <a:endParaRPr lang="en-US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1B024A-00A3-4969-9666-9EC1CA506628}"/>
              </a:ext>
            </a:extLst>
          </p:cNvPr>
          <p:cNvGrpSpPr/>
          <p:nvPr/>
        </p:nvGrpSpPr>
        <p:grpSpPr>
          <a:xfrm>
            <a:off x="2265844" y="689659"/>
            <a:ext cx="3683935" cy="538779"/>
            <a:chOff x="2662803" y="740011"/>
            <a:chExt cx="3683935" cy="53877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1A42243-B593-475A-AEE3-25915156C590}"/>
                </a:ext>
              </a:extLst>
            </p:cNvPr>
            <p:cNvSpPr/>
            <p:nvPr/>
          </p:nvSpPr>
          <p:spPr>
            <a:xfrm>
              <a:off x="2662803" y="761281"/>
              <a:ext cx="3683935" cy="517509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E4DDA6-B494-4EA5-93B4-4D68D9DF8F74}"/>
                </a:ext>
              </a:extLst>
            </p:cNvPr>
            <p:cNvSpPr/>
            <p:nvPr/>
          </p:nvSpPr>
          <p:spPr>
            <a:xfrm>
              <a:off x="2832641" y="740011"/>
              <a:ext cx="33442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লগারিদমের</a:t>
              </a:r>
              <a:r>
                <a:rPr lang="bn-BD" sz="2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সূ</a:t>
              </a:r>
              <a:r>
                <a:rPr lang="bn-BD" sz="2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্ত্রাবলীঃ </a:t>
              </a:r>
              <a:endParaRPr lang="en-US" sz="2800" b="1" dirty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E555C15-BDF3-4E2C-8950-57075EEA5199}"/>
                  </a:ext>
                </a:extLst>
              </p:cNvPr>
              <p:cNvSpPr/>
              <p:nvPr/>
            </p:nvSpPr>
            <p:spPr>
              <a:xfrm>
                <a:off x="1039321" y="1520910"/>
                <a:ext cx="45424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1। </a:t>
                </a:r>
                <a:r>
                  <a:rPr lang="bn-BD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শূন্য লগের</a:t>
                </a:r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সূত্রঃ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bn-BD" sz="2400" b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a:rPr lang="en-US" sz="2400" b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2400" b="1" i="0" smtClean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E555C15-BDF3-4E2C-8950-57075EEA5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21" y="1520910"/>
                <a:ext cx="4542490" cy="461665"/>
              </a:xfrm>
              <a:prstGeom prst="rect">
                <a:avLst/>
              </a:prstGeom>
              <a:blipFill>
                <a:blip r:embed="rId3"/>
                <a:stretch>
                  <a:fillRect l="-2145" t="-92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18730D3-15F9-4DE9-B6A2-D11D9F2E8FA2}"/>
                  </a:ext>
                </a:extLst>
              </p:cNvPr>
              <p:cNvSpPr/>
              <p:nvPr/>
            </p:nvSpPr>
            <p:spPr>
              <a:xfrm>
                <a:off x="1039321" y="2134561"/>
                <a:ext cx="43026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bn-BD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 লগের</a:t>
                </a:r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সূত্রঃ</a:t>
                </a:r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  <m:r>
                      <a:rPr lang="en-US" sz="2400" b="1" i="0" smtClean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18730D3-15F9-4DE9-B6A2-D11D9F2E8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21" y="2134561"/>
                <a:ext cx="4302651" cy="461665"/>
              </a:xfrm>
              <a:prstGeom prst="rect">
                <a:avLst/>
              </a:prstGeom>
              <a:blipFill>
                <a:blip r:embed="rId4"/>
                <a:stretch>
                  <a:fillRect l="-2266"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DEE13BC-BE47-4913-AA30-72C9394C48C3}"/>
                  </a:ext>
                </a:extLst>
              </p:cNvPr>
              <p:cNvSpPr/>
              <p:nvPr/>
            </p:nvSpPr>
            <p:spPr>
              <a:xfrm>
                <a:off x="1039321" y="2596226"/>
                <a:ext cx="65180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2400" b="1" dirty="0" err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গুণফলের</a:t>
                </a:r>
                <a:r>
                  <a:rPr lang="bn-BD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</a:t>
                </a:r>
                <a:r>
                  <a:rPr lang="bn-BD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ত্রঃ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bn-BD" sz="2400" b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  <m:r>
                      <a:rPr lang="en-US" sz="2400" b="1" i="1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DEE13BC-BE47-4913-AA30-72C9394C4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21" y="2596226"/>
                <a:ext cx="6518031" cy="461665"/>
              </a:xfrm>
              <a:prstGeom prst="rect">
                <a:avLst/>
              </a:prstGeom>
              <a:blipFill>
                <a:blip r:embed="rId5"/>
                <a:stretch>
                  <a:fillRect l="-1495" t="-15789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8EA5F8E-8741-41E5-9715-BE5DBB92A8AB}"/>
                  </a:ext>
                </a:extLst>
              </p:cNvPr>
              <p:cNvSpPr/>
              <p:nvPr/>
            </p:nvSpPr>
            <p:spPr>
              <a:xfrm>
                <a:off x="1065112" y="3104057"/>
                <a:ext cx="71862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:r>
                  <a:rPr lang="bn-BD" sz="2400" b="1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উল্টো ভাবেঃ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accent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solidFill>
                                  <a:schemeClr val="accent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accent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400" b="1" i="1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2400" b="1" i="1">
                            <a:solidFill>
                              <a:schemeClr val="accent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1" i="1">
                                <a:solidFill>
                                  <a:schemeClr val="accent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accent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accent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accent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1" i="1">
                                <a:solidFill>
                                  <a:schemeClr val="accent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𝑵</m:t>
                            </m:r>
                            <m:func>
                              <m:funcPr>
                                <m:ctrlPr>
                                  <a:rPr lang="en-US" sz="2400" b="1" i="1">
                                    <a:solidFill>
                                      <a:schemeClr val="accent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accent3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bn-BD" sz="2400" b="1">
                                        <a:solidFill>
                                          <a:schemeClr val="accent3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= </m:t>
                                    </m:r>
                                    <m:r>
                                      <a:rPr lang="en-US" sz="2400" b="1">
                                        <a:solidFill>
                                          <a:schemeClr val="accent3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chemeClr val="accent3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b="1" i="1">
                                    <a:solidFill>
                                      <a:schemeClr val="accent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solidFill>
                                      <a:schemeClr val="accent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2400" b="1" i="1">
                                    <a:solidFill>
                                      <a:schemeClr val="accent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>
                                    <a:solidFill>
                                      <a:schemeClr val="accent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func>
                            <m:r>
                              <a:rPr lang="en-US" sz="2400" b="1" i="1">
                                <a:solidFill>
                                  <a:schemeClr val="accent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8EA5F8E-8741-41E5-9715-BE5DBB92A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112" y="3104057"/>
                <a:ext cx="7186246" cy="461665"/>
              </a:xfrm>
              <a:prstGeom prst="rect">
                <a:avLst/>
              </a:prstGeom>
              <a:blipFill>
                <a:blip r:embed="rId6"/>
                <a:stretch>
                  <a:fillRect l="-1442"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DDBDAC-4F2F-4FA4-A610-C8862ADA16F4}"/>
                  </a:ext>
                </a:extLst>
              </p:cNvPr>
              <p:cNvSpPr/>
              <p:nvPr/>
            </p:nvSpPr>
            <p:spPr>
              <a:xfrm>
                <a:off x="1085703" y="3726969"/>
                <a:ext cx="68044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যখন,</a:t>
                </a:r>
                <a:r>
                  <a:rPr lang="bn-BD" sz="2400" b="1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a&gt;</a:t>
                </a:r>
                <a:r>
                  <a:rPr lang="en-US" sz="2400" b="1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a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𝑴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𝑵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2400" b="1" i="1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DDBDAC-4F2F-4FA4-A610-C8862ADA1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703" y="3726969"/>
                <a:ext cx="6804416" cy="461665"/>
              </a:xfrm>
              <a:prstGeom prst="rect">
                <a:avLst/>
              </a:prstGeom>
              <a:blipFill>
                <a:blip r:embed="rId7"/>
                <a:stretch>
                  <a:fillRect l="-1434" t="-92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D8A1D520-F307-4313-A168-4498179565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1E13ACB-3C49-46D9-BC63-D65A9093290D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ECDD4E6-3AA8-48AA-9CB3-63150961B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Ribbon: Curved and Tilted Down 27">
              <a:extLst>
                <a:ext uri="{FF2B5EF4-FFF2-40B4-BE49-F238E27FC236}">
                  <a16:creationId xmlns:a16="http://schemas.microsoft.com/office/drawing/2014/main" id="{C274742C-1012-4EEF-949C-1E868FAEE982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064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F3641-067D-44EB-A0B8-15A2963D7ACA}"/>
              </a:ext>
            </a:extLst>
          </p:cNvPr>
          <p:cNvGrpSpPr/>
          <p:nvPr/>
        </p:nvGrpSpPr>
        <p:grpSpPr>
          <a:xfrm>
            <a:off x="329489" y="3180645"/>
            <a:ext cx="8525343" cy="1659716"/>
            <a:chOff x="329489" y="3180645"/>
            <a:chExt cx="8525343" cy="1659716"/>
          </a:xfrm>
        </p:grpSpPr>
        <p:sp>
          <p:nvSpPr>
            <p:cNvPr id="325" name="Google Shape;325;p43"/>
            <p:cNvSpPr/>
            <p:nvPr/>
          </p:nvSpPr>
          <p:spPr>
            <a:xfrm flipH="1">
              <a:off x="329489" y="3308761"/>
              <a:ext cx="584900" cy="1531600"/>
            </a:xfrm>
            <a:custGeom>
              <a:avLst/>
              <a:gdLst/>
              <a:ahLst/>
              <a:cxnLst/>
              <a:rect l="l" t="t" r="r" b="b"/>
              <a:pathLst>
                <a:path w="23396" h="61264" extrusionOk="0">
                  <a:moveTo>
                    <a:pt x="20253" y="771"/>
                  </a:moveTo>
                  <a:lnTo>
                    <a:pt x="20253" y="771"/>
                  </a:lnTo>
                  <a:cubicBezTo>
                    <a:pt x="20371" y="1229"/>
                    <a:pt x="20133" y="2064"/>
                    <a:pt x="20093" y="2541"/>
                  </a:cubicBezTo>
                  <a:cubicBezTo>
                    <a:pt x="20034" y="3177"/>
                    <a:pt x="19954" y="3814"/>
                    <a:pt x="19875" y="4430"/>
                  </a:cubicBezTo>
                  <a:cubicBezTo>
                    <a:pt x="19676" y="5644"/>
                    <a:pt x="19417" y="6877"/>
                    <a:pt x="19099" y="8071"/>
                  </a:cubicBezTo>
                  <a:cubicBezTo>
                    <a:pt x="18780" y="9324"/>
                    <a:pt x="18402" y="10557"/>
                    <a:pt x="17985" y="11771"/>
                  </a:cubicBezTo>
                  <a:cubicBezTo>
                    <a:pt x="17706" y="12606"/>
                    <a:pt x="17448" y="13541"/>
                    <a:pt x="17050" y="14337"/>
                  </a:cubicBezTo>
                  <a:cubicBezTo>
                    <a:pt x="16851" y="14755"/>
                    <a:pt x="16751" y="15292"/>
                    <a:pt x="16433" y="15630"/>
                  </a:cubicBezTo>
                  <a:cubicBezTo>
                    <a:pt x="16393" y="15670"/>
                    <a:pt x="16373" y="15690"/>
                    <a:pt x="16354" y="15710"/>
                  </a:cubicBezTo>
                  <a:cubicBezTo>
                    <a:pt x="16015" y="15352"/>
                    <a:pt x="16075" y="14755"/>
                    <a:pt x="15995" y="14297"/>
                  </a:cubicBezTo>
                  <a:cubicBezTo>
                    <a:pt x="15995" y="14297"/>
                    <a:pt x="15995" y="14297"/>
                    <a:pt x="16015" y="14277"/>
                  </a:cubicBezTo>
                  <a:cubicBezTo>
                    <a:pt x="16015" y="14138"/>
                    <a:pt x="16035" y="13979"/>
                    <a:pt x="16035" y="13899"/>
                  </a:cubicBezTo>
                  <a:cubicBezTo>
                    <a:pt x="16015" y="13283"/>
                    <a:pt x="16055" y="12666"/>
                    <a:pt x="16115" y="12069"/>
                  </a:cubicBezTo>
                  <a:cubicBezTo>
                    <a:pt x="16254" y="10717"/>
                    <a:pt x="16552" y="9384"/>
                    <a:pt x="16950" y="8091"/>
                  </a:cubicBezTo>
                  <a:cubicBezTo>
                    <a:pt x="17368" y="6718"/>
                    <a:pt x="17885" y="5405"/>
                    <a:pt x="18482" y="4092"/>
                  </a:cubicBezTo>
                  <a:cubicBezTo>
                    <a:pt x="18761" y="3495"/>
                    <a:pt x="19059" y="2919"/>
                    <a:pt x="19357" y="2322"/>
                  </a:cubicBezTo>
                  <a:cubicBezTo>
                    <a:pt x="19436" y="2184"/>
                    <a:pt x="20259" y="832"/>
                    <a:pt x="20253" y="771"/>
                  </a:cubicBezTo>
                  <a:close/>
                  <a:moveTo>
                    <a:pt x="21685" y="11075"/>
                  </a:moveTo>
                  <a:lnTo>
                    <a:pt x="21685" y="11075"/>
                  </a:lnTo>
                  <a:cubicBezTo>
                    <a:pt x="20869" y="13163"/>
                    <a:pt x="19556" y="14874"/>
                    <a:pt x="17587" y="16028"/>
                  </a:cubicBezTo>
                  <a:cubicBezTo>
                    <a:pt x="18701" y="14178"/>
                    <a:pt x="20153" y="12586"/>
                    <a:pt x="21685" y="11075"/>
                  </a:cubicBezTo>
                  <a:close/>
                  <a:moveTo>
                    <a:pt x="7123" y="11831"/>
                  </a:moveTo>
                  <a:cubicBezTo>
                    <a:pt x="7064" y="12089"/>
                    <a:pt x="7839" y="13422"/>
                    <a:pt x="7979" y="13879"/>
                  </a:cubicBezTo>
                  <a:cubicBezTo>
                    <a:pt x="8237" y="14675"/>
                    <a:pt x="8416" y="15511"/>
                    <a:pt x="8536" y="16346"/>
                  </a:cubicBezTo>
                  <a:cubicBezTo>
                    <a:pt x="8695" y="17301"/>
                    <a:pt x="8774" y="18276"/>
                    <a:pt x="8854" y="19251"/>
                  </a:cubicBezTo>
                  <a:cubicBezTo>
                    <a:pt x="8894" y="19827"/>
                    <a:pt x="9013" y="20524"/>
                    <a:pt x="8993" y="21140"/>
                  </a:cubicBezTo>
                  <a:cubicBezTo>
                    <a:pt x="8993" y="21260"/>
                    <a:pt x="8993" y="21359"/>
                    <a:pt x="8973" y="21479"/>
                  </a:cubicBezTo>
                  <a:cubicBezTo>
                    <a:pt x="8922" y="21498"/>
                    <a:pt x="8875" y="21507"/>
                    <a:pt x="8832" y="21507"/>
                  </a:cubicBezTo>
                  <a:cubicBezTo>
                    <a:pt x="8740" y="21507"/>
                    <a:pt x="8663" y="21467"/>
                    <a:pt x="8595" y="21399"/>
                  </a:cubicBezTo>
                  <a:cubicBezTo>
                    <a:pt x="8496" y="21299"/>
                    <a:pt x="8416" y="21160"/>
                    <a:pt x="8357" y="21041"/>
                  </a:cubicBezTo>
                  <a:cubicBezTo>
                    <a:pt x="7680" y="19768"/>
                    <a:pt x="7282" y="18355"/>
                    <a:pt x="7084" y="16923"/>
                  </a:cubicBezTo>
                  <a:cubicBezTo>
                    <a:pt x="6964" y="16028"/>
                    <a:pt x="6924" y="15133"/>
                    <a:pt x="6924" y="14218"/>
                  </a:cubicBezTo>
                  <a:cubicBezTo>
                    <a:pt x="6924" y="13462"/>
                    <a:pt x="6825" y="12527"/>
                    <a:pt x="7123" y="11831"/>
                  </a:cubicBezTo>
                  <a:close/>
                  <a:moveTo>
                    <a:pt x="10903" y="16664"/>
                  </a:moveTo>
                  <a:lnTo>
                    <a:pt x="10903" y="16664"/>
                  </a:lnTo>
                  <a:cubicBezTo>
                    <a:pt x="11181" y="16983"/>
                    <a:pt x="10903" y="18495"/>
                    <a:pt x="10803" y="18992"/>
                  </a:cubicBezTo>
                  <a:cubicBezTo>
                    <a:pt x="10585" y="20026"/>
                    <a:pt x="10147" y="21001"/>
                    <a:pt x="9650" y="21916"/>
                  </a:cubicBezTo>
                  <a:cubicBezTo>
                    <a:pt x="9809" y="20106"/>
                    <a:pt x="10465" y="18415"/>
                    <a:pt x="10903" y="16664"/>
                  </a:cubicBezTo>
                  <a:close/>
                  <a:moveTo>
                    <a:pt x="21466" y="15352"/>
                  </a:moveTo>
                  <a:lnTo>
                    <a:pt x="21466" y="15352"/>
                  </a:lnTo>
                  <a:cubicBezTo>
                    <a:pt x="21088" y="17202"/>
                    <a:pt x="20630" y="19052"/>
                    <a:pt x="20054" y="20862"/>
                  </a:cubicBezTo>
                  <a:cubicBezTo>
                    <a:pt x="19516" y="22612"/>
                    <a:pt x="18959" y="24602"/>
                    <a:pt x="17905" y="26114"/>
                  </a:cubicBezTo>
                  <a:cubicBezTo>
                    <a:pt x="17786" y="24502"/>
                    <a:pt x="18542" y="22294"/>
                    <a:pt x="19099" y="20703"/>
                  </a:cubicBezTo>
                  <a:cubicBezTo>
                    <a:pt x="19735" y="18853"/>
                    <a:pt x="20571" y="17082"/>
                    <a:pt x="21466" y="15352"/>
                  </a:cubicBezTo>
                  <a:close/>
                  <a:moveTo>
                    <a:pt x="13051" y="17599"/>
                  </a:moveTo>
                  <a:cubicBezTo>
                    <a:pt x="13111" y="17997"/>
                    <a:pt x="13250" y="18395"/>
                    <a:pt x="13290" y="18793"/>
                  </a:cubicBezTo>
                  <a:cubicBezTo>
                    <a:pt x="13350" y="19350"/>
                    <a:pt x="13370" y="19907"/>
                    <a:pt x="13409" y="20464"/>
                  </a:cubicBezTo>
                  <a:cubicBezTo>
                    <a:pt x="13449" y="21518"/>
                    <a:pt x="13449" y="22573"/>
                    <a:pt x="13429" y="23627"/>
                  </a:cubicBezTo>
                  <a:cubicBezTo>
                    <a:pt x="13390" y="25238"/>
                    <a:pt x="13131" y="26949"/>
                    <a:pt x="13171" y="28600"/>
                  </a:cubicBezTo>
                  <a:cubicBezTo>
                    <a:pt x="13031" y="27944"/>
                    <a:pt x="12753" y="27247"/>
                    <a:pt x="12673" y="26690"/>
                  </a:cubicBezTo>
                  <a:cubicBezTo>
                    <a:pt x="12514" y="25596"/>
                    <a:pt x="12494" y="24482"/>
                    <a:pt x="12514" y="23368"/>
                  </a:cubicBezTo>
                  <a:cubicBezTo>
                    <a:pt x="12554" y="22155"/>
                    <a:pt x="12634" y="20961"/>
                    <a:pt x="12733" y="19748"/>
                  </a:cubicBezTo>
                  <a:cubicBezTo>
                    <a:pt x="12773" y="19171"/>
                    <a:pt x="12793" y="18594"/>
                    <a:pt x="12932" y="18057"/>
                  </a:cubicBezTo>
                  <a:cubicBezTo>
                    <a:pt x="12932" y="17997"/>
                    <a:pt x="13012" y="17778"/>
                    <a:pt x="13051" y="17599"/>
                  </a:cubicBezTo>
                  <a:close/>
                  <a:moveTo>
                    <a:pt x="5611" y="24065"/>
                  </a:moveTo>
                  <a:cubicBezTo>
                    <a:pt x="7660" y="25815"/>
                    <a:pt x="8934" y="28063"/>
                    <a:pt x="9908" y="30530"/>
                  </a:cubicBezTo>
                  <a:cubicBezTo>
                    <a:pt x="7720" y="28879"/>
                    <a:pt x="6527" y="26551"/>
                    <a:pt x="5611" y="24065"/>
                  </a:cubicBezTo>
                  <a:close/>
                  <a:moveTo>
                    <a:pt x="22341" y="24820"/>
                  </a:moveTo>
                  <a:cubicBezTo>
                    <a:pt x="21864" y="27765"/>
                    <a:pt x="19954" y="31166"/>
                    <a:pt x="18064" y="32400"/>
                  </a:cubicBezTo>
                  <a:cubicBezTo>
                    <a:pt x="19138" y="29615"/>
                    <a:pt x="20571" y="27208"/>
                    <a:pt x="22341" y="24820"/>
                  </a:cubicBezTo>
                  <a:close/>
                  <a:moveTo>
                    <a:pt x="2946" y="26790"/>
                  </a:moveTo>
                  <a:lnTo>
                    <a:pt x="2946" y="26790"/>
                  </a:lnTo>
                  <a:cubicBezTo>
                    <a:pt x="5711" y="30112"/>
                    <a:pt x="7382" y="34150"/>
                    <a:pt x="8874" y="38169"/>
                  </a:cubicBezTo>
                  <a:cubicBezTo>
                    <a:pt x="8854" y="38228"/>
                    <a:pt x="8834" y="38288"/>
                    <a:pt x="8774" y="38328"/>
                  </a:cubicBezTo>
                  <a:cubicBezTo>
                    <a:pt x="8675" y="38308"/>
                    <a:pt x="8556" y="38288"/>
                    <a:pt x="8456" y="38248"/>
                  </a:cubicBezTo>
                  <a:cubicBezTo>
                    <a:pt x="6805" y="37234"/>
                    <a:pt x="5830" y="35344"/>
                    <a:pt x="5074" y="33613"/>
                  </a:cubicBezTo>
                  <a:cubicBezTo>
                    <a:pt x="4100" y="31425"/>
                    <a:pt x="3423" y="29137"/>
                    <a:pt x="2946" y="26790"/>
                  </a:cubicBezTo>
                  <a:close/>
                  <a:moveTo>
                    <a:pt x="22658" y="30573"/>
                  </a:moveTo>
                  <a:cubicBezTo>
                    <a:pt x="22698" y="30573"/>
                    <a:pt x="22738" y="30584"/>
                    <a:pt x="22779" y="30609"/>
                  </a:cubicBezTo>
                  <a:cubicBezTo>
                    <a:pt x="21943" y="34548"/>
                    <a:pt x="20730" y="38487"/>
                    <a:pt x="17468" y="41133"/>
                  </a:cubicBezTo>
                  <a:cubicBezTo>
                    <a:pt x="17388" y="40198"/>
                    <a:pt x="17865" y="39183"/>
                    <a:pt x="18184" y="38348"/>
                  </a:cubicBezTo>
                  <a:cubicBezTo>
                    <a:pt x="18542" y="37393"/>
                    <a:pt x="18979" y="36478"/>
                    <a:pt x="19477" y="35582"/>
                  </a:cubicBezTo>
                  <a:cubicBezTo>
                    <a:pt x="19974" y="34628"/>
                    <a:pt x="20531" y="33713"/>
                    <a:pt x="21088" y="32797"/>
                  </a:cubicBezTo>
                  <a:cubicBezTo>
                    <a:pt x="21347" y="32380"/>
                    <a:pt x="21605" y="31982"/>
                    <a:pt x="21864" y="31564"/>
                  </a:cubicBezTo>
                  <a:cubicBezTo>
                    <a:pt x="22058" y="31264"/>
                    <a:pt x="22346" y="30573"/>
                    <a:pt x="22658" y="30573"/>
                  </a:cubicBezTo>
                  <a:close/>
                  <a:moveTo>
                    <a:pt x="14583" y="31047"/>
                  </a:moveTo>
                  <a:cubicBezTo>
                    <a:pt x="14802" y="32002"/>
                    <a:pt x="15041" y="32897"/>
                    <a:pt x="15160" y="33892"/>
                  </a:cubicBezTo>
                  <a:cubicBezTo>
                    <a:pt x="15279" y="34946"/>
                    <a:pt x="15359" y="36000"/>
                    <a:pt x="15399" y="37055"/>
                  </a:cubicBezTo>
                  <a:cubicBezTo>
                    <a:pt x="15458" y="38169"/>
                    <a:pt x="15498" y="39282"/>
                    <a:pt x="15518" y="40377"/>
                  </a:cubicBezTo>
                  <a:cubicBezTo>
                    <a:pt x="15538" y="41411"/>
                    <a:pt x="15419" y="42565"/>
                    <a:pt x="15578" y="43579"/>
                  </a:cubicBezTo>
                  <a:cubicBezTo>
                    <a:pt x="14464" y="41888"/>
                    <a:pt x="14225" y="39462"/>
                    <a:pt x="14106" y="37492"/>
                  </a:cubicBezTo>
                  <a:cubicBezTo>
                    <a:pt x="13966" y="35344"/>
                    <a:pt x="13947" y="33096"/>
                    <a:pt x="14583" y="31047"/>
                  </a:cubicBezTo>
                  <a:close/>
                  <a:moveTo>
                    <a:pt x="1354" y="36895"/>
                  </a:moveTo>
                  <a:lnTo>
                    <a:pt x="1354" y="36895"/>
                  </a:lnTo>
                  <a:cubicBezTo>
                    <a:pt x="4696" y="38626"/>
                    <a:pt x="7501" y="40934"/>
                    <a:pt x="9132" y="44435"/>
                  </a:cubicBezTo>
                  <a:cubicBezTo>
                    <a:pt x="5930" y="42545"/>
                    <a:pt x="3622" y="39740"/>
                    <a:pt x="1354" y="36895"/>
                  </a:cubicBezTo>
                  <a:close/>
                  <a:moveTo>
                    <a:pt x="2901" y="45290"/>
                  </a:moveTo>
                  <a:cubicBezTo>
                    <a:pt x="3489" y="45290"/>
                    <a:pt x="4149" y="45773"/>
                    <a:pt x="4637" y="46066"/>
                  </a:cubicBezTo>
                  <a:cubicBezTo>
                    <a:pt x="5313" y="46464"/>
                    <a:pt x="5930" y="47001"/>
                    <a:pt x="6527" y="47498"/>
                  </a:cubicBezTo>
                  <a:cubicBezTo>
                    <a:pt x="7183" y="48035"/>
                    <a:pt x="7820" y="48572"/>
                    <a:pt x="8456" y="49129"/>
                  </a:cubicBezTo>
                  <a:cubicBezTo>
                    <a:pt x="8834" y="49448"/>
                    <a:pt x="9192" y="49846"/>
                    <a:pt x="9550" y="50204"/>
                  </a:cubicBezTo>
                  <a:cubicBezTo>
                    <a:pt x="9590" y="50263"/>
                    <a:pt x="9630" y="50323"/>
                    <a:pt x="9650" y="50383"/>
                  </a:cubicBezTo>
                  <a:cubicBezTo>
                    <a:pt x="9630" y="50403"/>
                    <a:pt x="9610" y="50422"/>
                    <a:pt x="9590" y="50422"/>
                  </a:cubicBezTo>
                  <a:cubicBezTo>
                    <a:pt x="9510" y="50363"/>
                    <a:pt x="9590" y="50522"/>
                    <a:pt x="8695" y="50084"/>
                  </a:cubicBezTo>
                  <a:cubicBezTo>
                    <a:pt x="7203" y="49269"/>
                    <a:pt x="5850" y="48194"/>
                    <a:pt x="4557" y="47061"/>
                  </a:cubicBezTo>
                  <a:cubicBezTo>
                    <a:pt x="4080" y="46623"/>
                    <a:pt x="3543" y="46225"/>
                    <a:pt x="3045" y="45807"/>
                  </a:cubicBezTo>
                  <a:lnTo>
                    <a:pt x="3065" y="45807"/>
                  </a:lnTo>
                  <a:cubicBezTo>
                    <a:pt x="3065" y="45807"/>
                    <a:pt x="3065" y="45787"/>
                    <a:pt x="3065" y="45787"/>
                  </a:cubicBezTo>
                  <a:cubicBezTo>
                    <a:pt x="2946" y="45648"/>
                    <a:pt x="2807" y="45549"/>
                    <a:pt x="2807" y="45370"/>
                  </a:cubicBezTo>
                  <a:cubicBezTo>
                    <a:pt x="2826" y="45350"/>
                    <a:pt x="2846" y="45310"/>
                    <a:pt x="2866" y="45290"/>
                  </a:cubicBezTo>
                  <a:cubicBezTo>
                    <a:pt x="2878" y="45290"/>
                    <a:pt x="2890" y="45290"/>
                    <a:pt x="2901" y="45290"/>
                  </a:cubicBezTo>
                  <a:close/>
                  <a:moveTo>
                    <a:pt x="18480" y="48173"/>
                  </a:moveTo>
                  <a:cubicBezTo>
                    <a:pt x="18493" y="48173"/>
                    <a:pt x="18507" y="48173"/>
                    <a:pt x="18522" y="48175"/>
                  </a:cubicBezTo>
                  <a:cubicBezTo>
                    <a:pt x="18184" y="51178"/>
                    <a:pt x="17845" y="54182"/>
                    <a:pt x="17507" y="57206"/>
                  </a:cubicBezTo>
                  <a:cubicBezTo>
                    <a:pt x="16493" y="55873"/>
                    <a:pt x="16712" y="54461"/>
                    <a:pt x="16990" y="52929"/>
                  </a:cubicBezTo>
                  <a:cubicBezTo>
                    <a:pt x="17129" y="52054"/>
                    <a:pt x="17308" y="51178"/>
                    <a:pt x="17567" y="50323"/>
                  </a:cubicBezTo>
                  <a:cubicBezTo>
                    <a:pt x="17686" y="49905"/>
                    <a:pt x="17826" y="49487"/>
                    <a:pt x="17965" y="49070"/>
                  </a:cubicBezTo>
                  <a:cubicBezTo>
                    <a:pt x="18080" y="48723"/>
                    <a:pt x="18084" y="48173"/>
                    <a:pt x="18480" y="48173"/>
                  </a:cubicBezTo>
                  <a:close/>
                  <a:moveTo>
                    <a:pt x="4179" y="52829"/>
                  </a:moveTo>
                  <a:lnTo>
                    <a:pt x="4179" y="52829"/>
                  </a:lnTo>
                  <a:cubicBezTo>
                    <a:pt x="6606" y="53168"/>
                    <a:pt x="8914" y="53983"/>
                    <a:pt x="11102" y="55038"/>
                  </a:cubicBezTo>
                  <a:cubicBezTo>
                    <a:pt x="12256" y="55595"/>
                    <a:pt x="13409" y="56171"/>
                    <a:pt x="14543" y="56748"/>
                  </a:cubicBezTo>
                  <a:cubicBezTo>
                    <a:pt x="15021" y="56987"/>
                    <a:pt x="15478" y="57226"/>
                    <a:pt x="15936" y="57464"/>
                  </a:cubicBezTo>
                  <a:cubicBezTo>
                    <a:pt x="16095" y="57624"/>
                    <a:pt x="16334" y="57763"/>
                    <a:pt x="16513" y="57922"/>
                  </a:cubicBezTo>
                  <a:cubicBezTo>
                    <a:pt x="16652" y="58041"/>
                    <a:pt x="16731" y="58181"/>
                    <a:pt x="16751" y="58320"/>
                  </a:cubicBezTo>
                  <a:cubicBezTo>
                    <a:pt x="16453" y="58528"/>
                    <a:pt x="16016" y="58608"/>
                    <a:pt x="15562" y="58608"/>
                  </a:cubicBezTo>
                  <a:cubicBezTo>
                    <a:pt x="15016" y="58608"/>
                    <a:pt x="14446" y="58492"/>
                    <a:pt x="14066" y="58340"/>
                  </a:cubicBezTo>
                  <a:cubicBezTo>
                    <a:pt x="14066" y="58340"/>
                    <a:pt x="14066" y="58320"/>
                    <a:pt x="14066" y="58320"/>
                  </a:cubicBezTo>
                  <a:cubicBezTo>
                    <a:pt x="14046" y="58320"/>
                    <a:pt x="14026" y="58300"/>
                    <a:pt x="14026" y="58300"/>
                  </a:cubicBezTo>
                  <a:cubicBezTo>
                    <a:pt x="12773" y="57882"/>
                    <a:pt x="11520" y="57425"/>
                    <a:pt x="10326" y="56848"/>
                  </a:cubicBezTo>
                  <a:cubicBezTo>
                    <a:pt x="8178" y="55813"/>
                    <a:pt x="5930" y="54481"/>
                    <a:pt x="4179" y="52829"/>
                  </a:cubicBezTo>
                  <a:close/>
                  <a:moveTo>
                    <a:pt x="20502" y="1"/>
                  </a:moveTo>
                  <a:cubicBezTo>
                    <a:pt x="20392" y="1"/>
                    <a:pt x="20245" y="91"/>
                    <a:pt x="20054" y="313"/>
                  </a:cubicBezTo>
                  <a:cubicBezTo>
                    <a:pt x="19556" y="870"/>
                    <a:pt x="19278" y="1665"/>
                    <a:pt x="18940" y="2342"/>
                  </a:cubicBezTo>
                  <a:cubicBezTo>
                    <a:pt x="17627" y="5007"/>
                    <a:pt x="16433" y="7733"/>
                    <a:pt x="15936" y="10677"/>
                  </a:cubicBezTo>
                  <a:cubicBezTo>
                    <a:pt x="15697" y="12069"/>
                    <a:pt x="15598" y="13521"/>
                    <a:pt x="15677" y="14934"/>
                  </a:cubicBezTo>
                  <a:cubicBezTo>
                    <a:pt x="15717" y="15531"/>
                    <a:pt x="16035" y="16028"/>
                    <a:pt x="16035" y="16625"/>
                  </a:cubicBezTo>
                  <a:cubicBezTo>
                    <a:pt x="16015" y="17381"/>
                    <a:pt x="15777" y="18176"/>
                    <a:pt x="15657" y="18912"/>
                  </a:cubicBezTo>
                  <a:cubicBezTo>
                    <a:pt x="15359" y="20583"/>
                    <a:pt x="15100" y="22254"/>
                    <a:pt x="14722" y="23905"/>
                  </a:cubicBezTo>
                  <a:cubicBezTo>
                    <a:pt x="14543" y="24681"/>
                    <a:pt x="14324" y="25437"/>
                    <a:pt x="14106" y="26193"/>
                  </a:cubicBezTo>
                  <a:cubicBezTo>
                    <a:pt x="14106" y="26253"/>
                    <a:pt x="14086" y="26312"/>
                    <a:pt x="14066" y="26372"/>
                  </a:cubicBezTo>
                  <a:cubicBezTo>
                    <a:pt x="14046" y="26392"/>
                    <a:pt x="14026" y="26392"/>
                    <a:pt x="14006" y="26412"/>
                  </a:cubicBezTo>
                  <a:lnTo>
                    <a:pt x="13966" y="26412"/>
                  </a:lnTo>
                  <a:cubicBezTo>
                    <a:pt x="13947" y="26332"/>
                    <a:pt x="13887" y="26253"/>
                    <a:pt x="13847" y="26173"/>
                  </a:cubicBezTo>
                  <a:cubicBezTo>
                    <a:pt x="13847" y="25915"/>
                    <a:pt x="13847" y="25676"/>
                    <a:pt x="13867" y="25437"/>
                  </a:cubicBezTo>
                  <a:cubicBezTo>
                    <a:pt x="13927" y="24403"/>
                    <a:pt x="13947" y="23348"/>
                    <a:pt x="13947" y="22314"/>
                  </a:cubicBezTo>
                  <a:cubicBezTo>
                    <a:pt x="13947" y="21280"/>
                    <a:pt x="13907" y="20245"/>
                    <a:pt x="13827" y="19211"/>
                  </a:cubicBezTo>
                  <a:cubicBezTo>
                    <a:pt x="13787" y="18674"/>
                    <a:pt x="13748" y="18137"/>
                    <a:pt x="13688" y="17580"/>
                  </a:cubicBezTo>
                  <a:cubicBezTo>
                    <a:pt x="13648" y="17281"/>
                    <a:pt x="13688" y="16764"/>
                    <a:pt x="13529" y="16485"/>
                  </a:cubicBezTo>
                  <a:cubicBezTo>
                    <a:pt x="13381" y="16230"/>
                    <a:pt x="13251" y="16129"/>
                    <a:pt x="13137" y="16129"/>
                  </a:cubicBezTo>
                  <a:cubicBezTo>
                    <a:pt x="12790" y="16129"/>
                    <a:pt x="12599" y="17056"/>
                    <a:pt x="12554" y="17341"/>
                  </a:cubicBezTo>
                  <a:cubicBezTo>
                    <a:pt x="12435" y="18137"/>
                    <a:pt x="12295" y="18932"/>
                    <a:pt x="12196" y="19728"/>
                  </a:cubicBezTo>
                  <a:cubicBezTo>
                    <a:pt x="11997" y="21459"/>
                    <a:pt x="11937" y="23209"/>
                    <a:pt x="12077" y="24960"/>
                  </a:cubicBezTo>
                  <a:cubicBezTo>
                    <a:pt x="12196" y="26651"/>
                    <a:pt x="12713" y="28282"/>
                    <a:pt x="12912" y="29953"/>
                  </a:cubicBezTo>
                  <a:cubicBezTo>
                    <a:pt x="13131" y="31703"/>
                    <a:pt x="12474" y="33454"/>
                    <a:pt x="12216" y="35145"/>
                  </a:cubicBezTo>
                  <a:cubicBezTo>
                    <a:pt x="11639" y="38666"/>
                    <a:pt x="11500" y="42266"/>
                    <a:pt x="11997" y="45787"/>
                  </a:cubicBezTo>
                  <a:cubicBezTo>
                    <a:pt x="12474" y="49169"/>
                    <a:pt x="13688" y="52133"/>
                    <a:pt x="15060" y="55217"/>
                  </a:cubicBezTo>
                  <a:cubicBezTo>
                    <a:pt x="14305" y="55117"/>
                    <a:pt x="13628" y="54122"/>
                    <a:pt x="13230" y="53565"/>
                  </a:cubicBezTo>
                  <a:cubicBezTo>
                    <a:pt x="12693" y="52849"/>
                    <a:pt x="12276" y="52054"/>
                    <a:pt x="11917" y="51238"/>
                  </a:cubicBezTo>
                  <a:cubicBezTo>
                    <a:pt x="11221" y="49587"/>
                    <a:pt x="10764" y="47797"/>
                    <a:pt x="10485" y="46026"/>
                  </a:cubicBezTo>
                  <a:cubicBezTo>
                    <a:pt x="9968" y="42823"/>
                    <a:pt x="10127" y="39581"/>
                    <a:pt x="10306" y="36358"/>
                  </a:cubicBezTo>
                  <a:cubicBezTo>
                    <a:pt x="10485" y="33036"/>
                    <a:pt x="10982" y="29595"/>
                    <a:pt x="10724" y="26253"/>
                  </a:cubicBezTo>
                  <a:cubicBezTo>
                    <a:pt x="10664" y="25477"/>
                    <a:pt x="10525" y="24701"/>
                    <a:pt x="10306" y="23965"/>
                  </a:cubicBezTo>
                  <a:cubicBezTo>
                    <a:pt x="10207" y="23627"/>
                    <a:pt x="10087" y="23309"/>
                    <a:pt x="9928" y="22990"/>
                  </a:cubicBezTo>
                  <a:cubicBezTo>
                    <a:pt x="9729" y="22533"/>
                    <a:pt x="9829" y="22513"/>
                    <a:pt x="10107" y="22095"/>
                  </a:cubicBezTo>
                  <a:cubicBezTo>
                    <a:pt x="10923" y="20922"/>
                    <a:pt x="11341" y="19529"/>
                    <a:pt x="11500" y="18097"/>
                  </a:cubicBezTo>
                  <a:cubicBezTo>
                    <a:pt x="11579" y="17400"/>
                    <a:pt x="11579" y="16704"/>
                    <a:pt x="11579" y="16008"/>
                  </a:cubicBezTo>
                  <a:cubicBezTo>
                    <a:pt x="11563" y="15710"/>
                    <a:pt x="11588" y="14721"/>
                    <a:pt x="11228" y="14721"/>
                  </a:cubicBezTo>
                  <a:cubicBezTo>
                    <a:pt x="11156" y="14721"/>
                    <a:pt x="11069" y="14761"/>
                    <a:pt x="10963" y="14854"/>
                  </a:cubicBezTo>
                  <a:cubicBezTo>
                    <a:pt x="10724" y="15053"/>
                    <a:pt x="10664" y="15849"/>
                    <a:pt x="10585" y="16147"/>
                  </a:cubicBezTo>
                  <a:cubicBezTo>
                    <a:pt x="10485" y="16565"/>
                    <a:pt x="10386" y="16963"/>
                    <a:pt x="10266" y="17361"/>
                  </a:cubicBezTo>
                  <a:cubicBezTo>
                    <a:pt x="10048" y="18216"/>
                    <a:pt x="9829" y="19071"/>
                    <a:pt x="9590" y="19927"/>
                  </a:cubicBezTo>
                  <a:cubicBezTo>
                    <a:pt x="9113" y="19390"/>
                    <a:pt x="9331" y="18137"/>
                    <a:pt x="9252" y="17440"/>
                  </a:cubicBezTo>
                  <a:cubicBezTo>
                    <a:pt x="9152" y="16565"/>
                    <a:pt x="8973" y="15710"/>
                    <a:pt x="8755" y="14874"/>
                  </a:cubicBezTo>
                  <a:cubicBezTo>
                    <a:pt x="8516" y="13979"/>
                    <a:pt x="8237" y="13104"/>
                    <a:pt x="7899" y="12248"/>
                  </a:cubicBezTo>
                  <a:cubicBezTo>
                    <a:pt x="7720" y="11771"/>
                    <a:pt x="7581" y="11254"/>
                    <a:pt x="7223" y="10935"/>
                  </a:cubicBezTo>
                  <a:cubicBezTo>
                    <a:pt x="7133" y="10879"/>
                    <a:pt x="7030" y="10842"/>
                    <a:pt x="6936" y="10842"/>
                  </a:cubicBezTo>
                  <a:cubicBezTo>
                    <a:pt x="6864" y="10842"/>
                    <a:pt x="6797" y="10864"/>
                    <a:pt x="6745" y="10915"/>
                  </a:cubicBezTo>
                  <a:cubicBezTo>
                    <a:pt x="6706" y="10955"/>
                    <a:pt x="6666" y="11035"/>
                    <a:pt x="6686" y="11154"/>
                  </a:cubicBezTo>
                  <a:cubicBezTo>
                    <a:pt x="6507" y="12726"/>
                    <a:pt x="6586" y="14277"/>
                    <a:pt x="6646" y="15849"/>
                  </a:cubicBezTo>
                  <a:cubicBezTo>
                    <a:pt x="6725" y="17540"/>
                    <a:pt x="6964" y="19111"/>
                    <a:pt x="7720" y="20663"/>
                  </a:cubicBezTo>
                  <a:cubicBezTo>
                    <a:pt x="8118" y="21439"/>
                    <a:pt x="8655" y="22016"/>
                    <a:pt x="9192" y="22672"/>
                  </a:cubicBezTo>
                  <a:cubicBezTo>
                    <a:pt x="9729" y="23329"/>
                    <a:pt x="9928" y="23945"/>
                    <a:pt x="10087" y="24761"/>
                  </a:cubicBezTo>
                  <a:cubicBezTo>
                    <a:pt x="10386" y="26352"/>
                    <a:pt x="10366" y="27983"/>
                    <a:pt x="10187" y="29575"/>
                  </a:cubicBezTo>
                  <a:cubicBezTo>
                    <a:pt x="8934" y="27486"/>
                    <a:pt x="7720" y="24661"/>
                    <a:pt x="5512" y="23388"/>
                  </a:cubicBezTo>
                  <a:cubicBezTo>
                    <a:pt x="5373" y="23368"/>
                    <a:pt x="5234" y="23329"/>
                    <a:pt x="5114" y="23309"/>
                  </a:cubicBezTo>
                  <a:cubicBezTo>
                    <a:pt x="5074" y="23348"/>
                    <a:pt x="5035" y="23388"/>
                    <a:pt x="4995" y="23408"/>
                  </a:cubicBezTo>
                  <a:cubicBezTo>
                    <a:pt x="4975" y="23567"/>
                    <a:pt x="5015" y="23687"/>
                    <a:pt x="5035" y="23846"/>
                  </a:cubicBezTo>
                  <a:cubicBezTo>
                    <a:pt x="5234" y="24980"/>
                    <a:pt x="5890" y="26094"/>
                    <a:pt x="6447" y="27068"/>
                  </a:cubicBezTo>
                  <a:cubicBezTo>
                    <a:pt x="7123" y="28302"/>
                    <a:pt x="7959" y="29436"/>
                    <a:pt x="9013" y="30371"/>
                  </a:cubicBezTo>
                  <a:cubicBezTo>
                    <a:pt x="9491" y="30788"/>
                    <a:pt x="9968" y="31047"/>
                    <a:pt x="10048" y="31743"/>
                  </a:cubicBezTo>
                  <a:cubicBezTo>
                    <a:pt x="10127" y="32380"/>
                    <a:pt x="9948" y="33116"/>
                    <a:pt x="9888" y="33752"/>
                  </a:cubicBezTo>
                  <a:lnTo>
                    <a:pt x="9670" y="36259"/>
                  </a:lnTo>
                  <a:cubicBezTo>
                    <a:pt x="9610" y="36915"/>
                    <a:pt x="9689" y="37870"/>
                    <a:pt x="9471" y="38467"/>
                  </a:cubicBezTo>
                  <a:cubicBezTo>
                    <a:pt x="9570" y="38069"/>
                    <a:pt x="8854" y="36776"/>
                    <a:pt x="8715" y="36358"/>
                  </a:cubicBezTo>
                  <a:cubicBezTo>
                    <a:pt x="8456" y="35602"/>
                    <a:pt x="8198" y="34866"/>
                    <a:pt x="7879" y="34150"/>
                  </a:cubicBezTo>
                  <a:cubicBezTo>
                    <a:pt x="7282" y="32698"/>
                    <a:pt x="6586" y="31306"/>
                    <a:pt x="5810" y="29933"/>
                  </a:cubicBezTo>
                  <a:cubicBezTo>
                    <a:pt x="5114" y="28700"/>
                    <a:pt x="4318" y="26929"/>
                    <a:pt x="3145" y="26074"/>
                  </a:cubicBezTo>
                  <a:cubicBezTo>
                    <a:pt x="2941" y="25925"/>
                    <a:pt x="2784" y="25860"/>
                    <a:pt x="2666" y="25860"/>
                  </a:cubicBezTo>
                  <a:cubicBezTo>
                    <a:pt x="1932" y="25860"/>
                    <a:pt x="2687" y="28368"/>
                    <a:pt x="2807" y="28779"/>
                  </a:cubicBezTo>
                  <a:cubicBezTo>
                    <a:pt x="3642" y="31683"/>
                    <a:pt x="4657" y="34727"/>
                    <a:pt x="6527" y="37154"/>
                  </a:cubicBezTo>
                  <a:cubicBezTo>
                    <a:pt x="6944" y="37711"/>
                    <a:pt x="7422" y="38248"/>
                    <a:pt x="8038" y="38606"/>
                  </a:cubicBezTo>
                  <a:cubicBezTo>
                    <a:pt x="8556" y="38944"/>
                    <a:pt x="9331" y="38944"/>
                    <a:pt x="9550" y="39561"/>
                  </a:cubicBezTo>
                  <a:cubicBezTo>
                    <a:pt x="9749" y="40158"/>
                    <a:pt x="9590" y="41113"/>
                    <a:pt x="9610" y="41729"/>
                  </a:cubicBezTo>
                  <a:cubicBezTo>
                    <a:pt x="9630" y="42505"/>
                    <a:pt x="9630" y="43281"/>
                    <a:pt x="9650" y="44057"/>
                  </a:cubicBezTo>
                  <a:cubicBezTo>
                    <a:pt x="8337" y="41849"/>
                    <a:pt x="6785" y="39800"/>
                    <a:pt x="4677" y="38268"/>
                  </a:cubicBezTo>
                  <a:cubicBezTo>
                    <a:pt x="3702" y="37552"/>
                    <a:pt x="2468" y="36537"/>
                    <a:pt x="1295" y="36179"/>
                  </a:cubicBezTo>
                  <a:cubicBezTo>
                    <a:pt x="1135" y="36130"/>
                    <a:pt x="1008" y="36108"/>
                    <a:pt x="909" y="36108"/>
                  </a:cubicBezTo>
                  <a:cubicBezTo>
                    <a:pt x="1" y="36108"/>
                    <a:pt x="1487" y="37987"/>
                    <a:pt x="1792" y="38328"/>
                  </a:cubicBezTo>
                  <a:cubicBezTo>
                    <a:pt x="3582" y="40357"/>
                    <a:pt x="5452" y="42545"/>
                    <a:pt x="7700" y="44097"/>
                  </a:cubicBezTo>
                  <a:cubicBezTo>
                    <a:pt x="8237" y="44494"/>
                    <a:pt x="8914" y="44693"/>
                    <a:pt x="9451" y="45071"/>
                  </a:cubicBezTo>
                  <a:cubicBezTo>
                    <a:pt x="9948" y="45429"/>
                    <a:pt x="9968" y="46126"/>
                    <a:pt x="10087" y="46683"/>
                  </a:cubicBezTo>
                  <a:cubicBezTo>
                    <a:pt x="10246" y="47379"/>
                    <a:pt x="10406" y="48075"/>
                    <a:pt x="10545" y="48771"/>
                  </a:cubicBezTo>
                  <a:cubicBezTo>
                    <a:pt x="10684" y="49348"/>
                    <a:pt x="10903" y="49945"/>
                    <a:pt x="10784" y="50522"/>
                  </a:cubicBezTo>
                  <a:cubicBezTo>
                    <a:pt x="9391" y="49209"/>
                    <a:pt x="7999" y="47896"/>
                    <a:pt x="6467" y="46782"/>
                  </a:cubicBezTo>
                  <a:cubicBezTo>
                    <a:pt x="6054" y="46468"/>
                    <a:pt x="3790" y="44865"/>
                    <a:pt x="2783" y="44865"/>
                  </a:cubicBezTo>
                  <a:cubicBezTo>
                    <a:pt x="2577" y="44865"/>
                    <a:pt x="2423" y="44932"/>
                    <a:pt x="2349" y="45091"/>
                  </a:cubicBezTo>
                  <a:cubicBezTo>
                    <a:pt x="2130" y="45569"/>
                    <a:pt x="2687" y="46106"/>
                    <a:pt x="3224" y="46504"/>
                  </a:cubicBezTo>
                  <a:cubicBezTo>
                    <a:pt x="4756" y="47677"/>
                    <a:pt x="6228" y="48930"/>
                    <a:pt x="7820" y="50044"/>
                  </a:cubicBezTo>
                  <a:cubicBezTo>
                    <a:pt x="7999" y="50184"/>
                    <a:pt x="8198" y="50323"/>
                    <a:pt x="8396" y="50422"/>
                  </a:cubicBezTo>
                  <a:cubicBezTo>
                    <a:pt x="9312" y="51059"/>
                    <a:pt x="10346" y="50820"/>
                    <a:pt x="11281" y="51696"/>
                  </a:cubicBezTo>
                  <a:cubicBezTo>
                    <a:pt x="11420" y="51835"/>
                    <a:pt x="11559" y="51974"/>
                    <a:pt x="11719" y="52133"/>
                  </a:cubicBezTo>
                  <a:cubicBezTo>
                    <a:pt x="12037" y="52690"/>
                    <a:pt x="12315" y="53247"/>
                    <a:pt x="12693" y="53784"/>
                  </a:cubicBezTo>
                  <a:cubicBezTo>
                    <a:pt x="13668" y="55117"/>
                    <a:pt x="14842" y="56112"/>
                    <a:pt x="16174" y="57047"/>
                  </a:cubicBezTo>
                  <a:cubicBezTo>
                    <a:pt x="14722" y="56669"/>
                    <a:pt x="13390" y="55595"/>
                    <a:pt x="12037" y="54918"/>
                  </a:cubicBezTo>
                  <a:cubicBezTo>
                    <a:pt x="10684" y="54242"/>
                    <a:pt x="9272" y="53625"/>
                    <a:pt x="7839" y="53128"/>
                  </a:cubicBezTo>
                  <a:cubicBezTo>
                    <a:pt x="7123" y="52869"/>
                    <a:pt x="6387" y="52650"/>
                    <a:pt x="5651" y="52451"/>
                  </a:cubicBezTo>
                  <a:cubicBezTo>
                    <a:pt x="5266" y="52364"/>
                    <a:pt x="4557" y="52076"/>
                    <a:pt x="4081" y="52076"/>
                  </a:cubicBezTo>
                  <a:cubicBezTo>
                    <a:pt x="4016" y="52076"/>
                    <a:pt x="3956" y="52081"/>
                    <a:pt x="3901" y="52093"/>
                  </a:cubicBezTo>
                  <a:cubicBezTo>
                    <a:pt x="2409" y="52372"/>
                    <a:pt x="4438" y="53764"/>
                    <a:pt x="4796" y="54023"/>
                  </a:cubicBezTo>
                  <a:cubicBezTo>
                    <a:pt x="7203" y="55893"/>
                    <a:pt x="10028" y="57504"/>
                    <a:pt x="12912" y="58519"/>
                  </a:cubicBezTo>
                  <a:cubicBezTo>
                    <a:pt x="13628" y="58777"/>
                    <a:pt x="14344" y="58976"/>
                    <a:pt x="15100" y="59056"/>
                  </a:cubicBezTo>
                  <a:cubicBezTo>
                    <a:pt x="15222" y="59067"/>
                    <a:pt x="15340" y="59072"/>
                    <a:pt x="15455" y="59072"/>
                  </a:cubicBezTo>
                  <a:cubicBezTo>
                    <a:pt x="15960" y="59072"/>
                    <a:pt x="16412" y="58978"/>
                    <a:pt x="16930" y="58897"/>
                  </a:cubicBezTo>
                  <a:cubicBezTo>
                    <a:pt x="17766" y="58917"/>
                    <a:pt x="18482" y="59434"/>
                    <a:pt x="19138" y="60031"/>
                  </a:cubicBezTo>
                  <a:cubicBezTo>
                    <a:pt x="19556" y="60428"/>
                    <a:pt x="19954" y="60886"/>
                    <a:pt x="20332" y="61264"/>
                  </a:cubicBezTo>
                  <a:lnTo>
                    <a:pt x="20392" y="61264"/>
                  </a:lnTo>
                  <a:cubicBezTo>
                    <a:pt x="20412" y="61244"/>
                    <a:pt x="20412" y="61244"/>
                    <a:pt x="20412" y="61244"/>
                  </a:cubicBezTo>
                  <a:cubicBezTo>
                    <a:pt x="20511" y="61145"/>
                    <a:pt x="20531" y="61025"/>
                    <a:pt x="20571" y="60906"/>
                  </a:cubicBezTo>
                  <a:cubicBezTo>
                    <a:pt x="20392" y="60647"/>
                    <a:pt x="20173" y="60448"/>
                    <a:pt x="19974" y="60230"/>
                  </a:cubicBezTo>
                  <a:cubicBezTo>
                    <a:pt x="19676" y="59951"/>
                    <a:pt x="19357" y="59692"/>
                    <a:pt x="19059" y="59434"/>
                  </a:cubicBezTo>
                  <a:cubicBezTo>
                    <a:pt x="18582" y="58976"/>
                    <a:pt x="18164" y="58459"/>
                    <a:pt x="18025" y="57703"/>
                  </a:cubicBezTo>
                  <a:cubicBezTo>
                    <a:pt x="17945" y="56649"/>
                    <a:pt x="18243" y="55475"/>
                    <a:pt x="18363" y="54461"/>
                  </a:cubicBezTo>
                  <a:cubicBezTo>
                    <a:pt x="18522" y="53028"/>
                    <a:pt x="18641" y="51576"/>
                    <a:pt x="18741" y="50144"/>
                  </a:cubicBezTo>
                  <a:cubicBezTo>
                    <a:pt x="18780" y="49468"/>
                    <a:pt x="18820" y="48791"/>
                    <a:pt x="18860" y="48095"/>
                  </a:cubicBezTo>
                  <a:cubicBezTo>
                    <a:pt x="18800" y="47916"/>
                    <a:pt x="18701" y="47458"/>
                    <a:pt x="18542" y="47319"/>
                  </a:cubicBezTo>
                  <a:cubicBezTo>
                    <a:pt x="18509" y="47286"/>
                    <a:pt x="18475" y="47270"/>
                    <a:pt x="18442" y="47270"/>
                  </a:cubicBezTo>
                  <a:cubicBezTo>
                    <a:pt x="18396" y="47270"/>
                    <a:pt x="18349" y="47301"/>
                    <a:pt x="18303" y="47359"/>
                  </a:cubicBezTo>
                  <a:cubicBezTo>
                    <a:pt x="18184" y="47458"/>
                    <a:pt x="18084" y="47657"/>
                    <a:pt x="17925" y="47836"/>
                  </a:cubicBezTo>
                  <a:cubicBezTo>
                    <a:pt x="17706" y="48413"/>
                    <a:pt x="17547" y="49050"/>
                    <a:pt x="17368" y="49607"/>
                  </a:cubicBezTo>
                  <a:cubicBezTo>
                    <a:pt x="17030" y="50800"/>
                    <a:pt x="16751" y="51994"/>
                    <a:pt x="16513" y="53207"/>
                  </a:cubicBezTo>
                  <a:cubicBezTo>
                    <a:pt x="16453" y="53605"/>
                    <a:pt x="16373" y="54043"/>
                    <a:pt x="16254" y="54421"/>
                  </a:cubicBezTo>
                  <a:cubicBezTo>
                    <a:pt x="16254" y="54441"/>
                    <a:pt x="16234" y="54441"/>
                    <a:pt x="16214" y="54461"/>
                  </a:cubicBezTo>
                  <a:cubicBezTo>
                    <a:pt x="16055" y="54262"/>
                    <a:pt x="15916" y="53943"/>
                    <a:pt x="15896" y="53705"/>
                  </a:cubicBezTo>
                  <a:cubicBezTo>
                    <a:pt x="15797" y="53168"/>
                    <a:pt x="15777" y="52611"/>
                    <a:pt x="15757" y="52074"/>
                  </a:cubicBezTo>
                  <a:cubicBezTo>
                    <a:pt x="15717" y="50800"/>
                    <a:pt x="15737" y="49567"/>
                    <a:pt x="15836" y="48294"/>
                  </a:cubicBezTo>
                  <a:cubicBezTo>
                    <a:pt x="16015" y="45907"/>
                    <a:pt x="16095" y="43540"/>
                    <a:pt x="17726" y="41610"/>
                  </a:cubicBezTo>
                  <a:cubicBezTo>
                    <a:pt x="18562" y="40635"/>
                    <a:pt x="19516" y="39780"/>
                    <a:pt x="20252" y="38745"/>
                  </a:cubicBezTo>
                  <a:cubicBezTo>
                    <a:pt x="20989" y="37711"/>
                    <a:pt x="21546" y="36557"/>
                    <a:pt x="21983" y="35384"/>
                  </a:cubicBezTo>
                  <a:cubicBezTo>
                    <a:pt x="22620" y="33713"/>
                    <a:pt x="23236" y="31783"/>
                    <a:pt x="23396" y="29933"/>
                  </a:cubicBezTo>
                  <a:cubicBezTo>
                    <a:pt x="23336" y="29635"/>
                    <a:pt x="23336" y="29376"/>
                    <a:pt x="23117" y="29177"/>
                  </a:cubicBezTo>
                  <a:cubicBezTo>
                    <a:pt x="23097" y="29157"/>
                    <a:pt x="23077" y="29137"/>
                    <a:pt x="23057" y="29117"/>
                  </a:cubicBezTo>
                  <a:cubicBezTo>
                    <a:pt x="22958" y="29177"/>
                    <a:pt x="22898" y="29217"/>
                    <a:pt x="22839" y="29276"/>
                  </a:cubicBezTo>
                  <a:cubicBezTo>
                    <a:pt x="22819" y="29296"/>
                    <a:pt x="22799" y="29316"/>
                    <a:pt x="22779" y="29356"/>
                  </a:cubicBezTo>
                  <a:cubicBezTo>
                    <a:pt x="22779" y="29356"/>
                    <a:pt x="22779" y="29376"/>
                    <a:pt x="22779" y="29376"/>
                  </a:cubicBezTo>
                  <a:cubicBezTo>
                    <a:pt x="21685" y="30729"/>
                    <a:pt x="20809" y="32280"/>
                    <a:pt x="19914" y="33772"/>
                  </a:cubicBezTo>
                  <a:cubicBezTo>
                    <a:pt x="19337" y="34747"/>
                    <a:pt x="18780" y="35761"/>
                    <a:pt x="18283" y="36776"/>
                  </a:cubicBezTo>
                  <a:cubicBezTo>
                    <a:pt x="18025" y="37293"/>
                    <a:pt x="17806" y="37810"/>
                    <a:pt x="17567" y="38348"/>
                  </a:cubicBezTo>
                  <a:cubicBezTo>
                    <a:pt x="17448" y="38586"/>
                    <a:pt x="17209" y="38944"/>
                    <a:pt x="17209" y="39183"/>
                  </a:cubicBezTo>
                  <a:cubicBezTo>
                    <a:pt x="17189" y="38169"/>
                    <a:pt x="17507" y="36975"/>
                    <a:pt x="17627" y="35941"/>
                  </a:cubicBezTo>
                  <a:cubicBezTo>
                    <a:pt x="17726" y="35065"/>
                    <a:pt x="17607" y="33573"/>
                    <a:pt x="18263" y="32897"/>
                  </a:cubicBezTo>
                  <a:cubicBezTo>
                    <a:pt x="18562" y="32559"/>
                    <a:pt x="19019" y="32360"/>
                    <a:pt x="19337" y="32042"/>
                  </a:cubicBezTo>
                  <a:cubicBezTo>
                    <a:pt x="19755" y="31664"/>
                    <a:pt x="20093" y="31206"/>
                    <a:pt x="20392" y="30749"/>
                  </a:cubicBezTo>
                  <a:cubicBezTo>
                    <a:pt x="21008" y="29814"/>
                    <a:pt x="21506" y="28819"/>
                    <a:pt x="21904" y="27784"/>
                  </a:cubicBezTo>
                  <a:cubicBezTo>
                    <a:pt x="22262" y="26889"/>
                    <a:pt x="22799" y="25795"/>
                    <a:pt x="22878" y="24820"/>
                  </a:cubicBezTo>
                  <a:cubicBezTo>
                    <a:pt x="22909" y="24479"/>
                    <a:pt x="22844" y="24162"/>
                    <a:pt x="22577" y="24162"/>
                  </a:cubicBezTo>
                  <a:cubicBezTo>
                    <a:pt x="22502" y="24162"/>
                    <a:pt x="22411" y="24187"/>
                    <a:pt x="22301" y="24244"/>
                  </a:cubicBezTo>
                  <a:cubicBezTo>
                    <a:pt x="21943" y="24443"/>
                    <a:pt x="21645" y="25099"/>
                    <a:pt x="21426" y="25417"/>
                  </a:cubicBezTo>
                  <a:cubicBezTo>
                    <a:pt x="20153" y="27247"/>
                    <a:pt x="19198" y="29177"/>
                    <a:pt x="18164" y="31146"/>
                  </a:cubicBezTo>
                  <a:cubicBezTo>
                    <a:pt x="18104" y="30172"/>
                    <a:pt x="18025" y="29217"/>
                    <a:pt x="17985" y="28242"/>
                  </a:cubicBezTo>
                  <a:cubicBezTo>
                    <a:pt x="17925" y="27426"/>
                    <a:pt x="18243" y="26730"/>
                    <a:pt x="18601" y="26014"/>
                  </a:cubicBezTo>
                  <a:cubicBezTo>
                    <a:pt x="19457" y="24263"/>
                    <a:pt x="20093" y="22573"/>
                    <a:pt x="20630" y="20703"/>
                  </a:cubicBezTo>
                  <a:cubicBezTo>
                    <a:pt x="21068" y="19151"/>
                    <a:pt x="21486" y="17599"/>
                    <a:pt x="21904" y="16048"/>
                  </a:cubicBezTo>
                  <a:cubicBezTo>
                    <a:pt x="21943" y="15312"/>
                    <a:pt x="22222" y="14476"/>
                    <a:pt x="22023" y="13740"/>
                  </a:cubicBezTo>
                  <a:cubicBezTo>
                    <a:pt x="21983" y="13740"/>
                    <a:pt x="21963" y="13720"/>
                    <a:pt x="21923" y="13700"/>
                  </a:cubicBezTo>
                  <a:cubicBezTo>
                    <a:pt x="21864" y="13760"/>
                    <a:pt x="21784" y="13840"/>
                    <a:pt x="21725" y="13899"/>
                  </a:cubicBezTo>
                  <a:cubicBezTo>
                    <a:pt x="21565" y="14078"/>
                    <a:pt x="21426" y="14257"/>
                    <a:pt x="21347" y="14476"/>
                  </a:cubicBezTo>
                  <a:cubicBezTo>
                    <a:pt x="19934" y="17321"/>
                    <a:pt x="18462" y="20205"/>
                    <a:pt x="17865" y="23348"/>
                  </a:cubicBezTo>
                  <a:cubicBezTo>
                    <a:pt x="17547" y="25000"/>
                    <a:pt x="17627" y="26651"/>
                    <a:pt x="17647" y="28302"/>
                  </a:cubicBezTo>
                  <a:cubicBezTo>
                    <a:pt x="17686" y="29933"/>
                    <a:pt x="17607" y="31544"/>
                    <a:pt x="17448" y="33156"/>
                  </a:cubicBezTo>
                  <a:cubicBezTo>
                    <a:pt x="17348" y="34210"/>
                    <a:pt x="17229" y="35284"/>
                    <a:pt x="17090" y="36338"/>
                  </a:cubicBezTo>
                  <a:cubicBezTo>
                    <a:pt x="16891" y="37731"/>
                    <a:pt x="16672" y="39143"/>
                    <a:pt x="16473" y="40556"/>
                  </a:cubicBezTo>
                  <a:cubicBezTo>
                    <a:pt x="16393" y="41133"/>
                    <a:pt x="16413" y="41869"/>
                    <a:pt x="16174" y="42406"/>
                  </a:cubicBezTo>
                  <a:cubicBezTo>
                    <a:pt x="16075" y="42067"/>
                    <a:pt x="16015" y="41650"/>
                    <a:pt x="16015" y="41292"/>
                  </a:cubicBezTo>
                  <a:cubicBezTo>
                    <a:pt x="15976" y="41033"/>
                    <a:pt x="15936" y="40774"/>
                    <a:pt x="15936" y="40576"/>
                  </a:cubicBezTo>
                  <a:cubicBezTo>
                    <a:pt x="15936" y="39740"/>
                    <a:pt x="15916" y="38905"/>
                    <a:pt x="15896" y="38089"/>
                  </a:cubicBezTo>
                  <a:cubicBezTo>
                    <a:pt x="15836" y="36537"/>
                    <a:pt x="15737" y="34986"/>
                    <a:pt x="15558" y="33454"/>
                  </a:cubicBezTo>
                  <a:cubicBezTo>
                    <a:pt x="15538" y="33374"/>
                    <a:pt x="15538" y="33275"/>
                    <a:pt x="15518" y="33136"/>
                  </a:cubicBezTo>
                  <a:cubicBezTo>
                    <a:pt x="15339" y="32161"/>
                    <a:pt x="15299" y="30808"/>
                    <a:pt x="14563" y="30032"/>
                  </a:cubicBezTo>
                  <a:cubicBezTo>
                    <a:pt x="13947" y="30768"/>
                    <a:pt x="13847" y="32340"/>
                    <a:pt x="13648" y="33275"/>
                  </a:cubicBezTo>
                  <a:cubicBezTo>
                    <a:pt x="13668" y="33275"/>
                    <a:pt x="13688" y="33295"/>
                    <a:pt x="13708" y="33315"/>
                  </a:cubicBezTo>
                  <a:cubicBezTo>
                    <a:pt x="13489" y="35921"/>
                    <a:pt x="13489" y="38586"/>
                    <a:pt x="14145" y="41133"/>
                  </a:cubicBezTo>
                  <a:cubicBezTo>
                    <a:pt x="14484" y="42366"/>
                    <a:pt x="15100" y="43460"/>
                    <a:pt x="15478" y="44654"/>
                  </a:cubicBezTo>
                  <a:cubicBezTo>
                    <a:pt x="15797" y="45668"/>
                    <a:pt x="15458" y="46822"/>
                    <a:pt x="15359" y="47856"/>
                  </a:cubicBezTo>
                  <a:cubicBezTo>
                    <a:pt x="15240" y="49129"/>
                    <a:pt x="15200" y="50403"/>
                    <a:pt x="15259" y="51676"/>
                  </a:cubicBezTo>
                  <a:cubicBezTo>
                    <a:pt x="15339" y="52849"/>
                    <a:pt x="15399" y="54262"/>
                    <a:pt x="15936" y="55336"/>
                  </a:cubicBezTo>
                  <a:cubicBezTo>
                    <a:pt x="15926" y="55337"/>
                    <a:pt x="15916" y="55337"/>
                    <a:pt x="15906" y="55337"/>
                  </a:cubicBezTo>
                  <a:cubicBezTo>
                    <a:pt x="15259" y="55337"/>
                    <a:pt x="14599" y="53417"/>
                    <a:pt x="14344" y="52829"/>
                  </a:cubicBezTo>
                  <a:cubicBezTo>
                    <a:pt x="13927" y="51875"/>
                    <a:pt x="13569" y="50900"/>
                    <a:pt x="13270" y="49905"/>
                  </a:cubicBezTo>
                  <a:cubicBezTo>
                    <a:pt x="12673" y="47916"/>
                    <a:pt x="12335" y="45847"/>
                    <a:pt x="12196" y="43778"/>
                  </a:cubicBezTo>
                  <a:cubicBezTo>
                    <a:pt x="11619" y="35980"/>
                    <a:pt x="14265" y="28560"/>
                    <a:pt x="15737" y="21021"/>
                  </a:cubicBezTo>
                  <a:cubicBezTo>
                    <a:pt x="15956" y="19967"/>
                    <a:pt x="16135" y="18912"/>
                    <a:pt x="16334" y="17838"/>
                  </a:cubicBezTo>
                  <a:cubicBezTo>
                    <a:pt x="16354" y="17759"/>
                    <a:pt x="16354" y="17679"/>
                    <a:pt x="16373" y="17599"/>
                  </a:cubicBezTo>
                  <a:cubicBezTo>
                    <a:pt x="16513" y="17301"/>
                    <a:pt x="16612" y="17122"/>
                    <a:pt x="16731" y="17003"/>
                  </a:cubicBezTo>
                  <a:cubicBezTo>
                    <a:pt x="16911" y="16804"/>
                    <a:pt x="17129" y="16744"/>
                    <a:pt x="17527" y="16485"/>
                  </a:cubicBezTo>
                  <a:cubicBezTo>
                    <a:pt x="17666" y="16426"/>
                    <a:pt x="17806" y="16366"/>
                    <a:pt x="17945" y="16306"/>
                  </a:cubicBezTo>
                  <a:cubicBezTo>
                    <a:pt x="19656" y="15352"/>
                    <a:pt x="20869" y="13760"/>
                    <a:pt x="21764" y="12049"/>
                  </a:cubicBezTo>
                  <a:cubicBezTo>
                    <a:pt x="22003" y="11651"/>
                    <a:pt x="22779" y="10597"/>
                    <a:pt x="22640" y="10080"/>
                  </a:cubicBezTo>
                  <a:cubicBezTo>
                    <a:pt x="22583" y="9879"/>
                    <a:pt x="22483" y="9805"/>
                    <a:pt x="22365" y="9805"/>
                  </a:cubicBezTo>
                  <a:cubicBezTo>
                    <a:pt x="22107" y="9805"/>
                    <a:pt x="21762" y="10155"/>
                    <a:pt x="21585" y="10319"/>
                  </a:cubicBezTo>
                  <a:cubicBezTo>
                    <a:pt x="20054" y="11751"/>
                    <a:pt x="18721" y="13442"/>
                    <a:pt x="17308" y="14974"/>
                  </a:cubicBezTo>
                  <a:cubicBezTo>
                    <a:pt x="17706" y="13382"/>
                    <a:pt x="18502" y="11831"/>
                    <a:pt x="18979" y="10259"/>
                  </a:cubicBezTo>
                  <a:cubicBezTo>
                    <a:pt x="19477" y="8608"/>
                    <a:pt x="19855" y="6917"/>
                    <a:pt x="20173" y="5226"/>
                  </a:cubicBezTo>
                  <a:cubicBezTo>
                    <a:pt x="20412" y="3814"/>
                    <a:pt x="20670" y="2362"/>
                    <a:pt x="20770" y="929"/>
                  </a:cubicBezTo>
                  <a:cubicBezTo>
                    <a:pt x="20811" y="485"/>
                    <a:pt x="20756" y="1"/>
                    <a:pt x="20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8414682" y="3180645"/>
              <a:ext cx="440150" cy="1571250"/>
            </a:xfrm>
            <a:custGeom>
              <a:avLst/>
              <a:gdLst/>
              <a:ahLst/>
              <a:cxnLst/>
              <a:rect l="l" t="t" r="r" b="b"/>
              <a:pathLst>
                <a:path w="17606" h="62850" extrusionOk="0">
                  <a:moveTo>
                    <a:pt x="11797" y="1260"/>
                  </a:moveTo>
                  <a:cubicBezTo>
                    <a:pt x="11717" y="2811"/>
                    <a:pt x="11518" y="4363"/>
                    <a:pt x="11339" y="5895"/>
                  </a:cubicBezTo>
                  <a:cubicBezTo>
                    <a:pt x="10782" y="10629"/>
                    <a:pt x="10186" y="15364"/>
                    <a:pt x="9529" y="20078"/>
                  </a:cubicBezTo>
                  <a:cubicBezTo>
                    <a:pt x="9231" y="22167"/>
                    <a:pt x="8952" y="24236"/>
                    <a:pt x="8614" y="26305"/>
                  </a:cubicBezTo>
                  <a:cubicBezTo>
                    <a:pt x="8455" y="27319"/>
                    <a:pt x="8395" y="28453"/>
                    <a:pt x="8017" y="29428"/>
                  </a:cubicBezTo>
                  <a:cubicBezTo>
                    <a:pt x="7162" y="24733"/>
                    <a:pt x="7520" y="19640"/>
                    <a:pt x="8137" y="14906"/>
                  </a:cubicBezTo>
                  <a:cubicBezTo>
                    <a:pt x="8753" y="10291"/>
                    <a:pt x="9728" y="5457"/>
                    <a:pt x="11797" y="1260"/>
                  </a:cubicBezTo>
                  <a:close/>
                  <a:moveTo>
                    <a:pt x="4715" y="15264"/>
                  </a:moveTo>
                  <a:cubicBezTo>
                    <a:pt x="6068" y="20655"/>
                    <a:pt x="7062" y="26106"/>
                    <a:pt x="7798" y="31775"/>
                  </a:cubicBezTo>
                  <a:cubicBezTo>
                    <a:pt x="5809" y="29766"/>
                    <a:pt x="4059" y="20237"/>
                    <a:pt x="4715" y="15264"/>
                  </a:cubicBezTo>
                  <a:close/>
                  <a:moveTo>
                    <a:pt x="16173" y="17174"/>
                  </a:moveTo>
                  <a:lnTo>
                    <a:pt x="16173" y="17174"/>
                  </a:lnTo>
                  <a:cubicBezTo>
                    <a:pt x="15079" y="24514"/>
                    <a:pt x="13488" y="31934"/>
                    <a:pt x="9370" y="38260"/>
                  </a:cubicBezTo>
                  <a:cubicBezTo>
                    <a:pt x="9688" y="34500"/>
                    <a:pt x="10663" y="30940"/>
                    <a:pt x="11916" y="27399"/>
                  </a:cubicBezTo>
                  <a:cubicBezTo>
                    <a:pt x="13150" y="23937"/>
                    <a:pt x="14602" y="20476"/>
                    <a:pt x="16173" y="17174"/>
                  </a:cubicBezTo>
                  <a:close/>
                  <a:moveTo>
                    <a:pt x="677" y="21630"/>
                  </a:moveTo>
                  <a:cubicBezTo>
                    <a:pt x="1652" y="23440"/>
                    <a:pt x="2248" y="25529"/>
                    <a:pt x="2945" y="27458"/>
                  </a:cubicBezTo>
                  <a:cubicBezTo>
                    <a:pt x="3641" y="29408"/>
                    <a:pt x="4337" y="31357"/>
                    <a:pt x="5033" y="33287"/>
                  </a:cubicBezTo>
                  <a:cubicBezTo>
                    <a:pt x="5730" y="35236"/>
                    <a:pt x="6426" y="37186"/>
                    <a:pt x="7102" y="39135"/>
                  </a:cubicBezTo>
                  <a:cubicBezTo>
                    <a:pt x="7460" y="40150"/>
                    <a:pt x="7838" y="41145"/>
                    <a:pt x="8137" y="42179"/>
                  </a:cubicBezTo>
                  <a:cubicBezTo>
                    <a:pt x="8256" y="42636"/>
                    <a:pt x="8455" y="43890"/>
                    <a:pt x="8634" y="44089"/>
                  </a:cubicBezTo>
                  <a:cubicBezTo>
                    <a:pt x="5909" y="41204"/>
                    <a:pt x="4238" y="37385"/>
                    <a:pt x="2984" y="33665"/>
                  </a:cubicBezTo>
                  <a:cubicBezTo>
                    <a:pt x="1652" y="29726"/>
                    <a:pt x="1035" y="25748"/>
                    <a:pt x="677" y="21630"/>
                  </a:cubicBezTo>
                  <a:close/>
                  <a:moveTo>
                    <a:pt x="6625" y="45720"/>
                  </a:moveTo>
                  <a:lnTo>
                    <a:pt x="6625" y="45720"/>
                  </a:lnTo>
                  <a:cubicBezTo>
                    <a:pt x="7043" y="45879"/>
                    <a:pt x="7082" y="45839"/>
                    <a:pt x="7361" y="46217"/>
                  </a:cubicBezTo>
                  <a:cubicBezTo>
                    <a:pt x="7420" y="46317"/>
                    <a:pt x="7679" y="46774"/>
                    <a:pt x="7520" y="46854"/>
                  </a:cubicBezTo>
                  <a:cubicBezTo>
                    <a:pt x="7475" y="46874"/>
                    <a:pt x="7431" y="46884"/>
                    <a:pt x="7388" y="46884"/>
                  </a:cubicBezTo>
                  <a:cubicBezTo>
                    <a:pt x="6974" y="46884"/>
                    <a:pt x="6661" y="46008"/>
                    <a:pt x="6625" y="45720"/>
                  </a:cubicBezTo>
                  <a:close/>
                  <a:moveTo>
                    <a:pt x="16949" y="30701"/>
                  </a:moveTo>
                  <a:cubicBezTo>
                    <a:pt x="16332" y="37047"/>
                    <a:pt x="13070" y="42298"/>
                    <a:pt x="10802" y="47968"/>
                  </a:cubicBezTo>
                  <a:cubicBezTo>
                    <a:pt x="10305" y="44049"/>
                    <a:pt x="14642" y="33307"/>
                    <a:pt x="16949" y="30701"/>
                  </a:cubicBezTo>
                  <a:close/>
                  <a:moveTo>
                    <a:pt x="2149" y="42597"/>
                  </a:moveTo>
                  <a:lnTo>
                    <a:pt x="2149" y="42597"/>
                  </a:lnTo>
                  <a:cubicBezTo>
                    <a:pt x="2984" y="43333"/>
                    <a:pt x="3701" y="44188"/>
                    <a:pt x="4377" y="45083"/>
                  </a:cubicBezTo>
                  <a:cubicBezTo>
                    <a:pt x="4715" y="45521"/>
                    <a:pt x="5033" y="45978"/>
                    <a:pt x="5372" y="46396"/>
                  </a:cubicBezTo>
                  <a:cubicBezTo>
                    <a:pt x="5531" y="46615"/>
                    <a:pt x="5769" y="47013"/>
                    <a:pt x="6008" y="47132"/>
                  </a:cubicBezTo>
                  <a:cubicBezTo>
                    <a:pt x="6625" y="48286"/>
                    <a:pt x="7381" y="49420"/>
                    <a:pt x="8157" y="50454"/>
                  </a:cubicBezTo>
                  <a:cubicBezTo>
                    <a:pt x="8534" y="51131"/>
                    <a:pt x="8992" y="51847"/>
                    <a:pt x="9131" y="52086"/>
                  </a:cubicBezTo>
                  <a:cubicBezTo>
                    <a:pt x="9629" y="52981"/>
                    <a:pt x="10305" y="54035"/>
                    <a:pt x="10643" y="54870"/>
                  </a:cubicBezTo>
                  <a:cubicBezTo>
                    <a:pt x="10683" y="54910"/>
                    <a:pt x="10703" y="54930"/>
                    <a:pt x="10723" y="54950"/>
                  </a:cubicBezTo>
                  <a:cubicBezTo>
                    <a:pt x="9987" y="54831"/>
                    <a:pt x="8793" y="53339"/>
                    <a:pt x="8336" y="52881"/>
                  </a:cubicBezTo>
                  <a:cubicBezTo>
                    <a:pt x="7401" y="51926"/>
                    <a:pt x="6505" y="50912"/>
                    <a:pt x="5710" y="49818"/>
                  </a:cubicBezTo>
                  <a:cubicBezTo>
                    <a:pt x="4079" y="47630"/>
                    <a:pt x="2845" y="45223"/>
                    <a:pt x="2149" y="42597"/>
                  </a:cubicBezTo>
                  <a:close/>
                  <a:moveTo>
                    <a:pt x="7464" y="57646"/>
                  </a:moveTo>
                  <a:cubicBezTo>
                    <a:pt x="7775" y="57646"/>
                    <a:pt x="8057" y="57732"/>
                    <a:pt x="8455" y="57835"/>
                  </a:cubicBezTo>
                  <a:cubicBezTo>
                    <a:pt x="8193" y="58311"/>
                    <a:pt x="7940" y="58533"/>
                    <a:pt x="7696" y="58533"/>
                  </a:cubicBezTo>
                  <a:cubicBezTo>
                    <a:pt x="7420" y="58533"/>
                    <a:pt x="7156" y="58252"/>
                    <a:pt x="6903" y="57735"/>
                  </a:cubicBezTo>
                  <a:cubicBezTo>
                    <a:pt x="7115" y="57672"/>
                    <a:pt x="7294" y="57646"/>
                    <a:pt x="7464" y="57646"/>
                  </a:cubicBezTo>
                  <a:close/>
                  <a:moveTo>
                    <a:pt x="14661" y="45879"/>
                  </a:moveTo>
                  <a:lnTo>
                    <a:pt x="14661" y="45879"/>
                  </a:lnTo>
                  <a:cubicBezTo>
                    <a:pt x="15278" y="47988"/>
                    <a:pt x="15318" y="50534"/>
                    <a:pt x="15437" y="52742"/>
                  </a:cubicBezTo>
                  <a:cubicBezTo>
                    <a:pt x="15497" y="53995"/>
                    <a:pt x="15537" y="55229"/>
                    <a:pt x="15517" y="56482"/>
                  </a:cubicBezTo>
                  <a:cubicBezTo>
                    <a:pt x="15497" y="57457"/>
                    <a:pt x="15298" y="58571"/>
                    <a:pt x="15378" y="59565"/>
                  </a:cubicBezTo>
                  <a:cubicBezTo>
                    <a:pt x="14264" y="57636"/>
                    <a:pt x="14005" y="54910"/>
                    <a:pt x="14005" y="52702"/>
                  </a:cubicBezTo>
                  <a:cubicBezTo>
                    <a:pt x="14005" y="51389"/>
                    <a:pt x="14124" y="50076"/>
                    <a:pt x="14244" y="48763"/>
                  </a:cubicBezTo>
                  <a:cubicBezTo>
                    <a:pt x="14303" y="48127"/>
                    <a:pt x="14283" y="47411"/>
                    <a:pt x="14423" y="46774"/>
                  </a:cubicBezTo>
                  <a:cubicBezTo>
                    <a:pt x="14482" y="46476"/>
                    <a:pt x="14681" y="46157"/>
                    <a:pt x="14661" y="45879"/>
                  </a:cubicBezTo>
                  <a:close/>
                  <a:moveTo>
                    <a:pt x="12148" y="1"/>
                  </a:moveTo>
                  <a:cubicBezTo>
                    <a:pt x="11739" y="1"/>
                    <a:pt x="11211" y="1579"/>
                    <a:pt x="11081" y="1876"/>
                  </a:cubicBezTo>
                  <a:cubicBezTo>
                    <a:pt x="8196" y="8640"/>
                    <a:pt x="7261" y="16000"/>
                    <a:pt x="7023" y="23281"/>
                  </a:cubicBezTo>
                  <a:cubicBezTo>
                    <a:pt x="6466" y="21849"/>
                    <a:pt x="6307" y="20217"/>
                    <a:pt x="5988" y="18725"/>
                  </a:cubicBezTo>
                  <a:cubicBezTo>
                    <a:pt x="5829" y="18009"/>
                    <a:pt x="5690" y="17273"/>
                    <a:pt x="5531" y="16557"/>
                  </a:cubicBezTo>
                  <a:cubicBezTo>
                    <a:pt x="5411" y="16040"/>
                    <a:pt x="5391" y="15264"/>
                    <a:pt x="5153" y="14767"/>
                  </a:cubicBezTo>
                  <a:cubicBezTo>
                    <a:pt x="5028" y="14518"/>
                    <a:pt x="4826" y="14316"/>
                    <a:pt x="4605" y="14316"/>
                  </a:cubicBezTo>
                  <a:cubicBezTo>
                    <a:pt x="4472" y="14316"/>
                    <a:pt x="4332" y="14389"/>
                    <a:pt x="4198" y="14568"/>
                  </a:cubicBezTo>
                  <a:cubicBezTo>
                    <a:pt x="3919" y="14926"/>
                    <a:pt x="4079" y="15881"/>
                    <a:pt x="4079" y="16279"/>
                  </a:cubicBezTo>
                  <a:cubicBezTo>
                    <a:pt x="4059" y="17771"/>
                    <a:pt x="4098" y="19263"/>
                    <a:pt x="4218" y="20754"/>
                  </a:cubicBezTo>
                  <a:cubicBezTo>
                    <a:pt x="4456" y="23599"/>
                    <a:pt x="5033" y="26424"/>
                    <a:pt x="5988" y="29129"/>
                  </a:cubicBezTo>
                  <a:cubicBezTo>
                    <a:pt x="6227" y="29806"/>
                    <a:pt x="6446" y="30502"/>
                    <a:pt x="6764" y="31138"/>
                  </a:cubicBezTo>
                  <a:cubicBezTo>
                    <a:pt x="7023" y="31715"/>
                    <a:pt x="7480" y="32153"/>
                    <a:pt x="7699" y="32770"/>
                  </a:cubicBezTo>
                  <a:cubicBezTo>
                    <a:pt x="7798" y="32988"/>
                    <a:pt x="7878" y="33247"/>
                    <a:pt x="7938" y="33545"/>
                  </a:cubicBezTo>
                  <a:cubicBezTo>
                    <a:pt x="8077" y="34361"/>
                    <a:pt x="8216" y="35654"/>
                    <a:pt x="8176" y="36470"/>
                  </a:cubicBezTo>
                  <a:cubicBezTo>
                    <a:pt x="7381" y="35336"/>
                    <a:pt x="8196" y="34242"/>
                    <a:pt x="7202" y="33963"/>
                  </a:cubicBezTo>
                  <a:cubicBezTo>
                    <a:pt x="7160" y="33953"/>
                    <a:pt x="7118" y="33948"/>
                    <a:pt x="7077" y="33948"/>
                  </a:cubicBezTo>
                  <a:cubicBezTo>
                    <a:pt x="6804" y="33948"/>
                    <a:pt x="6555" y="34167"/>
                    <a:pt x="6486" y="34461"/>
                  </a:cubicBezTo>
                  <a:cubicBezTo>
                    <a:pt x="6326" y="35077"/>
                    <a:pt x="7023" y="35853"/>
                    <a:pt x="7619" y="36231"/>
                  </a:cubicBezTo>
                  <a:cubicBezTo>
                    <a:pt x="7619" y="36271"/>
                    <a:pt x="7619" y="36291"/>
                    <a:pt x="7619" y="36330"/>
                  </a:cubicBezTo>
                  <a:cubicBezTo>
                    <a:pt x="8733" y="38439"/>
                    <a:pt x="8594" y="40946"/>
                    <a:pt x="8932" y="43094"/>
                  </a:cubicBezTo>
                  <a:cubicBezTo>
                    <a:pt x="8495" y="42338"/>
                    <a:pt x="8256" y="41244"/>
                    <a:pt x="7958" y="40389"/>
                  </a:cubicBezTo>
                  <a:cubicBezTo>
                    <a:pt x="7619" y="39354"/>
                    <a:pt x="7261" y="38320"/>
                    <a:pt x="6923" y="37285"/>
                  </a:cubicBezTo>
                  <a:cubicBezTo>
                    <a:pt x="6625" y="36430"/>
                    <a:pt x="6545" y="35515"/>
                    <a:pt x="6088" y="34759"/>
                  </a:cubicBezTo>
                  <a:cubicBezTo>
                    <a:pt x="5610" y="33904"/>
                    <a:pt x="5352" y="32909"/>
                    <a:pt x="5013" y="31994"/>
                  </a:cubicBezTo>
                  <a:lnTo>
                    <a:pt x="2805" y="25728"/>
                  </a:lnTo>
                  <a:cubicBezTo>
                    <a:pt x="2328" y="24395"/>
                    <a:pt x="1970" y="22803"/>
                    <a:pt x="1254" y="21510"/>
                  </a:cubicBezTo>
                  <a:cubicBezTo>
                    <a:pt x="1134" y="21212"/>
                    <a:pt x="1035" y="20774"/>
                    <a:pt x="756" y="20695"/>
                  </a:cubicBezTo>
                  <a:cubicBezTo>
                    <a:pt x="728" y="20687"/>
                    <a:pt x="701" y="20683"/>
                    <a:pt x="675" y="20683"/>
                  </a:cubicBezTo>
                  <a:cubicBezTo>
                    <a:pt x="443" y="20683"/>
                    <a:pt x="291" y="20982"/>
                    <a:pt x="219" y="21232"/>
                  </a:cubicBezTo>
                  <a:cubicBezTo>
                    <a:pt x="1" y="22087"/>
                    <a:pt x="518" y="25787"/>
                    <a:pt x="677" y="26384"/>
                  </a:cubicBezTo>
                  <a:cubicBezTo>
                    <a:pt x="916" y="27836"/>
                    <a:pt x="1234" y="29269"/>
                    <a:pt x="1592" y="30681"/>
                  </a:cubicBezTo>
                  <a:cubicBezTo>
                    <a:pt x="2467" y="33963"/>
                    <a:pt x="3661" y="37206"/>
                    <a:pt x="5292" y="40190"/>
                  </a:cubicBezTo>
                  <a:cubicBezTo>
                    <a:pt x="6088" y="41642"/>
                    <a:pt x="7023" y="42995"/>
                    <a:pt x="8176" y="44168"/>
                  </a:cubicBezTo>
                  <a:cubicBezTo>
                    <a:pt x="9211" y="45242"/>
                    <a:pt x="9708" y="46257"/>
                    <a:pt x="9808" y="47749"/>
                  </a:cubicBezTo>
                  <a:cubicBezTo>
                    <a:pt x="9828" y="48087"/>
                    <a:pt x="9907" y="48545"/>
                    <a:pt x="9828" y="48883"/>
                  </a:cubicBezTo>
                  <a:cubicBezTo>
                    <a:pt x="9808" y="48962"/>
                    <a:pt x="9808" y="49042"/>
                    <a:pt x="9788" y="49082"/>
                  </a:cubicBezTo>
                  <a:cubicBezTo>
                    <a:pt x="9589" y="48783"/>
                    <a:pt x="9191" y="48087"/>
                    <a:pt x="8833" y="47769"/>
                  </a:cubicBezTo>
                  <a:cubicBezTo>
                    <a:pt x="8753" y="47630"/>
                    <a:pt x="8654" y="47490"/>
                    <a:pt x="8574" y="47351"/>
                  </a:cubicBezTo>
                  <a:cubicBezTo>
                    <a:pt x="8534" y="47152"/>
                    <a:pt x="8296" y="46913"/>
                    <a:pt x="8176" y="46695"/>
                  </a:cubicBezTo>
                  <a:cubicBezTo>
                    <a:pt x="7997" y="46396"/>
                    <a:pt x="7838" y="46058"/>
                    <a:pt x="7600" y="45760"/>
                  </a:cubicBezTo>
                  <a:cubicBezTo>
                    <a:pt x="7395" y="45498"/>
                    <a:pt x="7074" y="45269"/>
                    <a:pt x="6776" y="45269"/>
                  </a:cubicBezTo>
                  <a:cubicBezTo>
                    <a:pt x="6553" y="45269"/>
                    <a:pt x="6344" y="45398"/>
                    <a:pt x="6207" y="45740"/>
                  </a:cubicBezTo>
                  <a:cubicBezTo>
                    <a:pt x="5988" y="46257"/>
                    <a:pt x="6466" y="47073"/>
                    <a:pt x="6983" y="47252"/>
                  </a:cubicBezTo>
                  <a:cubicBezTo>
                    <a:pt x="7052" y="47276"/>
                    <a:pt x="7123" y="47285"/>
                    <a:pt x="7195" y="47285"/>
                  </a:cubicBezTo>
                  <a:cubicBezTo>
                    <a:pt x="7362" y="47285"/>
                    <a:pt x="7532" y="47238"/>
                    <a:pt x="7698" y="47238"/>
                  </a:cubicBezTo>
                  <a:cubicBezTo>
                    <a:pt x="7745" y="47238"/>
                    <a:pt x="7792" y="47242"/>
                    <a:pt x="7838" y="47252"/>
                  </a:cubicBezTo>
                  <a:cubicBezTo>
                    <a:pt x="8077" y="47291"/>
                    <a:pt x="8216" y="47510"/>
                    <a:pt x="8435" y="47630"/>
                  </a:cubicBezTo>
                  <a:cubicBezTo>
                    <a:pt x="8455" y="47610"/>
                    <a:pt x="8455" y="47590"/>
                    <a:pt x="8475" y="47590"/>
                  </a:cubicBezTo>
                  <a:cubicBezTo>
                    <a:pt x="8475" y="47590"/>
                    <a:pt x="8475" y="47590"/>
                    <a:pt x="8495" y="47610"/>
                  </a:cubicBezTo>
                  <a:cubicBezTo>
                    <a:pt x="8475" y="47610"/>
                    <a:pt x="8455" y="47610"/>
                    <a:pt x="8435" y="47630"/>
                  </a:cubicBezTo>
                  <a:cubicBezTo>
                    <a:pt x="8515" y="47749"/>
                    <a:pt x="8614" y="47868"/>
                    <a:pt x="8714" y="48007"/>
                  </a:cubicBezTo>
                  <a:cubicBezTo>
                    <a:pt x="8893" y="48306"/>
                    <a:pt x="9072" y="48624"/>
                    <a:pt x="9251" y="48942"/>
                  </a:cubicBezTo>
                  <a:cubicBezTo>
                    <a:pt x="9450" y="49281"/>
                    <a:pt x="9629" y="49619"/>
                    <a:pt x="9847" y="49957"/>
                  </a:cubicBezTo>
                  <a:cubicBezTo>
                    <a:pt x="10026" y="50792"/>
                    <a:pt x="10544" y="51727"/>
                    <a:pt x="10842" y="52503"/>
                  </a:cubicBezTo>
                  <a:cubicBezTo>
                    <a:pt x="11160" y="53379"/>
                    <a:pt x="11498" y="54274"/>
                    <a:pt x="11817" y="55149"/>
                  </a:cubicBezTo>
                  <a:cubicBezTo>
                    <a:pt x="11916" y="55408"/>
                    <a:pt x="12374" y="56104"/>
                    <a:pt x="11976" y="56183"/>
                  </a:cubicBezTo>
                  <a:cubicBezTo>
                    <a:pt x="11974" y="56184"/>
                    <a:pt x="11971" y="56184"/>
                    <a:pt x="11969" y="56184"/>
                  </a:cubicBezTo>
                  <a:cubicBezTo>
                    <a:pt x="11902" y="56184"/>
                    <a:pt x="11710" y="55935"/>
                    <a:pt x="11518" y="55666"/>
                  </a:cubicBezTo>
                  <a:cubicBezTo>
                    <a:pt x="11240" y="55069"/>
                    <a:pt x="10882" y="54493"/>
                    <a:pt x="10544" y="53916"/>
                  </a:cubicBezTo>
                  <a:cubicBezTo>
                    <a:pt x="10504" y="53816"/>
                    <a:pt x="10464" y="53756"/>
                    <a:pt x="10464" y="53737"/>
                  </a:cubicBezTo>
                  <a:cubicBezTo>
                    <a:pt x="10205" y="53219"/>
                    <a:pt x="9967" y="52722"/>
                    <a:pt x="9688" y="52245"/>
                  </a:cubicBezTo>
                  <a:cubicBezTo>
                    <a:pt x="9211" y="51369"/>
                    <a:pt x="8674" y="50534"/>
                    <a:pt x="8077" y="49738"/>
                  </a:cubicBezTo>
                  <a:cubicBezTo>
                    <a:pt x="7779" y="49301"/>
                    <a:pt x="7460" y="48863"/>
                    <a:pt x="7162" y="48445"/>
                  </a:cubicBezTo>
                  <a:cubicBezTo>
                    <a:pt x="6883" y="48007"/>
                    <a:pt x="6585" y="47570"/>
                    <a:pt x="6307" y="47132"/>
                  </a:cubicBezTo>
                  <a:cubicBezTo>
                    <a:pt x="6287" y="47132"/>
                    <a:pt x="6287" y="47152"/>
                    <a:pt x="6267" y="47152"/>
                  </a:cubicBezTo>
                  <a:cubicBezTo>
                    <a:pt x="6287" y="47132"/>
                    <a:pt x="6287" y="47132"/>
                    <a:pt x="6307" y="47132"/>
                  </a:cubicBezTo>
                  <a:cubicBezTo>
                    <a:pt x="5853" y="46546"/>
                    <a:pt x="2975" y="42081"/>
                    <a:pt x="2006" y="42081"/>
                  </a:cubicBezTo>
                  <a:cubicBezTo>
                    <a:pt x="1956" y="42081"/>
                    <a:pt x="1910" y="42093"/>
                    <a:pt x="1870" y="42119"/>
                  </a:cubicBezTo>
                  <a:cubicBezTo>
                    <a:pt x="935" y="42756"/>
                    <a:pt x="3522" y="47192"/>
                    <a:pt x="3899" y="47888"/>
                  </a:cubicBezTo>
                  <a:cubicBezTo>
                    <a:pt x="4914" y="49758"/>
                    <a:pt x="6267" y="51389"/>
                    <a:pt x="7759" y="52881"/>
                  </a:cubicBezTo>
                  <a:cubicBezTo>
                    <a:pt x="9072" y="54194"/>
                    <a:pt x="10524" y="55825"/>
                    <a:pt x="12115" y="56800"/>
                  </a:cubicBezTo>
                  <a:cubicBezTo>
                    <a:pt x="12175" y="56840"/>
                    <a:pt x="12235" y="56880"/>
                    <a:pt x="12274" y="56919"/>
                  </a:cubicBezTo>
                  <a:lnTo>
                    <a:pt x="12215" y="56919"/>
                  </a:lnTo>
                  <a:cubicBezTo>
                    <a:pt x="13349" y="57894"/>
                    <a:pt x="13906" y="59287"/>
                    <a:pt x="14781" y="60460"/>
                  </a:cubicBezTo>
                  <a:cubicBezTo>
                    <a:pt x="12712" y="59525"/>
                    <a:pt x="10723" y="58392"/>
                    <a:pt x="8674" y="57417"/>
                  </a:cubicBezTo>
                  <a:cubicBezTo>
                    <a:pt x="8374" y="57278"/>
                    <a:pt x="7791" y="57081"/>
                    <a:pt x="7287" y="57081"/>
                  </a:cubicBezTo>
                  <a:cubicBezTo>
                    <a:pt x="6854" y="57081"/>
                    <a:pt x="6478" y="57225"/>
                    <a:pt x="6386" y="57675"/>
                  </a:cubicBezTo>
                  <a:cubicBezTo>
                    <a:pt x="6247" y="58272"/>
                    <a:pt x="7222" y="59068"/>
                    <a:pt x="7779" y="59068"/>
                  </a:cubicBezTo>
                  <a:cubicBezTo>
                    <a:pt x="7787" y="59068"/>
                    <a:pt x="7795" y="59068"/>
                    <a:pt x="7803" y="59068"/>
                  </a:cubicBezTo>
                  <a:cubicBezTo>
                    <a:pt x="8477" y="59068"/>
                    <a:pt x="8638" y="58333"/>
                    <a:pt x="9283" y="58333"/>
                  </a:cubicBezTo>
                  <a:cubicBezTo>
                    <a:pt x="9341" y="58333"/>
                    <a:pt x="9403" y="58339"/>
                    <a:pt x="9469" y="58352"/>
                  </a:cubicBezTo>
                  <a:cubicBezTo>
                    <a:pt x="10245" y="58491"/>
                    <a:pt x="11101" y="59128"/>
                    <a:pt x="11817" y="59466"/>
                  </a:cubicBezTo>
                  <a:cubicBezTo>
                    <a:pt x="12971" y="60003"/>
                    <a:pt x="14124" y="60540"/>
                    <a:pt x="15218" y="61176"/>
                  </a:cubicBezTo>
                  <a:cubicBezTo>
                    <a:pt x="15895" y="61435"/>
                    <a:pt x="16551" y="62768"/>
                    <a:pt x="16830" y="62847"/>
                  </a:cubicBezTo>
                  <a:lnTo>
                    <a:pt x="16870" y="62847"/>
                  </a:lnTo>
                  <a:cubicBezTo>
                    <a:pt x="16880" y="62849"/>
                    <a:pt x="16890" y="62850"/>
                    <a:pt x="16900" y="62850"/>
                  </a:cubicBezTo>
                  <a:cubicBezTo>
                    <a:pt x="17015" y="62850"/>
                    <a:pt x="17056" y="62745"/>
                    <a:pt x="17148" y="62708"/>
                  </a:cubicBezTo>
                  <a:cubicBezTo>
                    <a:pt x="17168" y="62668"/>
                    <a:pt x="17168" y="62629"/>
                    <a:pt x="17188" y="62569"/>
                  </a:cubicBezTo>
                  <a:cubicBezTo>
                    <a:pt x="17009" y="62251"/>
                    <a:pt x="16810" y="61932"/>
                    <a:pt x="16611" y="61614"/>
                  </a:cubicBezTo>
                  <a:cubicBezTo>
                    <a:pt x="16273" y="61097"/>
                    <a:pt x="15994" y="60540"/>
                    <a:pt x="15915" y="59824"/>
                  </a:cubicBezTo>
                  <a:cubicBezTo>
                    <a:pt x="15775" y="58431"/>
                    <a:pt x="16034" y="56999"/>
                    <a:pt x="15954" y="55607"/>
                  </a:cubicBezTo>
                  <a:cubicBezTo>
                    <a:pt x="15895" y="54851"/>
                    <a:pt x="15835" y="54095"/>
                    <a:pt x="15775" y="53339"/>
                  </a:cubicBezTo>
                  <a:cubicBezTo>
                    <a:pt x="15437" y="49440"/>
                    <a:pt x="15795" y="47988"/>
                    <a:pt x="15059" y="45143"/>
                  </a:cubicBezTo>
                  <a:cubicBezTo>
                    <a:pt x="15039" y="45143"/>
                    <a:pt x="15039" y="45143"/>
                    <a:pt x="15019" y="45123"/>
                  </a:cubicBezTo>
                  <a:cubicBezTo>
                    <a:pt x="15019" y="45103"/>
                    <a:pt x="14980" y="45083"/>
                    <a:pt x="14960" y="45063"/>
                  </a:cubicBezTo>
                  <a:cubicBezTo>
                    <a:pt x="14883" y="45004"/>
                    <a:pt x="14811" y="44978"/>
                    <a:pt x="14744" y="44978"/>
                  </a:cubicBezTo>
                  <a:cubicBezTo>
                    <a:pt x="14363" y="44978"/>
                    <a:pt x="14146" y="45831"/>
                    <a:pt x="14045" y="46237"/>
                  </a:cubicBezTo>
                  <a:cubicBezTo>
                    <a:pt x="13667" y="47669"/>
                    <a:pt x="13567" y="49261"/>
                    <a:pt x="13528" y="50733"/>
                  </a:cubicBezTo>
                  <a:cubicBezTo>
                    <a:pt x="13468" y="52105"/>
                    <a:pt x="13508" y="53498"/>
                    <a:pt x="13687" y="54870"/>
                  </a:cubicBezTo>
                  <a:cubicBezTo>
                    <a:pt x="13786" y="55626"/>
                    <a:pt x="13945" y="56362"/>
                    <a:pt x="14104" y="57118"/>
                  </a:cubicBezTo>
                  <a:cubicBezTo>
                    <a:pt x="14224" y="57655"/>
                    <a:pt x="14204" y="58471"/>
                    <a:pt x="14463" y="58929"/>
                  </a:cubicBezTo>
                  <a:cubicBezTo>
                    <a:pt x="13408" y="57815"/>
                    <a:pt x="12672" y="56263"/>
                    <a:pt x="12115" y="54851"/>
                  </a:cubicBezTo>
                  <a:cubicBezTo>
                    <a:pt x="11558" y="53379"/>
                    <a:pt x="10922" y="51628"/>
                    <a:pt x="11041" y="50037"/>
                  </a:cubicBezTo>
                  <a:cubicBezTo>
                    <a:pt x="11280" y="46595"/>
                    <a:pt x="13368" y="43353"/>
                    <a:pt x="14701" y="40269"/>
                  </a:cubicBezTo>
                  <a:cubicBezTo>
                    <a:pt x="15417" y="38618"/>
                    <a:pt x="15994" y="36927"/>
                    <a:pt x="16452" y="35197"/>
                  </a:cubicBezTo>
                  <a:cubicBezTo>
                    <a:pt x="16690" y="34341"/>
                    <a:pt x="16909" y="33466"/>
                    <a:pt x="17128" y="32591"/>
                  </a:cubicBezTo>
                  <a:cubicBezTo>
                    <a:pt x="17188" y="32292"/>
                    <a:pt x="17327" y="31914"/>
                    <a:pt x="17427" y="31536"/>
                  </a:cubicBezTo>
                  <a:cubicBezTo>
                    <a:pt x="17486" y="31079"/>
                    <a:pt x="17606" y="30641"/>
                    <a:pt x="17347" y="30243"/>
                  </a:cubicBezTo>
                  <a:lnTo>
                    <a:pt x="17307" y="30223"/>
                  </a:lnTo>
                  <a:cubicBezTo>
                    <a:pt x="17282" y="30217"/>
                    <a:pt x="17256" y="30213"/>
                    <a:pt x="17228" y="30213"/>
                  </a:cubicBezTo>
                  <a:cubicBezTo>
                    <a:pt x="16688" y="30213"/>
                    <a:pt x="15698" y="31470"/>
                    <a:pt x="15358" y="32113"/>
                  </a:cubicBezTo>
                  <a:cubicBezTo>
                    <a:pt x="14602" y="33545"/>
                    <a:pt x="13886" y="34978"/>
                    <a:pt x="13249" y="36450"/>
                  </a:cubicBezTo>
                  <a:cubicBezTo>
                    <a:pt x="11817" y="39772"/>
                    <a:pt x="11081" y="43253"/>
                    <a:pt x="10186" y="46734"/>
                  </a:cubicBezTo>
                  <a:cubicBezTo>
                    <a:pt x="10046" y="45879"/>
                    <a:pt x="9828" y="45024"/>
                    <a:pt x="9768" y="44168"/>
                  </a:cubicBezTo>
                  <a:cubicBezTo>
                    <a:pt x="9728" y="43571"/>
                    <a:pt x="9828" y="42776"/>
                    <a:pt x="10026" y="42060"/>
                  </a:cubicBezTo>
                  <a:cubicBezTo>
                    <a:pt x="10524" y="40170"/>
                    <a:pt x="11140" y="40269"/>
                    <a:pt x="11339" y="39513"/>
                  </a:cubicBezTo>
                  <a:cubicBezTo>
                    <a:pt x="11419" y="39195"/>
                    <a:pt x="11319" y="38718"/>
                    <a:pt x="10941" y="38598"/>
                  </a:cubicBezTo>
                  <a:cubicBezTo>
                    <a:pt x="10897" y="38588"/>
                    <a:pt x="10853" y="38583"/>
                    <a:pt x="10808" y="38583"/>
                  </a:cubicBezTo>
                  <a:cubicBezTo>
                    <a:pt x="10427" y="38583"/>
                    <a:pt x="10034" y="38941"/>
                    <a:pt x="9927" y="39314"/>
                  </a:cubicBezTo>
                  <a:cubicBezTo>
                    <a:pt x="9788" y="39832"/>
                    <a:pt x="10205" y="40190"/>
                    <a:pt x="10046" y="40786"/>
                  </a:cubicBezTo>
                  <a:cubicBezTo>
                    <a:pt x="9947" y="41125"/>
                    <a:pt x="9728" y="41363"/>
                    <a:pt x="9629" y="41761"/>
                  </a:cubicBezTo>
                  <a:cubicBezTo>
                    <a:pt x="9589" y="41920"/>
                    <a:pt x="9569" y="42099"/>
                    <a:pt x="9529" y="42258"/>
                  </a:cubicBezTo>
                  <a:cubicBezTo>
                    <a:pt x="9509" y="42318"/>
                    <a:pt x="9489" y="42358"/>
                    <a:pt x="9469" y="42398"/>
                  </a:cubicBezTo>
                  <a:cubicBezTo>
                    <a:pt x="9410" y="41701"/>
                    <a:pt x="9171" y="40528"/>
                    <a:pt x="9370" y="39792"/>
                  </a:cubicBezTo>
                  <a:cubicBezTo>
                    <a:pt x="9390" y="39712"/>
                    <a:pt x="9430" y="39613"/>
                    <a:pt x="9450" y="39553"/>
                  </a:cubicBezTo>
                  <a:cubicBezTo>
                    <a:pt x="9768" y="38737"/>
                    <a:pt x="10285" y="37942"/>
                    <a:pt x="10544" y="37444"/>
                  </a:cubicBezTo>
                  <a:cubicBezTo>
                    <a:pt x="11439" y="35754"/>
                    <a:pt x="12334" y="34063"/>
                    <a:pt x="13010" y="32272"/>
                  </a:cubicBezTo>
                  <a:cubicBezTo>
                    <a:pt x="14283" y="29010"/>
                    <a:pt x="15159" y="25608"/>
                    <a:pt x="15875" y="22187"/>
                  </a:cubicBezTo>
                  <a:cubicBezTo>
                    <a:pt x="16193" y="20655"/>
                    <a:pt x="16611" y="19064"/>
                    <a:pt x="16810" y="17512"/>
                  </a:cubicBezTo>
                  <a:cubicBezTo>
                    <a:pt x="16870" y="17035"/>
                    <a:pt x="17088" y="16458"/>
                    <a:pt x="16710" y="16080"/>
                  </a:cubicBezTo>
                  <a:lnTo>
                    <a:pt x="16591" y="16080"/>
                  </a:lnTo>
                  <a:cubicBezTo>
                    <a:pt x="15954" y="16676"/>
                    <a:pt x="15576" y="17512"/>
                    <a:pt x="15159" y="18248"/>
                  </a:cubicBezTo>
                  <a:cubicBezTo>
                    <a:pt x="13786" y="21490"/>
                    <a:pt x="12394" y="24713"/>
                    <a:pt x="11200" y="28035"/>
                  </a:cubicBezTo>
                  <a:cubicBezTo>
                    <a:pt x="10623" y="29666"/>
                    <a:pt x="10106" y="31317"/>
                    <a:pt x="9728" y="33028"/>
                  </a:cubicBezTo>
                  <a:cubicBezTo>
                    <a:pt x="9529" y="33963"/>
                    <a:pt x="9430" y="34938"/>
                    <a:pt x="9271" y="35893"/>
                  </a:cubicBezTo>
                  <a:cubicBezTo>
                    <a:pt x="9181" y="36518"/>
                    <a:pt x="8867" y="37368"/>
                    <a:pt x="9006" y="38011"/>
                  </a:cubicBezTo>
                  <a:lnTo>
                    <a:pt x="9006" y="38011"/>
                  </a:lnTo>
                  <a:cubicBezTo>
                    <a:pt x="8627" y="36760"/>
                    <a:pt x="8397" y="35283"/>
                    <a:pt x="8435" y="34003"/>
                  </a:cubicBezTo>
                  <a:cubicBezTo>
                    <a:pt x="8495" y="32571"/>
                    <a:pt x="9131" y="31218"/>
                    <a:pt x="9629" y="29905"/>
                  </a:cubicBezTo>
                  <a:cubicBezTo>
                    <a:pt x="9748" y="29607"/>
                    <a:pt x="9927" y="29328"/>
                    <a:pt x="10106" y="29050"/>
                  </a:cubicBezTo>
                  <a:cubicBezTo>
                    <a:pt x="10325" y="28672"/>
                    <a:pt x="10603" y="28294"/>
                    <a:pt x="10723" y="27856"/>
                  </a:cubicBezTo>
                  <a:cubicBezTo>
                    <a:pt x="10822" y="27458"/>
                    <a:pt x="10782" y="27060"/>
                    <a:pt x="10385" y="26941"/>
                  </a:cubicBezTo>
                  <a:cubicBezTo>
                    <a:pt x="10332" y="26929"/>
                    <a:pt x="10282" y="26923"/>
                    <a:pt x="10233" y="26923"/>
                  </a:cubicBezTo>
                  <a:cubicBezTo>
                    <a:pt x="9891" y="26923"/>
                    <a:pt x="9634" y="27214"/>
                    <a:pt x="9529" y="27598"/>
                  </a:cubicBezTo>
                  <a:cubicBezTo>
                    <a:pt x="9410" y="27995"/>
                    <a:pt x="9509" y="28533"/>
                    <a:pt x="9430" y="28831"/>
                  </a:cubicBezTo>
                  <a:cubicBezTo>
                    <a:pt x="9390" y="28970"/>
                    <a:pt x="9330" y="29109"/>
                    <a:pt x="9290" y="29229"/>
                  </a:cubicBezTo>
                  <a:cubicBezTo>
                    <a:pt x="9072" y="29985"/>
                    <a:pt x="8912" y="30681"/>
                    <a:pt x="8495" y="31337"/>
                  </a:cubicBezTo>
                  <a:cubicBezTo>
                    <a:pt x="8137" y="30562"/>
                    <a:pt x="8674" y="29109"/>
                    <a:pt x="8793" y="28314"/>
                  </a:cubicBezTo>
                  <a:cubicBezTo>
                    <a:pt x="8952" y="27299"/>
                    <a:pt x="9091" y="26285"/>
                    <a:pt x="9251" y="25250"/>
                  </a:cubicBezTo>
                  <a:cubicBezTo>
                    <a:pt x="9549" y="23221"/>
                    <a:pt x="9847" y="21172"/>
                    <a:pt x="10106" y="19143"/>
                  </a:cubicBezTo>
                  <a:cubicBezTo>
                    <a:pt x="10603" y="15443"/>
                    <a:pt x="11041" y="11743"/>
                    <a:pt x="11479" y="8043"/>
                  </a:cubicBezTo>
                  <a:cubicBezTo>
                    <a:pt x="11697" y="6253"/>
                    <a:pt x="11916" y="4482"/>
                    <a:pt x="12115" y="2692"/>
                  </a:cubicBezTo>
                  <a:cubicBezTo>
                    <a:pt x="12155" y="2314"/>
                    <a:pt x="12573" y="245"/>
                    <a:pt x="12235" y="26"/>
                  </a:cubicBezTo>
                  <a:cubicBezTo>
                    <a:pt x="12207" y="9"/>
                    <a:pt x="12178" y="1"/>
                    <a:pt x="12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0BE89D-3192-43E7-8455-B318958A830D}"/>
                  </a:ext>
                </a:extLst>
              </p:cNvPr>
              <p:cNvSpPr/>
              <p:nvPr/>
            </p:nvSpPr>
            <p:spPr>
              <a:xfrm>
                <a:off x="1316333" y="1290846"/>
                <a:ext cx="6370654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5। </a:t>
                </a:r>
                <a:r>
                  <a:rPr lang="bn-BD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ভাগফলের </a:t>
                </a:r>
                <a:r>
                  <a:rPr lang="en-US" sz="2400" b="1" dirty="0" err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সূত্রঃ</a:t>
                </a:r>
                <a:r>
                  <a:rPr lang="bn-BD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bn-BD" sz="2400" b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2400" b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𝑴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𝑵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𝐥𝐨𝐠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M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𝐥𝐨𝐠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0BE89D-3192-43E7-8455-B318958A8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333" y="1290846"/>
                <a:ext cx="6370654" cy="645048"/>
              </a:xfrm>
              <a:prstGeom prst="rect">
                <a:avLst/>
              </a:prstGeom>
              <a:blipFill>
                <a:blip r:embed="rId3"/>
                <a:stretch>
                  <a:fillRect l="-1627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292A8C8-6742-41B2-A858-604C2B8294C7}"/>
                  </a:ext>
                </a:extLst>
              </p:cNvPr>
              <p:cNvSpPr/>
              <p:nvPr/>
            </p:nvSpPr>
            <p:spPr>
              <a:xfrm>
                <a:off x="1316333" y="2032464"/>
                <a:ext cx="6370654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6। </a:t>
                </a:r>
                <a:r>
                  <a:rPr lang="bn-BD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উল্টোভাবেঃ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𝐥𝐨𝐠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M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𝐥𝐨𝐠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N=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bn-BD" sz="2400" b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en-US" sz="2400" b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bg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𝑴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  <a:cs typeface="NikoshBAN" panose="02000000000000000000" pitchFamily="2" charset="0"/>
                                  </a:rPr>
                                  <m:t>𝑵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292A8C8-6742-41B2-A858-604C2B829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333" y="2032464"/>
                <a:ext cx="6370654" cy="645048"/>
              </a:xfrm>
              <a:prstGeom prst="rect">
                <a:avLst/>
              </a:prstGeom>
              <a:blipFill>
                <a:blip r:embed="rId4"/>
                <a:stretch>
                  <a:fillRect l="-1627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21BDD9F-D66A-4D8D-A413-D918A0FC2294}"/>
                  </a:ext>
                </a:extLst>
              </p:cNvPr>
              <p:cNvSpPr/>
              <p:nvPr/>
            </p:nvSpPr>
            <p:spPr>
              <a:xfrm>
                <a:off x="1316333" y="2836614"/>
                <a:ext cx="63003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7। </a:t>
                </a:r>
                <a:r>
                  <a:rPr lang="bn-BD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ঘাতের</a:t>
                </a:r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BD" sz="2400" b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𝐥𝐨𝐠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sub>
                    </m:sSub>
                    <m:sSup>
                      <m:sSupPr>
                        <m:ctrlP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𝒓</m:t>
                        </m:r>
                      </m:sup>
                    </m:sSup>
                    <m:r>
                      <a:rPr lang="en-US" sz="2400" b="1" i="1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𝒓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BD" sz="2400" b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𝐥𝐨𝐠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𝑴</m:t>
                    </m:r>
                  </m:oMath>
                </a14:m>
                <a:endParaRPr lang="en-US" sz="2400" b="1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21BDD9F-D66A-4D8D-A413-D918A0FC2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333" y="2836614"/>
                <a:ext cx="6300315" cy="461665"/>
              </a:xfrm>
              <a:prstGeom prst="rect">
                <a:avLst/>
              </a:prstGeom>
              <a:blipFill>
                <a:blip r:embed="rId5"/>
                <a:stretch>
                  <a:fillRect l="-1549"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98A70C-84F0-4A09-8F76-30A937E542C5}"/>
                  </a:ext>
                </a:extLst>
              </p:cNvPr>
              <p:cNvSpPr/>
              <p:nvPr/>
            </p:nvSpPr>
            <p:spPr>
              <a:xfrm>
                <a:off x="1316333" y="3564018"/>
                <a:ext cx="5638800" cy="46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8। </a:t>
                </a:r>
                <a:r>
                  <a:rPr lang="bn-BD" sz="2400" b="1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উল্টোভাবেঃ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𝒓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BD" sz="2400" b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𝐥𝐨𝐠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sub>
                    </m:sSub>
                    <m:r>
                      <a:rPr lang="en-US" sz="2400" b="1" i="1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𝑴</m:t>
                    </m:r>
                    <m:r>
                      <a:rPr lang="en-US" sz="2400" b="1" i="1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bn-BD" sz="2400" b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𝐥𝐨𝐠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𝒂</m:t>
                        </m:r>
                      </m:sub>
                    </m:sSub>
                    <m:sSup>
                      <m:sSupPr>
                        <m:ctrlP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𝑴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bg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𝒓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98A70C-84F0-4A09-8F76-30A937E54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333" y="3564018"/>
                <a:ext cx="5638800" cy="468205"/>
              </a:xfrm>
              <a:prstGeom prst="rect">
                <a:avLst/>
              </a:prstGeom>
              <a:blipFill>
                <a:blip r:embed="rId6"/>
                <a:stretch>
                  <a:fillRect l="-1730"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620D848-2B05-4A7D-A072-34AACC17015A}"/>
              </a:ext>
            </a:extLst>
          </p:cNvPr>
          <p:cNvGrpSpPr/>
          <p:nvPr/>
        </p:nvGrpSpPr>
        <p:grpSpPr>
          <a:xfrm>
            <a:off x="2371484" y="436055"/>
            <a:ext cx="3435289" cy="549413"/>
            <a:chOff x="2351461" y="589567"/>
            <a:chExt cx="3435289" cy="54941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7C68CBE-F6A7-4EF9-9FC5-D26E03FE9947}"/>
                </a:ext>
              </a:extLst>
            </p:cNvPr>
            <p:cNvSpPr/>
            <p:nvPr/>
          </p:nvSpPr>
          <p:spPr>
            <a:xfrm>
              <a:off x="2351461" y="589567"/>
              <a:ext cx="3435289" cy="52322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CA1EDF3-3346-4B9A-B22D-AA4001050657}"/>
                </a:ext>
              </a:extLst>
            </p:cNvPr>
            <p:cNvSpPr/>
            <p:nvPr/>
          </p:nvSpPr>
          <p:spPr>
            <a:xfrm>
              <a:off x="2482896" y="615760"/>
              <a:ext cx="32437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লগারিদমের</a:t>
              </a:r>
              <a:r>
                <a:rPr lang="bn-BD" sz="2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সূ</a:t>
              </a:r>
              <a:r>
                <a:rPr lang="bn-BD" sz="2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্ত্রাবলীঃ </a:t>
              </a:r>
              <a:endParaRPr lang="en-US" sz="2800" b="1" dirty="0">
                <a:ln w="1143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D385C-943B-4DA9-8C43-44DBEB82A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2928" y="270279"/>
            <a:ext cx="1101388" cy="61992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065D291-2954-40E9-BE89-741AA27437D4}"/>
              </a:ext>
            </a:extLst>
          </p:cNvPr>
          <p:cNvGrpSpPr/>
          <p:nvPr/>
        </p:nvGrpSpPr>
        <p:grpSpPr>
          <a:xfrm>
            <a:off x="293676" y="226632"/>
            <a:ext cx="867679" cy="827932"/>
            <a:chOff x="293676" y="226632"/>
            <a:chExt cx="867679" cy="82793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686C0A-F8AC-4D29-B07F-8240ED78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9768" y="226632"/>
              <a:ext cx="704841" cy="676648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ibbon: Curved and Tilted Down 17">
              <a:extLst>
                <a:ext uri="{FF2B5EF4-FFF2-40B4-BE49-F238E27FC236}">
                  <a16:creationId xmlns:a16="http://schemas.microsoft.com/office/drawing/2014/main" id="{77CA0450-3767-46F3-B4D5-1215BDE735C6}"/>
                </a:ext>
              </a:extLst>
            </p:cNvPr>
            <p:cNvSpPr/>
            <p:nvPr/>
          </p:nvSpPr>
          <p:spPr>
            <a:xfrm>
              <a:off x="293676" y="800935"/>
              <a:ext cx="867679" cy="253629"/>
            </a:xfrm>
            <a:prstGeom prst="ellipseRibbon">
              <a:avLst>
                <a:gd name="adj1" fmla="val 25001"/>
                <a:gd name="adj2" fmla="val 75000"/>
                <a:gd name="adj3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39B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স্থাপিত-1993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49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Respect for Cultural Diversity Day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281B"/>
      </a:accent1>
      <a:accent2>
        <a:srgbClr val="933A24"/>
      </a:accent2>
      <a:accent3>
        <a:srgbClr val="3C2218"/>
      </a:accent3>
      <a:accent4>
        <a:srgbClr val="285A12"/>
      </a:accent4>
      <a:accent5>
        <a:srgbClr val="EEEEE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2984</Words>
  <Application>Microsoft Office PowerPoint</Application>
  <PresentationFormat>On-screen Show (16:9)</PresentationFormat>
  <Paragraphs>165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Wingdings</vt:lpstr>
      <vt:lpstr>Arial</vt:lpstr>
      <vt:lpstr>Catamaran</vt:lpstr>
      <vt:lpstr>Calibri</vt:lpstr>
      <vt:lpstr>Times New Roman</vt:lpstr>
      <vt:lpstr>Vindabody</vt:lpstr>
      <vt:lpstr>Cambria Math</vt:lpstr>
      <vt:lpstr>Open Sans</vt:lpstr>
      <vt:lpstr>NikoshBAN</vt:lpstr>
      <vt:lpstr>Microsoft JhengHei UI</vt:lpstr>
      <vt:lpstr>Respect for Cultural Diversity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BISHAROT</dc:creator>
  <cp:lastModifiedBy>BISHAROT</cp:lastModifiedBy>
  <cp:revision>49</cp:revision>
  <dcterms:modified xsi:type="dcterms:W3CDTF">2021-12-02T14:47:52Z</dcterms:modified>
</cp:coreProperties>
</file>