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tableStyles" Target="tableStyle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9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0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0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7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7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78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79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8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8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8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84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85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8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87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8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8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9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9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9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9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9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9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2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6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/>
          <p:nvPr/>
        </p:nvSpPr>
        <p:spPr>
          <a:xfrm>
            <a:off x="203488" y="139845"/>
            <a:ext cx="8789520" cy="6500435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587" name=""/>
          <p:cNvSpPr/>
          <p:nvPr/>
        </p:nvSpPr>
        <p:spPr>
          <a:xfrm>
            <a:off x="2340340" y="299947"/>
            <a:ext cx="4344187" cy="941033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5400" lang="en-IN"/>
              <a:t>স</a:t>
            </a:r>
            <a:r>
              <a:rPr altLang="en-US" sz="5400" lang="en-IN"/>
              <a:t>্ব</a:t>
            </a:r>
            <a:r>
              <a:rPr altLang="en-US" sz="5400" lang="en-IN"/>
              <a:t>া</a:t>
            </a:r>
            <a:r>
              <a:rPr altLang="en-US" sz="5400" lang="en-IN"/>
              <a:t>গতম</a:t>
            </a:r>
            <a:r>
              <a:rPr altLang="en-US" sz="4000" lang="en-US"/>
              <a:t> </a:t>
            </a:r>
            <a:endParaRPr sz="4000"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29756">
            <a:off x="849064" y="1497576"/>
            <a:ext cx="7627421" cy="4873715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split dir="out" orient="ver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"/>
          <p:cNvSpPr/>
          <p:nvPr/>
        </p:nvSpPr>
        <p:spPr>
          <a:xfrm>
            <a:off x="242454" y="100907"/>
            <a:ext cx="8711046" cy="6630227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  <a:p>
            <a:pPr algn="ctr"/>
            <a:endParaRPr lang="en-IN"/>
          </a:p>
          <a:p>
            <a:pPr algn="ctr"/>
            <a:endParaRPr lang="en-IN"/>
          </a:p>
          <a:p>
            <a:pPr algn="ctr"/>
            <a:endParaRPr lang="en-IN"/>
          </a:p>
          <a:p>
            <a:pPr algn="ctr"/>
            <a:r>
              <a:rPr altLang="en-US" sz="3600" lang="en-IN"/>
              <a:t>আ</a:t>
            </a:r>
            <a:r>
              <a:rPr altLang="en-US" sz="3600" lang="en-IN"/>
              <a:t>জ</a:t>
            </a:r>
            <a:r>
              <a:rPr altLang="en-US" sz="3600" lang="en-IN"/>
              <a:t>কের</a:t>
            </a:r>
            <a:r>
              <a:rPr altLang="en-US" sz="3600" lang="en-US"/>
              <a:t> </a:t>
            </a:r>
            <a:r>
              <a:rPr altLang="en-US" sz="3600" lang="en-IN"/>
              <a:t>পাঠ</a:t>
            </a:r>
            <a:r>
              <a:rPr altLang="en-US" sz="3600" lang="en-US"/>
              <a:t> </a:t>
            </a:r>
            <a:r>
              <a:rPr altLang="en-US" sz="3600" lang="en-IN"/>
              <a:t>অধ্যয়নে</a:t>
            </a:r>
            <a:r>
              <a:rPr altLang="en-US" sz="3600" lang="en-US"/>
              <a:t> </a:t>
            </a:r>
            <a:r>
              <a:rPr altLang="en-US" sz="3600" lang="en-IN"/>
              <a:t>আমরা</a:t>
            </a:r>
            <a:r>
              <a:rPr altLang="en-US" sz="3600" lang="en-US"/>
              <a:t> </a:t>
            </a:r>
            <a:r>
              <a:rPr altLang="en-US" sz="3600" lang="en-IN"/>
              <a:t>য</a:t>
            </a:r>
            <a:r>
              <a:rPr altLang="en-US" sz="3600" lang="en-IN"/>
              <a:t>া</a:t>
            </a:r>
            <a:r>
              <a:rPr altLang="en-US" sz="3600" lang="en-US"/>
              <a:t> </a:t>
            </a:r>
            <a:r>
              <a:rPr altLang="en-US" sz="3600" lang="en-IN"/>
              <a:t>ক</a:t>
            </a:r>
            <a:r>
              <a:rPr altLang="en-US" sz="3600" lang="en-IN"/>
              <a:t>র</a:t>
            </a:r>
            <a:r>
              <a:rPr altLang="en-US" sz="3600" lang="en-IN"/>
              <a:t>তে</a:t>
            </a:r>
            <a:r>
              <a:rPr altLang="en-US" sz="3600" lang="en-US"/>
              <a:t> </a:t>
            </a:r>
            <a:r>
              <a:rPr altLang="en-US" sz="3600" lang="en-IN"/>
              <a:t>স</a:t>
            </a:r>
            <a:r>
              <a:rPr altLang="en-US" sz="3600" lang="en-IN"/>
              <a:t>মর্থ</a:t>
            </a:r>
            <a:r>
              <a:rPr altLang="en-US" sz="3600" lang="en-US"/>
              <a:t> </a:t>
            </a:r>
            <a:r>
              <a:rPr altLang="en-US" sz="3600" lang="en-IN"/>
              <a:t>হ</a:t>
            </a:r>
            <a:r>
              <a:rPr altLang="en-US" sz="3600" lang="en-IN"/>
              <a:t>ব</a:t>
            </a:r>
            <a:r>
              <a:rPr altLang="en-US" sz="3600" lang="en-IN"/>
              <a:t>ো</a:t>
            </a:r>
            <a:r>
              <a:rPr altLang="en-US" sz="3600" lang="en-US"/>
              <a:t>-</a:t>
            </a:r>
            <a:r>
              <a:rPr altLang="en-US" sz="3600" lang="en-US"/>
              <a:t>-</a:t>
            </a:r>
            <a:r>
              <a:rPr altLang="en-US" sz="3600" lang="en-US"/>
              <a:t>-</a:t>
            </a:r>
            <a:endParaRPr lang="en-IN"/>
          </a:p>
          <a:p>
            <a:pPr algn="ctr"/>
            <a:endParaRPr lang="en-IN"/>
          </a:p>
          <a:p>
            <a:pPr algn="ctr"/>
            <a:endParaRPr lang="en-IN"/>
          </a:p>
          <a:p>
            <a:pPr algn="ctr"/>
            <a:r>
              <a:rPr altLang="en-US" sz="3200" lang="en-IN"/>
              <a:t>১</a:t>
            </a:r>
            <a:r>
              <a:rPr altLang="en-US" sz="3200" lang="en-IN"/>
              <a:t>।</a:t>
            </a:r>
            <a:r>
              <a:rPr altLang="en-US" sz="3200" lang="en-US"/>
              <a:t> </a:t>
            </a:r>
            <a:r>
              <a:rPr altLang="en-US" sz="3200" lang="en-IN"/>
              <a:t>সৌ</a:t>
            </a:r>
            <a:r>
              <a:rPr altLang="en-US" sz="3200" lang="en-IN"/>
              <a:t>র</a:t>
            </a:r>
            <a:r>
              <a:rPr altLang="en-US" sz="3200" lang="en-IN"/>
              <a:t>জ</a:t>
            </a:r>
            <a:r>
              <a:rPr altLang="en-US" sz="3200" lang="en-IN"/>
              <a:t>গ</a:t>
            </a:r>
            <a:r>
              <a:rPr altLang="en-US" sz="3200" lang="en-IN"/>
              <a:t>ৎ</a:t>
            </a:r>
            <a:r>
              <a:rPr altLang="en-US" sz="3200" lang="en-US"/>
              <a:t> </a:t>
            </a:r>
            <a:r>
              <a:rPr altLang="en-US" sz="3200" lang="en-IN"/>
              <a:t>ক</a:t>
            </a:r>
            <a:r>
              <a:rPr altLang="en-US" sz="3200" lang="en-IN"/>
              <a:t>া</a:t>
            </a:r>
            <a:r>
              <a:rPr altLang="en-US" sz="3200" lang="en-IN"/>
              <a:t>ক</a:t>
            </a:r>
            <a:r>
              <a:rPr altLang="en-US" sz="3200" lang="en-IN"/>
              <a:t>ে</a:t>
            </a:r>
            <a:r>
              <a:rPr altLang="en-US" sz="3200" lang="en-US"/>
              <a:t> </a:t>
            </a:r>
            <a:r>
              <a:rPr altLang="en-US" sz="3200" lang="en-IN"/>
              <a:t>ব</a:t>
            </a:r>
            <a:r>
              <a:rPr altLang="en-US" sz="3200" lang="en-IN"/>
              <a:t>ল</a:t>
            </a:r>
            <a:r>
              <a:rPr altLang="en-US" sz="3200" lang="en-IN"/>
              <a:t>ে</a:t>
            </a:r>
            <a:r>
              <a:rPr altLang="en-US" sz="3200" lang="en-US"/>
              <a:t>, </a:t>
            </a:r>
            <a:r>
              <a:rPr altLang="en-US" sz="3200" lang="en-IN"/>
              <a:t>ত</a:t>
            </a:r>
            <a:r>
              <a:rPr altLang="en-US" sz="3200" lang="en-IN"/>
              <a:t>া</a:t>
            </a:r>
            <a:r>
              <a:rPr altLang="en-US" sz="3200" lang="en-US"/>
              <a:t> </a:t>
            </a:r>
            <a:r>
              <a:rPr altLang="en-US" sz="3200" lang="en-IN"/>
              <a:t>ব</a:t>
            </a:r>
            <a:r>
              <a:rPr altLang="en-US" sz="3200" lang="en-IN"/>
              <a:t>ল</a:t>
            </a:r>
            <a:r>
              <a:rPr altLang="en-US" sz="3200" lang="en-IN"/>
              <a:t>তে</a:t>
            </a:r>
            <a:r>
              <a:rPr altLang="en-US" sz="3200" lang="en-US"/>
              <a:t> </a:t>
            </a:r>
            <a:r>
              <a:rPr altLang="en-US" sz="3200" lang="en-IN"/>
              <a:t>পার</a:t>
            </a:r>
            <a:r>
              <a:rPr altLang="en-US" sz="3200" lang="en-IN"/>
              <a:t>ব</a:t>
            </a:r>
            <a:r>
              <a:rPr altLang="en-US" sz="3200" lang="en-IN"/>
              <a:t>ো</a:t>
            </a:r>
            <a:r>
              <a:rPr altLang="en-US" sz="3200" lang="en-US"/>
              <a:t>;</a:t>
            </a:r>
            <a:endParaRPr lang="en-IN"/>
          </a:p>
          <a:p>
            <a:pPr algn="ctr"/>
            <a:r>
              <a:rPr altLang="en-US" sz="3200" lang="en-IN"/>
              <a:t>২</a:t>
            </a:r>
            <a:r>
              <a:rPr altLang="en-US" sz="3200" lang="en-IN"/>
              <a:t>।</a:t>
            </a:r>
            <a:r>
              <a:rPr altLang="en-US" sz="3200" lang="en-US"/>
              <a:t> </a:t>
            </a:r>
            <a:r>
              <a:rPr altLang="en-US" sz="3200" lang="en-IN"/>
              <a:t>সৌ</a:t>
            </a:r>
            <a:r>
              <a:rPr altLang="en-US" sz="3200" lang="en-IN"/>
              <a:t>র</a:t>
            </a:r>
            <a:r>
              <a:rPr altLang="en-US" sz="3200" lang="en-IN"/>
              <a:t>জগতের</a:t>
            </a:r>
            <a:r>
              <a:rPr altLang="en-US" sz="3200" lang="en-US"/>
              <a:t> </a:t>
            </a:r>
            <a:r>
              <a:rPr altLang="en-US" sz="3200" lang="en-IN"/>
              <a:t>ব</a:t>
            </a:r>
            <a:r>
              <a:rPr altLang="en-US" sz="3200" lang="en-IN"/>
              <a:t>ি</a:t>
            </a:r>
            <a:r>
              <a:rPr altLang="en-US" sz="3200" lang="en-IN"/>
              <a:t>ভ</a:t>
            </a:r>
            <a:r>
              <a:rPr altLang="en-US" sz="3200" lang="en-IN"/>
              <a:t>িন্ন</a:t>
            </a:r>
            <a:r>
              <a:rPr altLang="en-US" sz="3200" lang="en-US"/>
              <a:t> </a:t>
            </a:r>
            <a:r>
              <a:rPr altLang="en-US" sz="3200" lang="en-IN"/>
              <a:t>গ</a:t>
            </a:r>
            <a:r>
              <a:rPr altLang="en-US" sz="3200" lang="en-IN"/>
              <a:t>্র</a:t>
            </a:r>
            <a:r>
              <a:rPr altLang="en-US" sz="3200" lang="en-IN"/>
              <a:t>হ</a:t>
            </a:r>
            <a:r>
              <a:rPr altLang="en-US" sz="3200" lang="en-IN"/>
              <a:t>ে</a:t>
            </a:r>
            <a:r>
              <a:rPr altLang="en-US" sz="3200" lang="en-IN"/>
              <a:t>র</a:t>
            </a:r>
            <a:r>
              <a:rPr altLang="en-US" sz="3200" lang="en-US"/>
              <a:t> </a:t>
            </a:r>
            <a:r>
              <a:rPr altLang="en-US" sz="3200" lang="en-IN"/>
              <a:t>ন</a:t>
            </a:r>
            <a:r>
              <a:rPr altLang="en-US" sz="3200" lang="en-IN"/>
              <a:t>া</a:t>
            </a:r>
            <a:r>
              <a:rPr altLang="en-US" sz="3200" lang="en-IN"/>
              <a:t>ম</a:t>
            </a:r>
            <a:r>
              <a:rPr altLang="en-US" sz="3200" lang="en-US"/>
              <a:t> </a:t>
            </a:r>
            <a:r>
              <a:rPr altLang="en-US" sz="3200" lang="en-IN"/>
              <a:t>ও</a:t>
            </a:r>
            <a:r>
              <a:rPr altLang="en-US" sz="3200" lang="en-US"/>
              <a:t> </a:t>
            </a:r>
            <a:r>
              <a:rPr altLang="en-US" sz="3200" lang="en-IN"/>
              <a:t>সং</a:t>
            </a:r>
            <a:r>
              <a:rPr altLang="en-US" sz="3200" lang="en-IN"/>
              <a:t>খ্যা</a:t>
            </a:r>
            <a:r>
              <a:rPr altLang="en-US" sz="3200" lang="en-US"/>
              <a:t> </a:t>
            </a:r>
            <a:r>
              <a:rPr altLang="en-US" sz="3200" lang="en-IN"/>
              <a:t>ব</a:t>
            </a:r>
            <a:r>
              <a:rPr altLang="en-US" sz="3200" lang="en-IN"/>
              <a:t>ল</a:t>
            </a:r>
            <a:r>
              <a:rPr altLang="en-US" sz="3200" lang="en-IN"/>
              <a:t>ত</a:t>
            </a:r>
            <a:r>
              <a:rPr altLang="en-US" sz="3200" lang="en-IN"/>
              <a:t>ে</a:t>
            </a:r>
            <a:r>
              <a:rPr altLang="en-US" sz="3200" lang="en-US"/>
              <a:t> </a:t>
            </a:r>
            <a:r>
              <a:rPr altLang="en-US" sz="3200" lang="en-IN"/>
              <a:t>প</a:t>
            </a:r>
            <a:r>
              <a:rPr altLang="en-US" sz="3200" lang="en-IN"/>
              <a:t>া</a:t>
            </a:r>
            <a:r>
              <a:rPr altLang="en-US" sz="3200" lang="en-IN"/>
              <a:t>র</a:t>
            </a:r>
            <a:r>
              <a:rPr altLang="en-US" sz="3200" lang="en-IN"/>
              <a:t>ব</a:t>
            </a:r>
            <a:r>
              <a:rPr altLang="en-US" sz="3200" lang="en-IN"/>
              <a:t>ো</a:t>
            </a:r>
            <a:r>
              <a:rPr altLang="en-US" sz="3200" lang="en-US"/>
              <a:t> </a:t>
            </a:r>
            <a:r>
              <a:rPr altLang="en-US" sz="3200" lang="en-US"/>
              <a:t>;</a:t>
            </a:r>
            <a:endParaRPr lang="en-IN"/>
          </a:p>
          <a:p>
            <a:pPr algn="ctr"/>
            <a:r>
              <a:rPr altLang="en-US" sz="3200" lang="en-IN"/>
              <a:t>৩</a:t>
            </a:r>
            <a:r>
              <a:rPr altLang="en-US" sz="3200" lang="en-IN"/>
              <a:t>।</a:t>
            </a:r>
            <a:r>
              <a:rPr altLang="en-US" sz="3200" lang="en-US"/>
              <a:t> </a:t>
            </a:r>
            <a:r>
              <a:rPr altLang="en-US" sz="3200" lang="en-IN"/>
              <a:t>সৌ</a:t>
            </a:r>
            <a:r>
              <a:rPr altLang="en-US" sz="3200" lang="en-IN"/>
              <a:t>র</a:t>
            </a:r>
            <a:r>
              <a:rPr altLang="en-US" sz="3200" lang="en-IN"/>
              <a:t>জ</a:t>
            </a:r>
            <a:r>
              <a:rPr altLang="en-US" sz="3200" lang="en-IN"/>
              <a:t>গ</a:t>
            </a:r>
            <a:r>
              <a:rPr altLang="en-US" sz="3200" lang="en-IN"/>
              <a:t>ত</a:t>
            </a:r>
            <a:r>
              <a:rPr altLang="en-US" sz="3200" lang="en-IN"/>
              <a:t>ে</a:t>
            </a:r>
            <a:r>
              <a:rPr altLang="en-US" sz="3200" lang="en-IN"/>
              <a:t>র</a:t>
            </a:r>
            <a:r>
              <a:rPr altLang="en-US" sz="3200" lang="en-US"/>
              <a:t> </a:t>
            </a:r>
            <a:r>
              <a:rPr altLang="en-US" sz="3200" lang="en-IN"/>
              <a:t>এ</a:t>
            </a:r>
            <a:r>
              <a:rPr altLang="en-US" sz="3200" lang="en-IN"/>
              <a:t>ক</a:t>
            </a:r>
            <a:r>
              <a:rPr altLang="en-US" sz="3200" lang="en-IN"/>
              <a:t>টি</a:t>
            </a:r>
            <a:r>
              <a:rPr altLang="en-US" sz="3200" lang="en-US"/>
              <a:t> </a:t>
            </a:r>
            <a:r>
              <a:rPr altLang="en-US" sz="3200" lang="en-IN"/>
              <a:t>ছ</a:t>
            </a:r>
            <a:r>
              <a:rPr altLang="en-US" sz="3200" lang="en-IN"/>
              <a:t>বি</a:t>
            </a:r>
            <a:r>
              <a:rPr altLang="en-US" sz="3200" lang="en-US"/>
              <a:t> </a:t>
            </a:r>
            <a:r>
              <a:rPr altLang="en-US" sz="3200" lang="en-IN"/>
              <a:t>এ</a:t>
            </a:r>
            <a:r>
              <a:rPr altLang="en-US" sz="3200" lang="en-IN"/>
              <a:t>ঁ</a:t>
            </a:r>
            <a:r>
              <a:rPr altLang="en-US" sz="3200" lang="en-IN"/>
              <a:t>ক</a:t>
            </a:r>
            <a:r>
              <a:rPr altLang="en-US" sz="3200" lang="en-IN"/>
              <a:t>ে</a:t>
            </a:r>
            <a:r>
              <a:rPr altLang="en-US" sz="3200" lang="en-US"/>
              <a:t> </a:t>
            </a:r>
            <a:r>
              <a:rPr altLang="en-US" sz="3200" lang="en-IN"/>
              <a:t>দেখ</a:t>
            </a:r>
            <a:r>
              <a:rPr altLang="en-US" sz="3200" lang="en-IN"/>
              <a:t>া</a:t>
            </a:r>
            <a:r>
              <a:rPr altLang="en-US" sz="3200" lang="en-IN"/>
              <a:t>ত</a:t>
            </a:r>
            <a:r>
              <a:rPr altLang="en-US" sz="3200" lang="en-IN"/>
              <a:t>ে</a:t>
            </a:r>
            <a:r>
              <a:rPr altLang="en-US" sz="3200" lang="en-US"/>
              <a:t> </a:t>
            </a:r>
            <a:r>
              <a:rPr altLang="en-US" sz="3200" lang="en-IN"/>
              <a:t>পা</a:t>
            </a:r>
            <a:r>
              <a:rPr altLang="en-US" sz="3200" lang="en-IN"/>
              <a:t>র</a:t>
            </a:r>
            <a:r>
              <a:rPr altLang="en-US" sz="3200" lang="en-IN"/>
              <a:t>ব</a:t>
            </a:r>
            <a:r>
              <a:rPr altLang="en-US" sz="3200" lang="en-IN"/>
              <a:t>ো</a:t>
            </a:r>
            <a:r>
              <a:rPr altLang="en-US" sz="3200" lang="en-IN"/>
              <a:t>।</a:t>
            </a:r>
            <a:endParaRPr lang="en-IN"/>
          </a:p>
        </p:txBody>
      </p:sp>
      <p:sp>
        <p:nvSpPr>
          <p:cNvPr id="1048623" name=""/>
          <p:cNvSpPr/>
          <p:nvPr/>
        </p:nvSpPr>
        <p:spPr>
          <a:xfrm>
            <a:off x="1744056" y="425384"/>
            <a:ext cx="4910455" cy="1542427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4000" lang="en-IN"/>
              <a:t>শিখ</a:t>
            </a:r>
            <a:r>
              <a:rPr altLang="en-US" sz="4000" lang="en-IN"/>
              <a:t>ন</a:t>
            </a:r>
            <a:r>
              <a:rPr altLang="en-US" sz="4000" lang="en-US"/>
              <a:t> </a:t>
            </a:r>
            <a:r>
              <a:rPr altLang="en-US" sz="4000" lang="en-IN"/>
              <a:t>ফ</a:t>
            </a:r>
            <a:r>
              <a:rPr altLang="en-US" sz="4000" lang="en-IN"/>
              <a:t>ল</a:t>
            </a:r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om/transition/2016/1">
            <p:transition val="wps_twist_l_1500"/>
          </p:ext>
        </p:extLst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"/>
          <p:cNvSpPr/>
          <p:nvPr/>
        </p:nvSpPr>
        <p:spPr>
          <a:xfrm>
            <a:off x="1937469" y="113887"/>
            <a:ext cx="5119687" cy="1197003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4000" lang="en-IN"/>
              <a:t>এ</a:t>
            </a:r>
            <a:r>
              <a:rPr altLang="en-US" sz="4000" lang="en-IN"/>
              <a:t>ক</a:t>
            </a:r>
            <a:r>
              <a:rPr altLang="en-US" sz="4000" lang="en-IN"/>
              <a:t>টি</a:t>
            </a:r>
            <a:r>
              <a:rPr altLang="en-US" sz="4000" lang="en-US"/>
              <a:t> </a:t>
            </a:r>
            <a:r>
              <a:rPr altLang="en-US" sz="4000" lang="en-IN"/>
              <a:t>ছবি</a:t>
            </a:r>
            <a:r>
              <a:rPr altLang="en-US" sz="4000" lang="en-US"/>
              <a:t> </a:t>
            </a:r>
            <a:r>
              <a:rPr altLang="en-US" sz="4000" lang="en-IN"/>
              <a:t>দেখ</a:t>
            </a:r>
            <a:r>
              <a:rPr altLang="en-US" sz="4000" lang="en-IN"/>
              <a:t>ি</a:t>
            </a:r>
            <a:endParaRPr lang="en-IN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57188" y="1534054"/>
            <a:ext cx="8494568" cy="5191632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extLst>
          <p:ext uri="http://mobile.wps.com/transition/2016/1">
            <p:transition val="wps_appear_l_1000"/>
          </p:ext>
        </p:extLst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"/>
          <p:cNvSpPr/>
          <p:nvPr/>
        </p:nvSpPr>
        <p:spPr>
          <a:xfrm>
            <a:off x="173474" y="74949"/>
            <a:ext cx="8870947" cy="6643205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626" name=""/>
          <p:cNvSpPr/>
          <p:nvPr/>
        </p:nvSpPr>
        <p:spPr>
          <a:xfrm>
            <a:off x="2448255" y="243677"/>
            <a:ext cx="4314123" cy="1390084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4000" lang="en-IN"/>
              <a:t>এ</a:t>
            </a:r>
            <a:r>
              <a:rPr altLang="en-US" sz="4000" lang="en-IN"/>
              <a:t>ক</a:t>
            </a:r>
            <a:r>
              <a:rPr altLang="en-US" sz="4000" lang="en-IN"/>
              <a:t>ক</a:t>
            </a:r>
            <a:r>
              <a:rPr altLang="en-US" sz="4000" lang="en-US"/>
              <a:t> </a:t>
            </a:r>
            <a:r>
              <a:rPr altLang="en-US" sz="4000" lang="en-IN"/>
              <a:t>কাজ</a:t>
            </a:r>
            <a:r>
              <a:rPr altLang="en-US" sz="4000" lang="en-US"/>
              <a:t> </a:t>
            </a:r>
            <a:endParaRPr lang="en-IN"/>
          </a:p>
        </p:txBody>
      </p:sp>
      <p:sp>
        <p:nvSpPr>
          <p:cNvPr id="1048627" name=""/>
          <p:cNvSpPr/>
          <p:nvPr/>
        </p:nvSpPr>
        <p:spPr>
          <a:xfrm>
            <a:off x="935274" y="3262777"/>
            <a:ext cx="7318571" cy="3174155"/>
          </a:xfrm>
          <a:prstGeom prst="round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3600" lang="en-IN"/>
              <a:t>স</a:t>
            </a:r>
            <a:r>
              <a:rPr altLang="en-US" sz="3600" lang="en-IN"/>
              <a:t>ৌ</a:t>
            </a:r>
            <a:r>
              <a:rPr altLang="en-US" sz="3600" lang="en-IN"/>
              <a:t>র</a:t>
            </a:r>
            <a:r>
              <a:rPr altLang="en-US" sz="3600" lang="en-IN"/>
              <a:t>জ</a:t>
            </a:r>
            <a:r>
              <a:rPr altLang="en-US" sz="3600" lang="en-IN"/>
              <a:t>গ</a:t>
            </a:r>
            <a:r>
              <a:rPr altLang="en-US" sz="3600" lang="en-IN"/>
              <a:t>ৎ</a:t>
            </a:r>
            <a:r>
              <a:rPr altLang="en-US" sz="3600" lang="en-US"/>
              <a:t> </a:t>
            </a:r>
            <a:r>
              <a:rPr altLang="en-US" sz="3600" lang="en-IN"/>
              <a:t>ক</a:t>
            </a:r>
            <a:r>
              <a:rPr altLang="en-US" sz="3600" lang="en-IN"/>
              <a:t>া</a:t>
            </a:r>
            <a:r>
              <a:rPr altLang="en-US" sz="3600" lang="en-IN"/>
              <a:t>ক</a:t>
            </a:r>
            <a:r>
              <a:rPr altLang="en-US" sz="3600" lang="en-IN"/>
              <a:t>ে</a:t>
            </a:r>
            <a:r>
              <a:rPr altLang="en-US" sz="3600" lang="en-US"/>
              <a:t> </a:t>
            </a:r>
            <a:r>
              <a:rPr altLang="en-US" sz="3600" lang="en-IN"/>
              <a:t>বলে</a:t>
            </a:r>
            <a:r>
              <a:rPr altLang="en-US" sz="3600" lang="en-US"/>
              <a:t>? </a:t>
            </a:r>
            <a:endParaRPr lang="en-IN"/>
          </a:p>
        </p:txBody>
      </p:sp>
      <p:sp>
        <p:nvSpPr>
          <p:cNvPr id="1048628" name=""/>
          <p:cNvSpPr/>
          <p:nvPr/>
        </p:nvSpPr>
        <p:spPr>
          <a:xfrm>
            <a:off x="4206795" y="1709650"/>
            <a:ext cx="904912" cy="1555617"/>
          </a:xfrm>
          <a:prstGeom prst="upDownArrow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cover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"/>
          <p:cNvSpPr/>
          <p:nvPr/>
        </p:nvSpPr>
        <p:spPr>
          <a:xfrm>
            <a:off x="156986" y="191760"/>
            <a:ext cx="8770537" cy="6318728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630" name=""/>
          <p:cNvSpPr/>
          <p:nvPr/>
        </p:nvSpPr>
        <p:spPr>
          <a:xfrm>
            <a:off x="1808840" y="321552"/>
            <a:ext cx="5471790" cy="958266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4000" lang="en-IN"/>
              <a:t>এ</a:t>
            </a:r>
            <a:r>
              <a:rPr altLang="en-US" sz="4000" lang="en-IN"/>
              <a:t>ক</a:t>
            </a:r>
            <a:r>
              <a:rPr altLang="en-US" sz="4000" lang="en-IN"/>
              <a:t>ট</a:t>
            </a:r>
            <a:r>
              <a:rPr altLang="en-US" sz="4000" lang="en-IN"/>
              <a:t>ি</a:t>
            </a:r>
            <a:r>
              <a:rPr altLang="en-US" sz="4000" lang="en-US"/>
              <a:t> </a:t>
            </a:r>
            <a:r>
              <a:rPr altLang="en-US" sz="4000" lang="en-IN"/>
              <a:t>ছ</a:t>
            </a:r>
            <a:r>
              <a:rPr altLang="en-US" sz="4000" lang="en-IN"/>
              <a:t>বি</a:t>
            </a:r>
            <a:r>
              <a:rPr altLang="en-US" sz="4000" lang="en-US"/>
              <a:t> </a:t>
            </a:r>
            <a:r>
              <a:rPr altLang="en-US" sz="4000" lang="en-IN"/>
              <a:t>দেখ</a:t>
            </a:r>
            <a:r>
              <a:rPr altLang="en-US" sz="4000" lang="en-IN"/>
              <a:t>ি</a:t>
            </a:r>
            <a:endParaRPr lang="en-IN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2128" y="1644376"/>
            <a:ext cx="8234796" cy="4685447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split dir="out" orient="ver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"/>
          <p:cNvSpPr/>
          <p:nvPr/>
        </p:nvSpPr>
        <p:spPr>
          <a:xfrm>
            <a:off x="60613" y="70267"/>
            <a:ext cx="8957831" cy="6634907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632" name=""/>
          <p:cNvSpPr/>
          <p:nvPr/>
        </p:nvSpPr>
        <p:spPr>
          <a:xfrm>
            <a:off x="2002414" y="191761"/>
            <a:ext cx="4853421" cy="1308803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4000" lang="en-IN"/>
              <a:t>জ</a:t>
            </a:r>
            <a:r>
              <a:rPr altLang="en-US" sz="4000" lang="en-IN"/>
              <a:t>ো</a:t>
            </a:r>
            <a:r>
              <a:rPr altLang="en-US" sz="4000" lang="en-IN"/>
              <a:t>ড়ায়</a:t>
            </a:r>
            <a:r>
              <a:rPr altLang="en-US" sz="4000" lang="en-US"/>
              <a:t> </a:t>
            </a:r>
            <a:r>
              <a:rPr altLang="en-US" sz="4000" lang="en-IN"/>
              <a:t>কাজ</a:t>
            </a:r>
            <a:r>
              <a:rPr altLang="en-US" sz="4000" lang="en-US"/>
              <a:t> </a:t>
            </a:r>
            <a:endParaRPr sz="4000" lang="en-IN"/>
          </a:p>
        </p:txBody>
      </p:sp>
      <p:sp>
        <p:nvSpPr>
          <p:cNvPr id="1048633" name=""/>
          <p:cNvSpPr/>
          <p:nvPr/>
        </p:nvSpPr>
        <p:spPr>
          <a:xfrm>
            <a:off x="799637" y="3120670"/>
            <a:ext cx="7570374" cy="3340338"/>
          </a:xfrm>
          <a:prstGeom prst="round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3600" lang="en-IN"/>
              <a:t>সৌ</a:t>
            </a:r>
            <a:r>
              <a:rPr altLang="en-US" sz="3600" lang="en-IN"/>
              <a:t>র</a:t>
            </a:r>
            <a:r>
              <a:rPr altLang="en-US" sz="3600" lang="en-IN"/>
              <a:t>জগতের</a:t>
            </a:r>
            <a:r>
              <a:rPr altLang="en-US" sz="3600" lang="en-US"/>
              <a:t> </a:t>
            </a:r>
            <a:r>
              <a:rPr altLang="en-US" sz="3600" lang="en-IN"/>
              <a:t>ব</a:t>
            </a:r>
            <a:r>
              <a:rPr altLang="en-US" sz="3600" lang="en-IN"/>
              <a:t>ি</a:t>
            </a:r>
            <a:r>
              <a:rPr altLang="en-US" sz="3600" lang="en-IN"/>
              <a:t>ভ</a:t>
            </a:r>
            <a:r>
              <a:rPr altLang="en-US" sz="3600" lang="en-IN"/>
              <a:t>িন্ন</a:t>
            </a:r>
            <a:r>
              <a:rPr altLang="en-US" sz="3600" lang="en-US"/>
              <a:t> </a:t>
            </a:r>
            <a:r>
              <a:rPr altLang="en-US" sz="3600" lang="en-IN"/>
              <a:t>গ্রহ</a:t>
            </a:r>
            <a:r>
              <a:rPr altLang="en-US" sz="3600" lang="en-IN"/>
              <a:t>গ</a:t>
            </a:r>
            <a:r>
              <a:rPr altLang="en-US" sz="3600" lang="en-IN"/>
              <a:t>ু</a:t>
            </a:r>
            <a:r>
              <a:rPr altLang="en-US" sz="3600" lang="en-IN"/>
              <a:t>ল</a:t>
            </a:r>
            <a:r>
              <a:rPr altLang="en-US" sz="3600" lang="en-IN"/>
              <a:t>ি</a:t>
            </a:r>
            <a:r>
              <a:rPr altLang="en-US" sz="3600" lang="en-IN"/>
              <a:t>র</a:t>
            </a:r>
            <a:r>
              <a:rPr altLang="en-US" sz="3600" lang="en-US"/>
              <a:t> </a:t>
            </a:r>
            <a:r>
              <a:rPr altLang="en-US" sz="3600" lang="en-IN"/>
              <a:t>ন</a:t>
            </a:r>
            <a:r>
              <a:rPr altLang="en-US" sz="3600" lang="en-IN"/>
              <a:t>া</a:t>
            </a:r>
            <a:r>
              <a:rPr altLang="en-US" sz="3600" lang="en-IN"/>
              <a:t>ম</a:t>
            </a:r>
            <a:r>
              <a:rPr altLang="en-US" sz="3600" lang="en-US"/>
              <a:t> </a:t>
            </a:r>
            <a:r>
              <a:rPr altLang="en-US" sz="3600" lang="en-IN"/>
              <a:t>লিখ</a:t>
            </a:r>
            <a:r>
              <a:rPr altLang="en-US" sz="3600" lang="en-IN"/>
              <a:t>। </a:t>
            </a:r>
            <a:endParaRPr lang="en-IN"/>
          </a:p>
        </p:txBody>
      </p:sp>
      <p:sp>
        <p:nvSpPr>
          <p:cNvPr id="1048634" name=""/>
          <p:cNvSpPr/>
          <p:nvPr/>
        </p:nvSpPr>
        <p:spPr>
          <a:xfrm>
            <a:off x="4004492" y="1501729"/>
            <a:ext cx="961406" cy="1637194"/>
          </a:xfrm>
          <a:prstGeom prst="upDownArrow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wheel spokes="1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"/>
          <p:cNvSpPr/>
          <p:nvPr/>
        </p:nvSpPr>
        <p:spPr>
          <a:xfrm>
            <a:off x="73602" y="61970"/>
            <a:ext cx="9022773" cy="6578310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636" name=""/>
          <p:cNvSpPr/>
          <p:nvPr/>
        </p:nvSpPr>
        <p:spPr>
          <a:xfrm>
            <a:off x="1342611" y="321552"/>
            <a:ext cx="5978899" cy="1360719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4000" lang="en-IN"/>
              <a:t>দ</a:t>
            </a:r>
            <a:r>
              <a:rPr altLang="en-US" sz="4000" lang="en-IN"/>
              <a:t>ল</a:t>
            </a:r>
            <a:r>
              <a:rPr altLang="en-US" sz="4000" lang="en-IN"/>
              <a:t>ীয়</a:t>
            </a:r>
            <a:r>
              <a:rPr altLang="en-US" sz="4000" lang="en-US"/>
              <a:t> </a:t>
            </a:r>
            <a:r>
              <a:rPr altLang="en-US" sz="4000" lang="en-IN"/>
              <a:t>কাজ</a:t>
            </a:r>
            <a:r>
              <a:rPr altLang="en-US" sz="4000" lang="en-US"/>
              <a:t> </a:t>
            </a:r>
            <a:endParaRPr sz="4000" lang="en-IN"/>
          </a:p>
        </p:txBody>
      </p:sp>
      <p:sp>
        <p:nvSpPr>
          <p:cNvPr id="1048637" name=""/>
          <p:cNvSpPr/>
          <p:nvPr/>
        </p:nvSpPr>
        <p:spPr>
          <a:xfrm>
            <a:off x="766691" y="3184739"/>
            <a:ext cx="7532786" cy="3156922"/>
          </a:xfrm>
          <a:prstGeom prst="round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3600" lang="en-IN"/>
              <a:t>সৌ</a:t>
            </a:r>
            <a:r>
              <a:rPr altLang="en-US" sz="3600" lang="en-IN"/>
              <a:t>র</a:t>
            </a:r>
            <a:r>
              <a:rPr altLang="en-US" sz="3600" lang="en-IN"/>
              <a:t>জগতের</a:t>
            </a:r>
            <a:r>
              <a:rPr altLang="en-US" sz="3600" lang="en-US"/>
              <a:t> </a:t>
            </a:r>
            <a:r>
              <a:rPr altLang="en-US" sz="3600" lang="en-IN"/>
              <a:t>একটি</a:t>
            </a:r>
            <a:r>
              <a:rPr altLang="en-US" sz="3600" lang="en-US"/>
              <a:t> </a:t>
            </a:r>
            <a:r>
              <a:rPr altLang="en-US" sz="3600" lang="en-IN"/>
              <a:t>ছবি</a:t>
            </a:r>
            <a:r>
              <a:rPr altLang="en-US" sz="3600" lang="en-US"/>
              <a:t> </a:t>
            </a:r>
            <a:r>
              <a:rPr altLang="en-US" sz="3600" lang="en-US"/>
              <a:t> </a:t>
            </a:r>
            <a:r>
              <a:rPr altLang="en-US" sz="3600" lang="en-IN"/>
              <a:t>অঙ</a:t>
            </a:r>
            <a:r>
              <a:rPr altLang="en-US" sz="3600" lang="en-IN"/>
              <a:t>্ক</a:t>
            </a:r>
            <a:r>
              <a:rPr altLang="en-US" sz="3600" lang="en-IN"/>
              <a:t>ন</a:t>
            </a:r>
            <a:r>
              <a:rPr altLang="en-US" sz="3600" lang="en-US"/>
              <a:t> </a:t>
            </a:r>
            <a:r>
              <a:rPr altLang="en-US" sz="3600" lang="en-IN"/>
              <a:t>ক</a:t>
            </a:r>
            <a:r>
              <a:rPr altLang="en-US" sz="3600" lang="en-IN"/>
              <a:t>রে</a:t>
            </a:r>
            <a:r>
              <a:rPr altLang="en-US" sz="3600" lang="en-US"/>
              <a:t> </a:t>
            </a:r>
            <a:r>
              <a:rPr altLang="en-US" sz="3600" lang="en-IN"/>
              <a:t>দেখ</a:t>
            </a:r>
            <a:r>
              <a:rPr altLang="en-US" sz="3600" lang="en-IN"/>
              <a:t>াও</a:t>
            </a:r>
            <a:r>
              <a:rPr altLang="en-US" sz="3600" lang="en-IN"/>
              <a:t>। </a:t>
            </a:r>
            <a:endParaRPr sz="3600" lang="en-IN"/>
          </a:p>
        </p:txBody>
      </p:sp>
      <p:sp>
        <p:nvSpPr>
          <p:cNvPr id="1048638" name=""/>
          <p:cNvSpPr/>
          <p:nvPr/>
        </p:nvSpPr>
        <p:spPr>
          <a:xfrm>
            <a:off x="3753401" y="1653056"/>
            <a:ext cx="1056078" cy="1487904"/>
          </a:xfrm>
          <a:prstGeom prst="upDownArrow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med" p14:dur="750">
        <p:pull dir="l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"/>
          <p:cNvSpPr/>
          <p:nvPr/>
        </p:nvSpPr>
        <p:spPr>
          <a:xfrm>
            <a:off x="281420" y="165802"/>
            <a:ext cx="8646103" cy="6500436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  <a:p>
            <a:pPr algn="ctr"/>
            <a:endParaRPr lang="en-IN"/>
          </a:p>
          <a:p>
            <a:pPr algn="ctr"/>
            <a:endParaRPr lang="en-IN"/>
          </a:p>
          <a:p>
            <a:pPr algn="ctr"/>
            <a:endParaRPr lang="en-IN"/>
          </a:p>
          <a:p>
            <a:pPr algn="ctr"/>
            <a:r>
              <a:rPr altLang="en-US" sz="3200" lang="en-IN"/>
              <a:t>১</a:t>
            </a:r>
            <a:r>
              <a:rPr altLang="en-US" sz="3200" lang="en-IN"/>
              <a:t>।</a:t>
            </a:r>
            <a:r>
              <a:rPr altLang="en-US" sz="3200" lang="en-US"/>
              <a:t> </a:t>
            </a:r>
            <a:r>
              <a:rPr altLang="en-US" sz="3200" lang="en-IN"/>
              <a:t>সূর্য</a:t>
            </a:r>
            <a:r>
              <a:rPr altLang="en-US" sz="3200" lang="en-IN"/>
              <a:t>ের</a:t>
            </a:r>
            <a:r>
              <a:rPr altLang="en-US" sz="3200" lang="en-US"/>
              <a:t> </a:t>
            </a:r>
            <a:r>
              <a:rPr altLang="en-US" sz="3200" lang="en-IN"/>
              <a:t>স</a:t>
            </a:r>
            <a:r>
              <a:rPr altLang="en-US" sz="3200" lang="en-IN"/>
              <a:t>ব</a:t>
            </a:r>
            <a:r>
              <a:rPr altLang="en-US" sz="3200" lang="en-IN"/>
              <a:t>চ</a:t>
            </a:r>
            <a:r>
              <a:rPr altLang="en-US" sz="3200" lang="en-IN"/>
              <a:t>েয়ে</a:t>
            </a:r>
            <a:r>
              <a:rPr altLang="en-US" sz="3200" lang="en-US"/>
              <a:t> </a:t>
            </a:r>
            <a:r>
              <a:rPr altLang="en-US" sz="3200" lang="en-IN"/>
              <a:t>ন</a:t>
            </a:r>
            <a:r>
              <a:rPr altLang="en-US" sz="3200" lang="en-IN"/>
              <a:t>ি</a:t>
            </a:r>
            <a:r>
              <a:rPr altLang="en-US" sz="3200" lang="en-IN"/>
              <a:t>ক</a:t>
            </a:r>
            <a:r>
              <a:rPr altLang="en-US" sz="3200" lang="en-IN"/>
              <a:t>ট</a:t>
            </a:r>
            <a:r>
              <a:rPr altLang="en-US" sz="3200" lang="en-IN"/>
              <a:t>ত</a:t>
            </a:r>
            <a:r>
              <a:rPr altLang="en-US" sz="3200" lang="en-IN"/>
              <a:t>ম</a:t>
            </a:r>
            <a:r>
              <a:rPr altLang="en-US" sz="3200" lang="en-US"/>
              <a:t> </a:t>
            </a:r>
            <a:r>
              <a:rPr altLang="en-US" sz="3200" lang="en-IN"/>
              <a:t>গ</a:t>
            </a:r>
            <a:r>
              <a:rPr altLang="en-US" sz="3200" lang="en-IN"/>
              <a:t>্র</a:t>
            </a:r>
            <a:r>
              <a:rPr altLang="en-US" sz="3200" lang="en-IN"/>
              <a:t>হ</a:t>
            </a:r>
            <a:r>
              <a:rPr altLang="en-US" sz="3200" lang="en-US"/>
              <a:t> </a:t>
            </a:r>
            <a:r>
              <a:rPr altLang="en-US" sz="3200" lang="en-IN"/>
              <a:t>ক</a:t>
            </a:r>
            <a:r>
              <a:rPr altLang="en-US" sz="3200" lang="en-IN"/>
              <a:t>ো</a:t>
            </a:r>
            <a:r>
              <a:rPr altLang="en-US" sz="3200" lang="en-IN"/>
              <a:t>ন</a:t>
            </a:r>
            <a:r>
              <a:rPr altLang="en-US" sz="3200" lang="en-IN"/>
              <a:t>ট</a:t>
            </a:r>
            <a:r>
              <a:rPr altLang="en-US" sz="3200" lang="en-IN"/>
              <a:t>ি</a:t>
            </a:r>
            <a:r>
              <a:rPr altLang="en-US" sz="3200" lang="en-US"/>
              <a:t>?</a:t>
            </a:r>
            <a:endParaRPr lang="en-IN"/>
          </a:p>
          <a:p>
            <a:pPr algn="ctr"/>
            <a:r>
              <a:rPr sz="3200" lang="en-US"/>
              <a:t>(</a:t>
            </a:r>
            <a:r>
              <a:rPr altLang="en-US" sz="3200" lang="en-IN"/>
              <a:t>ক</a:t>
            </a:r>
            <a:r>
              <a:rPr altLang="en-US" sz="3200" lang="en-US"/>
              <a:t>)</a:t>
            </a:r>
            <a:r>
              <a:rPr altLang="en-US" sz="3200" lang="en-US"/>
              <a:t> </a:t>
            </a:r>
            <a:r>
              <a:rPr altLang="en-US" sz="3200" lang="en-IN"/>
              <a:t>বুধ</a:t>
            </a:r>
            <a:r>
              <a:rPr altLang="en-US" sz="3200" lang="en-US"/>
              <a:t> </a:t>
            </a:r>
            <a:r>
              <a:rPr altLang="en-US" sz="3200" lang="en-US"/>
              <a:t>(</a:t>
            </a:r>
            <a:r>
              <a:rPr altLang="en-US" sz="3200" lang="en-IN"/>
              <a:t>খ</a:t>
            </a:r>
            <a:r>
              <a:rPr altLang="en-US" sz="3200" lang="en-US"/>
              <a:t>)</a:t>
            </a:r>
            <a:r>
              <a:rPr altLang="en-US" sz="3200" lang="en-US"/>
              <a:t> </a:t>
            </a:r>
            <a:r>
              <a:rPr altLang="en-US" sz="3200" lang="en-IN"/>
              <a:t>শ</a:t>
            </a:r>
            <a:r>
              <a:rPr altLang="en-US" sz="3200" lang="en-IN"/>
              <a:t>ু</a:t>
            </a:r>
            <a:r>
              <a:rPr altLang="en-US" sz="3200" lang="en-IN"/>
              <a:t>ক</a:t>
            </a:r>
            <a:r>
              <a:rPr altLang="en-US" sz="3200" lang="en-IN"/>
              <a:t>্র</a:t>
            </a:r>
            <a:r>
              <a:rPr altLang="en-US" sz="3200" lang="en-US"/>
              <a:t> </a:t>
            </a:r>
            <a:r>
              <a:rPr altLang="en-US" sz="3200" lang="en-US"/>
              <a:t>(</a:t>
            </a:r>
            <a:r>
              <a:rPr altLang="en-US" sz="3200" lang="en-IN"/>
              <a:t>গ</a:t>
            </a:r>
            <a:r>
              <a:rPr altLang="en-US" sz="3200" lang="en-US"/>
              <a:t>)</a:t>
            </a:r>
            <a:r>
              <a:rPr altLang="en-US" sz="3200" lang="en-US"/>
              <a:t> </a:t>
            </a:r>
            <a:r>
              <a:rPr altLang="en-US" sz="3200" lang="en-IN"/>
              <a:t>মঙ</a:t>
            </a:r>
            <a:r>
              <a:rPr altLang="en-US" sz="3200" lang="en-IN"/>
              <a:t>্গল</a:t>
            </a:r>
            <a:r>
              <a:rPr altLang="en-US" sz="3200" lang="en-US"/>
              <a:t> </a:t>
            </a:r>
            <a:r>
              <a:rPr altLang="en-US" sz="3200" lang="en-US"/>
              <a:t>(</a:t>
            </a:r>
            <a:r>
              <a:rPr altLang="en-US" sz="3200" lang="en-IN"/>
              <a:t>ঘ</a:t>
            </a:r>
            <a:r>
              <a:rPr altLang="en-US" sz="3200" lang="en-US"/>
              <a:t>)</a:t>
            </a:r>
            <a:r>
              <a:rPr altLang="en-US" sz="3200" lang="en-US"/>
              <a:t> </a:t>
            </a:r>
            <a:r>
              <a:rPr altLang="en-US" sz="3200" lang="en-IN"/>
              <a:t>ই</a:t>
            </a:r>
            <a:r>
              <a:rPr altLang="en-US" sz="3200" lang="en-IN"/>
              <a:t>উ</a:t>
            </a:r>
            <a:r>
              <a:rPr altLang="en-US" sz="3200" lang="en-IN"/>
              <a:t>র</a:t>
            </a:r>
            <a:r>
              <a:rPr altLang="en-US" sz="3200" lang="en-IN"/>
              <a:t>ে</a:t>
            </a:r>
            <a:r>
              <a:rPr altLang="en-US" sz="3200" lang="en-IN"/>
              <a:t>ন</a:t>
            </a:r>
            <a:r>
              <a:rPr altLang="en-US" sz="3200" lang="en-IN"/>
              <a:t>াস</a:t>
            </a:r>
            <a:r>
              <a:rPr altLang="en-US" sz="3200" lang="en-IN"/>
              <a:t>।</a:t>
            </a:r>
            <a:endParaRPr lang="en-IN"/>
          </a:p>
          <a:p>
            <a:pPr algn="ctr"/>
            <a:r>
              <a:rPr altLang="en-US" sz="3200" lang="en-US"/>
              <a:t> </a:t>
            </a:r>
            <a:r>
              <a:rPr altLang="en-US" sz="3200" lang="en-US"/>
              <a:t> </a:t>
            </a:r>
            <a:endParaRPr lang="en-IN"/>
          </a:p>
          <a:p>
            <a:pPr algn="ctr"/>
            <a:r>
              <a:rPr altLang="en-US" sz="3200" lang="en-IN"/>
              <a:t>২</a:t>
            </a:r>
            <a:r>
              <a:rPr altLang="en-US" sz="3200" lang="en-IN"/>
              <a:t>।</a:t>
            </a:r>
            <a:r>
              <a:rPr altLang="en-US" sz="3200" lang="en-US"/>
              <a:t> </a:t>
            </a:r>
            <a:r>
              <a:rPr altLang="en-US" sz="3200" lang="en-IN"/>
              <a:t>সৌ</a:t>
            </a:r>
            <a:r>
              <a:rPr altLang="en-US" sz="3200" lang="en-IN"/>
              <a:t>র</a:t>
            </a:r>
            <a:r>
              <a:rPr altLang="en-US" sz="3200" lang="en-IN"/>
              <a:t>জগতের</a:t>
            </a:r>
            <a:r>
              <a:rPr altLang="en-US" sz="3200" lang="en-US"/>
              <a:t> </a:t>
            </a:r>
            <a:r>
              <a:rPr altLang="en-US" sz="3200" lang="en-IN"/>
              <a:t>স</a:t>
            </a:r>
            <a:r>
              <a:rPr altLang="en-US" sz="3200" lang="en-IN"/>
              <a:t>ব</a:t>
            </a:r>
            <a:r>
              <a:rPr altLang="en-US" sz="3200" lang="en-IN"/>
              <a:t>চেয়ে</a:t>
            </a:r>
            <a:r>
              <a:rPr altLang="en-US" sz="3200" lang="en-US"/>
              <a:t> </a:t>
            </a:r>
            <a:r>
              <a:rPr altLang="en-US" sz="3200" lang="en-IN"/>
              <a:t>বড়</a:t>
            </a:r>
            <a:r>
              <a:rPr altLang="en-US" sz="3200" lang="en-US"/>
              <a:t> </a:t>
            </a:r>
            <a:r>
              <a:rPr altLang="en-US" sz="3200" lang="en-IN"/>
              <a:t>গ</a:t>
            </a:r>
            <a:r>
              <a:rPr altLang="en-US" sz="3200" lang="en-IN"/>
              <a:t>্র</a:t>
            </a:r>
            <a:r>
              <a:rPr altLang="en-US" sz="3200" lang="en-IN"/>
              <a:t>হ</a:t>
            </a:r>
            <a:r>
              <a:rPr altLang="en-US" sz="3200" lang="en-US"/>
              <a:t> </a:t>
            </a:r>
            <a:r>
              <a:rPr altLang="en-US" sz="3200" lang="en-IN"/>
              <a:t>ক</a:t>
            </a:r>
            <a:r>
              <a:rPr altLang="en-US" sz="3200" lang="en-IN"/>
              <a:t>ো</a:t>
            </a:r>
            <a:r>
              <a:rPr altLang="en-US" sz="3200" lang="en-IN"/>
              <a:t>ন</a:t>
            </a:r>
            <a:r>
              <a:rPr altLang="en-US" sz="3200" lang="en-IN"/>
              <a:t>ট</a:t>
            </a:r>
            <a:r>
              <a:rPr altLang="en-US" sz="3200" lang="en-IN"/>
              <a:t>ি</a:t>
            </a:r>
            <a:r>
              <a:rPr altLang="en-US" sz="3200" lang="en-US"/>
              <a:t>? </a:t>
            </a:r>
            <a:endParaRPr lang="en-IN"/>
          </a:p>
          <a:p>
            <a:pPr algn="ctr"/>
            <a:r>
              <a:rPr sz="3200" lang="en-US"/>
              <a:t>(</a:t>
            </a:r>
            <a:r>
              <a:rPr altLang="en-US" sz="3200" lang="en-IN"/>
              <a:t>ক</a:t>
            </a:r>
            <a:r>
              <a:rPr altLang="en-US" sz="3200" lang="en-US"/>
              <a:t>)</a:t>
            </a:r>
            <a:r>
              <a:rPr altLang="en-US" sz="3200" lang="en-US"/>
              <a:t> </a:t>
            </a:r>
            <a:r>
              <a:rPr altLang="en-US" sz="3200" lang="en-IN"/>
              <a:t>শ</a:t>
            </a:r>
            <a:r>
              <a:rPr altLang="en-US" sz="3200" lang="en-IN"/>
              <a:t>ন</a:t>
            </a:r>
            <a:r>
              <a:rPr altLang="en-US" sz="3200" lang="en-IN"/>
              <a:t>ি</a:t>
            </a:r>
            <a:r>
              <a:rPr altLang="en-US" sz="3200" lang="en-US"/>
              <a:t> </a:t>
            </a:r>
            <a:r>
              <a:rPr altLang="en-US" sz="3200" lang="en-US"/>
              <a:t> </a:t>
            </a:r>
            <a:r>
              <a:rPr altLang="en-US" sz="3200" lang="en-US"/>
              <a:t>(</a:t>
            </a:r>
            <a:r>
              <a:rPr altLang="en-US" sz="3200" lang="en-IN"/>
              <a:t>খ</a:t>
            </a:r>
            <a:r>
              <a:rPr altLang="en-US" sz="3200" lang="en-US"/>
              <a:t>)</a:t>
            </a:r>
            <a:r>
              <a:rPr altLang="en-US" sz="3200" lang="en-US"/>
              <a:t> </a:t>
            </a:r>
            <a:r>
              <a:rPr altLang="en-US" sz="3200" lang="en-IN"/>
              <a:t>বৃ</a:t>
            </a:r>
            <a:r>
              <a:rPr altLang="en-US" sz="3200" lang="en-IN"/>
              <a:t>হ</a:t>
            </a:r>
            <a:r>
              <a:rPr altLang="en-US" sz="3200" lang="en-IN"/>
              <a:t>স্পতি</a:t>
            </a:r>
            <a:r>
              <a:rPr altLang="en-US" sz="3200" lang="en-US"/>
              <a:t> </a:t>
            </a:r>
            <a:r>
              <a:rPr altLang="en-US" sz="3200" lang="en-US"/>
              <a:t>(</a:t>
            </a:r>
            <a:r>
              <a:rPr altLang="en-US" sz="3200" lang="en-IN"/>
              <a:t>গ</a:t>
            </a:r>
            <a:r>
              <a:rPr altLang="en-US" sz="3200" lang="en-US"/>
              <a:t>)</a:t>
            </a:r>
            <a:r>
              <a:rPr altLang="en-US" sz="3200" lang="en-US"/>
              <a:t> </a:t>
            </a:r>
            <a:r>
              <a:rPr altLang="en-US" sz="3200" lang="en-IN"/>
              <a:t>ই</a:t>
            </a:r>
            <a:r>
              <a:rPr altLang="en-US" sz="3200" lang="en-IN"/>
              <a:t>উ</a:t>
            </a:r>
            <a:r>
              <a:rPr altLang="en-US" sz="3200" lang="en-IN"/>
              <a:t>র</a:t>
            </a:r>
            <a:r>
              <a:rPr altLang="en-US" sz="3200" lang="en-IN"/>
              <a:t>ে</a:t>
            </a:r>
            <a:r>
              <a:rPr altLang="en-US" sz="3200" lang="en-IN"/>
              <a:t>ন</a:t>
            </a:r>
            <a:r>
              <a:rPr altLang="en-US" sz="3200" lang="en-IN"/>
              <a:t>াস</a:t>
            </a:r>
            <a:r>
              <a:rPr altLang="en-US" sz="3200" lang="en-US"/>
              <a:t> </a:t>
            </a:r>
            <a:r>
              <a:rPr altLang="en-US" sz="3200" lang="en-US"/>
              <a:t>(</a:t>
            </a:r>
            <a:r>
              <a:rPr altLang="en-US" sz="3200" lang="en-IN"/>
              <a:t>ঘ</a:t>
            </a:r>
            <a:r>
              <a:rPr altLang="en-US" sz="3200" lang="en-US"/>
              <a:t>)</a:t>
            </a:r>
            <a:r>
              <a:rPr altLang="en-US" sz="3200" lang="en-US"/>
              <a:t> </a:t>
            </a:r>
            <a:r>
              <a:rPr altLang="en-US" sz="3200" lang="en-IN"/>
              <a:t>নেপচ</a:t>
            </a:r>
            <a:r>
              <a:rPr altLang="en-US" sz="3200" lang="en-IN"/>
              <a:t>ুন</a:t>
            </a:r>
            <a:r>
              <a:rPr altLang="en-US" sz="3200" lang="en-IN"/>
              <a:t>।</a:t>
            </a:r>
            <a:endParaRPr lang="en-IN"/>
          </a:p>
          <a:p>
            <a:pPr algn="ctr"/>
            <a:endParaRPr lang="en-IN"/>
          </a:p>
          <a:p>
            <a:pPr algn="ctr"/>
            <a:r>
              <a:rPr altLang="en-US" sz="3200" lang="en-IN"/>
              <a:t>৩</a:t>
            </a:r>
            <a:r>
              <a:rPr altLang="en-US" sz="3200" lang="en-IN"/>
              <a:t>।</a:t>
            </a:r>
            <a:r>
              <a:rPr altLang="en-US" sz="3200" lang="en-US"/>
              <a:t> </a:t>
            </a:r>
            <a:r>
              <a:rPr altLang="en-US" sz="3200" lang="en-IN"/>
              <a:t>পৃ</a:t>
            </a:r>
            <a:r>
              <a:rPr altLang="en-US" sz="3200" lang="en-IN"/>
              <a:t>থিবী</a:t>
            </a:r>
            <a:r>
              <a:rPr altLang="en-US" sz="3200" lang="en-US"/>
              <a:t> </a:t>
            </a:r>
            <a:r>
              <a:rPr altLang="en-US" sz="3200" lang="en-IN"/>
              <a:t>অ</a:t>
            </a:r>
            <a:r>
              <a:rPr altLang="en-US" sz="3200" lang="en-IN"/>
              <a:t>প</a:t>
            </a:r>
            <a:r>
              <a:rPr altLang="en-US" sz="3200" lang="en-IN"/>
              <a:t>েক্ষা</a:t>
            </a:r>
            <a:r>
              <a:rPr altLang="en-US" sz="3200" lang="en-US"/>
              <a:t> </a:t>
            </a:r>
            <a:r>
              <a:rPr altLang="en-US" sz="3200" lang="en-IN"/>
              <a:t>সূর্য</a:t>
            </a:r>
            <a:r>
              <a:rPr altLang="en-US" sz="3200" lang="en-US"/>
              <a:t> </a:t>
            </a:r>
            <a:r>
              <a:rPr altLang="en-US" sz="3200" lang="en-IN"/>
              <a:t>ক</a:t>
            </a:r>
            <a:r>
              <a:rPr altLang="en-US" sz="3200" lang="en-IN"/>
              <a:t>ত</a:t>
            </a:r>
            <a:r>
              <a:rPr altLang="en-US" sz="3200" lang="en-IN"/>
              <a:t>গ</a:t>
            </a:r>
            <a:r>
              <a:rPr altLang="en-US" sz="3200" lang="en-IN"/>
              <a:t>ু</a:t>
            </a:r>
            <a:r>
              <a:rPr altLang="en-US" sz="3200" lang="en-IN"/>
              <a:t>ণ</a:t>
            </a:r>
            <a:r>
              <a:rPr altLang="en-US" sz="3200" lang="en-US"/>
              <a:t> </a:t>
            </a:r>
            <a:r>
              <a:rPr altLang="en-US" sz="3200" lang="en-IN"/>
              <a:t>ব</a:t>
            </a:r>
            <a:r>
              <a:rPr altLang="en-US" sz="3200" lang="en-IN"/>
              <a:t>ড়</a:t>
            </a:r>
            <a:r>
              <a:rPr altLang="en-US" sz="3200" lang="en-US"/>
              <a:t>?</a:t>
            </a:r>
            <a:endParaRPr lang="en-IN"/>
          </a:p>
          <a:p>
            <a:pPr algn="ctr"/>
            <a:r>
              <a:rPr altLang="en-US" sz="3200" lang="en-US"/>
              <a:t>(</a:t>
            </a:r>
            <a:r>
              <a:rPr altLang="en-US" sz="3200" lang="en-IN"/>
              <a:t>ক</a:t>
            </a:r>
            <a:r>
              <a:rPr altLang="en-US" sz="3200" lang="en-US"/>
              <a:t>)</a:t>
            </a:r>
            <a:r>
              <a:rPr altLang="en-US" sz="3200" lang="en-US"/>
              <a:t> </a:t>
            </a:r>
            <a:r>
              <a:rPr altLang="en-US" sz="3200" lang="en-IN"/>
              <a:t>১</a:t>
            </a:r>
            <a:r>
              <a:rPr altLang="en-US" sz="3200" lang="en-IN"/>
              <a:t>৩</a:t>
            </a:r>
            <a:r>
              <a:rPr altLang="en-US" sz="3200" lang="en-US"/>
              <a:t> </a:t>
            </a:r>
            <a:r>
              <a:rPr altLang="en-US" sz="3200" lang="en-IN"/>
              <a:t>লক্ষ</a:t>
            </a:r>
            <a:r>
              <a:rPr altLang="en-US" sz="3200" lang="en-IN"/>
              <a:t>গ</a:t>
            </a:r>
            <a:r>
              <a:rPr altLang="en-US" sz="3200" lang="en-IN"/>
              <a:t>ু</a:t>
            </a:r>
            <a:r>
              <a:rPr altLang="en-US" sz="3200" lang="en-IN"/>
              <a:t>ণ</a:t>
            </a:r>
            <a:r>
              <a:rPr altLang="en-US" sz="3200" lang="en-US"/>
              <a:t> </a:t>
            </a:r>
            <a:r>
              <a:rPr altLang="en-US" sz="3200" lang="en-US"/>
              <a:t>(</a:t>
            </a:r>
            <a:r>
              <a:rPr altLang="en-US" sz="3200" lang="en-IN"/>
              <a:t>খ</a:t>
            </a:r>
            <a:r>
              <a:rPr altLang="en-US" sz="3200" lang="en-US"/>
              <a:t>)</a:t>
            </a:r>
            <a:r>
              <a:rPr altLang="en-US" sz="3200" lang="en-US"/>
              <a:t> </a:t>
            </a:r>
            <a:r>
              <a:rPr altLang="en-US" sz="3200" lang="en-IN"/>
              <a:t>১</a:t>
            </a:r>
            <a:r>
              <a:rPr altLang="en-US" sz="3200" lang="en-IN"/>
              <a:t>৪</a:t>
            </a:r>
            <a:r>
              <a:rPr altLang="en-US" sz="3200" lang="en-US"/>
              <a:t> </a:t>
            </a:r>
            <a:r>
              <a:rPr altLang="en-US" sz="3200" lang="en-IN"/>
              <a:t>লক্ষ</a:t>
            </a:r>
            <a:r>
              <a:rPr altLang="en-US" sz="3200" lang="en-IN"/>
              <a:t>গ</a:t>
            </a:r>
            <a:r>
              <a:rPr altLang="en-US" sz="3200" lang="en-IN"/>
              <a:t>ু</a:t>
            </a:r>
            <a:r>
              <a:rPr altLang="en-US" sz="3200" lang="en-IN"/>
              <a:t>ণ</a:t>
            </a:r>
            <a:r>
              <a:rPr altLang="en-US" sz="3200" lang="en-US"/>
              <a:t> </a:t>
            </a:r>
            <a:r>
              <a:rPr altLang="en-US" sz="3200" lang="en-US"/>
              <a:t>(</a:t>
            </a:r>
            <a:r>
              <a:rPr altLang="en-US" sz="3200" lang="en-IN"/>
              <a:t>গ</a:t>
            </a:r>
            <a:r>
              <a:rPr altLang="en-US" sz="3200" lang="en-US"/>
              <a:t>)</a:t>
            </a:r>
            <a:r>
              <a:rPr altLang="en-US" sz="3200" lang="en-US"/>
              <a:t> </a:t>
            </a:r>
            <a:r>
              <a:rPr altLang="en-US" sz="3200" lang="en-IN"/>
              <a:t>১</a:t>
            </a:r>
            <a:r>
              <a:rPr altLang="en-US" sz="3200" lang="en-IN"/>
              <a:t>৫</a:t>
            </a:r>
            <a:r>
              <a:rPr altLang="en-US" sz="3200" lang="en-US"/>
              <a:t> </a:t>
            </a:r>
            <a:r>
              <a:rPr altLang="en-US" sz="3200" lang="en-IN"/>
              <a:t>লক্ষ</a:t>
            </a:r>
            <a:r>
              <a:rPr altLang="en-US" sz="3200" lang="en-IN"/>
              <a:t>গ</a:t>
            </a:r>
            <a:r>
              <a:rPr altLang="en-US" sz="3200" lang="en-IN"/>
              <a:t>ু</a:t>
            </a:r>
            <a:r>
              <a:rPr altLang="en-US" sz="3200" lang="en-IN"/>
              <a:t>ণ</a:t>
            </a:r>
            <a:r>
              <a:rPr altLang="en-US" sz="3200" lang="en-US"/>
              <a:t> </a:t>
            </a:r>
            <a:r>
              <a:rPr altLang="en-US" sz="3200" lang="en-US"/>
              <a:t>(</a:t>
            </a:r>
            <a:r>
              <a:rPr altLang="en-US" sz="3200" lang="en-IN"/>
              <a:t>ঘ</a:t>
            </a:r>
            <a:r>
              <a:rPr altLang="en-US" sz="3200" lang="en-US"/>
              <a:t>)</a:t>
            </a:r>
            <a:r>
              <a:rPr altLang="en-US" sz="3200" lang="en-US"/>
              <a:t> </a:t>
            </a:r>
            <a:r>
              <a:rPr altLang="en-US" sz="3200" lang="en-IN"/>
              <a:t>১</a:t>
            </a:r>
            <a:r>
              <a:rPr altLang="en-US" sz="3200" lang="en-IN"/>
              <a:t>৬</a:t>
            </a:r>
            <a:r>
              <a:rPr altLang="en-US" sz="3200" lang="en-US"/>
              <a:t> </a:t>
            </a:r>
            <a:r>
              <a:rPr altLang="en-US" sz="3200" lang="en-IN"/>
              <a:t>লক্ষ</a:t>
            </a:r>
            <a:r>
              <a:rPr altLang="en-US" sz="3200" lang="en-IN"/>
              <a:t>গ</a:t>
            </a:r>
            <a:r>
              <a:rPr altLang="en-US" sz="3200" lang="en-IN"/>
              <a:t>ু</a:t>
            </a:r>
            <a:r>
              <a:rPr altLang="en-US" sz="3200" lang="en-IN"/>
              <a:t>ণ</a:t>
            </a:r>
            <a:r>
              <a:rPr altLang="en-US" sz="3200" lang="en-IN"/>
              <a:t>। </a:t>
            </a:r>
            <a:r>
              <a:rPr altLang="en-US" sz="3200" lang="en-US"/>
              <a:t> </a:t>
            </a:r>
            <a:r>
              <a:rPr altLang="en-US" sz="3200" lang="en-US"/>
              <a:t> </a:t>
            </a:r>
            <a:r>
              <a:rPr altLang="en-US" sz="3200" lang="en-IN"/>
              <a:t> </a:t>
            </a:r>
            <a:endParaRPr lang="en-IN"/>
          </a:p>
        </p:txBody>
      </p:sp>
      <p:sp>
        <p:nvSpPr>
          <p:cNvPr id="1048640" name=""/>
          <p:cNvSpPr/>
          <p:nvPr/>
        </p:nvSpPr>
        <p:spPr>
          <a:xfrm>
            <a:off x="2342671" y="360489"/>
            <a:ext cx="4103718" cy="1083578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4000" lang="en-IN"/>
              <a:t>ম</a:t>
            </a:r>
            <a:r>
              <a:rPr altLang="en-US" sz="4000" lang="en-IN"/>
              <a:t>ূ</a:t>
            </a:r>
            <a:r>
              <a:rPr altLang="en-US" sz="4000" lang="en-IN"/>
              <a:t>ল্যায়ন</a:t>
            </a:r>
            <a:r>
              <a:rPr altLang="en-US" sz="4000" lang="en-US"/>
              <a:t> </a:t>
            </a:r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om/transition/2016/1">
            <p:transition val="wps_twist_l_1500"/>
          </p:ext>
        </p:extLst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"/>
          <p:cNvSpPr/>
          <p:nvPr/>
        </p:nvSpPr>
        <p:spPr>
          <a:xfrm>
            <a:off x="164522" y="61970"/>
            <a:ext cx="8711047" cy="6552352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642" name=""/>
          <p:cNvSpPr/>
          <p:nvPr/>
        </p:nvSpPr>
        <p:spPr>
          <a:xfrm>
            <a:off x="1793035" y="243677"/>
            <a:ext cx="5260103" cy="1295824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4000" lang="en-IN"/>
              <a:t>ব</a:t>
            </a:r>
            <a:r>
              <a:rPr altLang="en-US" sz="4000" lang="en-IN"/>
              <a:t>া</a:t>
            </a:r>
            <a:r>
              <a:rPr altLang="en-US" sz="4000" lang="en-IN"/>
              <a:t>ড়</a:t>
            </a:r>
            <a:r>
              <a:rPr altLang="en-US" sz="4000" lang="en-IN"/>
              <a:t>ির</a:t>
            </a:r>
            <a:r>
              <a:rPr altLang="en-US" sz="4000" lang="en-US"/>
              <a:t> </a:t>
            </a:r>
            <a:r>
              <a:rPr altLang="en-US" sz="4000" lang="en-IN"/>
              <a:t>কাজ</a:t>
            </a:r>
            <a:r>
              <a:rPr altLang="en-US" sz="4000" lang="en-US"/>
              <a:t> </a:t>
            </a:r>
            <a:endParaRPr lang="en-IN"/>
          </a:p>
        </p:txBody>
      </p:sp>
      <p:sp>
        <p:nvSpPr>
          <p:cNvPr id="1048643" name=""/>
          <p:cNvSpPr/>
          <p:nvPr/>
        </p:nvSpPr>
        <p:spPr>
          <a:xfrm>
            <a:off x="1225927" y="3330827"/>
            <a:ext cx="6634156" cy="3165900"/>
          </a:xfrm>
          <a:prstGeom prst="round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4000" lang="en-IN"/>
              <a:t>সৌ</a:t>
            </a:r>
            <a:r>
              <a:rPr altLang="en-US" sz="4000" lang="en-IN"/>
              <a:t>র</a:t>
            </a:r>
            <a:r>
              <a:rPr altLang="en-US" sz="4000" lang="en-IN"/>
              <a:t>জগতের</a:t>
            </a:r>
            <a:r>
              <a:rPr altLang="en-US" sz="4000" lang="en-US"/>
              <a:t> </a:t>
            </a:r>
            <a:r>
              <a:rPr altLang="en-US" sz="4000" lang="en-IN"/>
              <a:t>স</a:t>
            </a:r>
            <a:r>
              <a:rPr altLang="en-US" sz="4000" lang="en-IN"/>
              <a:t>বচেয়ে</a:t>
            </a:r>
            <a:r>
              <a:rPr altLang="en-US" sz="4000" lang="en-US"/>
              <a:t> </a:t>
            </a:r>
            <a:r>
              <a:rPr altLang="en-US" sz="4000" lang="en-IN"/>
              <a:t>বৃ</a:t>
            </a:r>
            <a:r>
              <a:rPr altLang="en-US" sz="4000" lang="en-IN"/>
              <a:t>হ</a:t>
            </a:r>
            <a:r>
              <a:rPr altLang="en-US" sz="4000" lang="en-IN"/>
              <a:t>ত</a:t>
            </a:r>
            <a:r>
              <a:rPr altLang="en-US" sz="4000" lang="en-IN"/>
              <a:t>্তম</a:t>
            </a:r>
            <a:r>
              <a:rPr altLang="en-US" sz="4000" lang="en-US"/>
              <a:t> </a:t>
            </a:r>
            <a:r>
              <a:rPr altLang="en-US" sz="4000" lang="en-IN"/>
              <a:t>ও</a:t>
            </a:r>
            <a:r>
              <a:rPr altLang="en-US" sz="4000" lang="en-US"/>
              <a:t> </a:t>
            </a:r>
            <a:r>
              <a:rPr altLang="en-US" sz="4000" lang="en-IN"/>
              <a:t>ক্ষ</a:t>
            </a:r>
            <a:r>
              <a:rPr altLang="en-US" sz="4000" lang="en-IN"/>
              <a:t>ু</a:t>
            </a:r>
            <a:r>
              <a:rPr altLang="en-US" sz="4000" lang="en-IN"/>
              <a:t>দ</a:t>
            </a:r>
            <a:r>
              <a:rPr altLang="en-US" sz="4000" lang="en-IN"/>
              <a:t>্র</a:t>
            </a:r>
            <a:r>
              <a:rPr altLang="en-US" sz="4000" lang="en-IN"/>
              <a:t>তম</a:t>
            </a:r>
            <a:r>
              <a:rPr altLang="en-US" sz="4000" lang="en-US"/>
              <a:t> </a:t>
            </a:r>
            <a:r>
              <a:rPr altLang="en-US" sz="4000" lang="en-IN"/>
              <a:t>গ</a:t>
            </a:r>
            <a:r>
              <a:rPr altLang="en-US" sz="4000" lang="en-IN"/>
              <a:t>্র</a:t>
            </a:r>
            <a:r>
              <a:rPr altLang="en-US" sz="4000" lang="en-IN"/>
              <a:t>হ</a:t>
            </a:r>
            <a:r>
              <a:rPr altLang="en-US" sz="4000" lang="en-US"/>
              <a:t> </a:t>
            </a:r>
            <a:r>
              <a:rPr altLang="en-US" sz="4000" lang="en-IN"/>
              <a:t>দ</a:t>
            </a:r>
            <a:r>
              <a:rPr altLang="en-US" sz="4000" lang="en-IN"/>
              <a:t>ু</a:t>
            </a:r>
            <a:r>
              <a:rPr altLang="en-US" sz="4000" lang="en-IN"/>
              <a:t>ট</a:t>
            </a:r>
            <a:r>
              <a:rPr altLang="en-US" sz="4000" lang="en-IN"/>
              <a:t>ি</a:t>
            </a:r>
            <a:r>
              <a:rPr altLang="en-US" sz="4000" lang="en-IN"/>
              <a:t>র</a:t>
            </a:r>
            <a:r>
              <a:rPr altLang="en-US" sz="4000" lang="en-US"/>
              <a:t> </a:t>
            </a:r>
            <a:r>
              <a:rPr altLang="en-US" sz="4000" lang="en-IN"/>
              <a:t>বর্ণ</a:t>
            </a:r>
            <a:r>
              <a:rPr altLang="en-US" sz="4000" lang="en-IN"/>
              <a:t>না</a:t>
            </a:r>
            <a:r>
              <a:rPr altLang="en-US" sz="4000" lang="en-US"/>
              <a:t> </a:t>
            </a:r>
            <a:r>
              <a:rPr altLang="en-US" sz="4000" lang="en-IN"/>
              <a:t>দ</a:t>
            </a:r>
            <a:r>
              <a:rPr altLang="en-US" sz="4000" lang="en-IN"/>
              <a:t>াও</a:t>
            </a:r>
            <a:r>
              <a:rPr altLang="en-US" sz="4000" lang="en-IN"/>
              <a:t>। </a:t>
            </a:r>
            <a:endParaRPr lang="en-IN"/>
          </a:p>
        </p:txBody>
      </p:sp>
      <p:sp>
        <p:nvSpPr>
          <p:cNvPr id="1048644" name=""/>
          <p:cNvSpPr/>
          <p:nvPr/>
        </p:nvSpPr>
        <p:spPr>
          <a:xfrm>
            <a:off x="3957486" y="1555624"/>
            <a:ext cx="1037986" cy="1736514"/>
          </a:xfrm>
          <a:prstGeom prst="upDownArrow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0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"/>
          <p:cNvSpPr/>
          <p:nvPr/>
        </p:nvSpPr>
        <p:spPr>
          <a:xfrm>
            <a:off x="99579" y="48990"/>
            <a:ext cx="8918864" cy="6656184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646" name=""/>
          <p:cNvSpPr/>
          <p:nvPr/>
        </p:nvSpPr>
        <p:spPr>
          <a:xfrm>
            <a:off x="2588389" y="152823"/>
            <a:ext cx="3965336" cy="1052946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4000" lang="en-IN"/>
              <a:t>ধ</a:t>
            </a:r>
            <a:r>
              <a:rPr altLang="en-US" sz="4000" lang="en-IN"/>
              <a:t>ন</a:t>
            </a:r>
            <a:r>
              <a:rPr altLang="en-US" sz="4000" lang="en-IN"/>
              <a:t>্যবাদ</a:t>
            </a:r>
            <a:r>
              <a:rPr altLang="en-US" sz="4000" lang="en-US"/>
              <a:t>!</a:t>
            </a:r>
            <a:r>
              <a:rPr altLang="en-US" sz="4000" lang="en-US"/>
              <a:t>! </a:t>
            </a:r>
            <a:endParaRPr lang="en-IN"/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114200" y="1303161"/>
            <a:ext cx="6875570" cy="5292522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900">
        <p14:warp dir="i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"/>
          <p:cNvSpPr/>
          <p:nvPr/>
        </p:nvSpPr>
        <p:spPr>
          <a:xfrm>
            <a:off x="34635" y="295594"/>
            <a:ext cx="8957830" cy="6227874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592" name=""/>
          <p:cNvSpPr/>
          <p:nvPr/>
        </p:nvSpPr>
        <p:spPr>
          <a:xfrm>
            <a:off x="1882573" y="362195"/>
            <a:ext cx="4982503" cy="1136372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4000" lang="en-IN"/>
              <a:t>শ</a:t>
            </a:r>
            <a:r>
              <a:rPr altLang="en-US" sz="4000" lang="en-IN"/>
              <a:t>ি</a:t>
            </a:r>
            <a:r>
              <a:rPr altLang="en-US" sz="4000" lang="en-IN"/>
              <a:t>ক্ষক</a:t>
            </a:r>
            <a:r>
              <a:rPr altLang="en-US" sz="4000" lang="en-US"/>
              <a:t> </a:t>
            </a:r>
            <a:r>
              <a:rPr altLang="en-US" sz="4000" lang="en-IN"/>
              <a:t>পরিচিতি</a:t>
            </a:r>
            <a:r>
              <a:rPr altLang="en-US" sz="4000" lang="en-US"/>
              <a:t> </a:t>
            </a:r>
            <a:endParaRPr lang="en-IN"/>
          </a:p>
        </p:txBody>
      </p:sp>
      <p:sp>
        <p:nvSpPr>
          <p:cNvPr id="1048593" name=""/>
          <p:cNvSpPr/>
          <p:nvPr/>
        </p:nvSpPr>
        <p:spPr>
          <a:xfrm>
            <a:off x="177511" y="1593502"/>
            <a:ext cx="5390102" cy="4968904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3200" lang="en-IN"/>
              <a:t>ম</a:t>
            </a:r>
            <a:r>
              <a:rPr altLang="en-US" sz="3200" lang="en-IN"/>
              <a:t>ো</a:t>
            </a:r>
            <a:r>
              <a:rPr altLang="en-US" sz="3200" lang="en-IN"/>
              <a:t>ঃ</a:t>
            </a:r>
            <a:r>
              <a:rPr altLang="en-US" sz="3200" lang="en-IN"/>
              <a:t>রফিকুল</a:t>
            </a:r>
            <a:r>
              <a:rPr altLang="en-US" sz="3200" lang="en-US"/>
              <a:t> </a:t>
            </a:r>
            <a:r>
              <a:rPr altLang="en-US" sz="3200" lang="en-IN"/>
              <a:t>ইসলাম</a:t>
            </a:r>
            <a:r>
              <a:rPr altLang="en-US" sz="3200" lang="en-US"/>
              <a:t> </a:t>
            </a:r>
            <a:r>
              <a:rPr altLang="en-US" sz="3200" lang="en-IN"/>
              <a:t>সহঃশিঃ</a:t>
            </a:r>
            <a:r>
              <a:rPr altLang="en-US" sz="3200" lang="en-US"/>
              <a:t>(</a:t>
            </a:r>
            <a:r>
              <a:rPr altLang="en-US" sz="3200" lang="en-IN"/>
              <a:t>শরীর</a:t>
            </a:r>
            <a:r>
              <a:rPr altLang="en-US" sz="3200" lang="en-US"/>
              <a:t> </a:t>
            </a:r>
            <a:r>
              <a:rPr altLang="en-US" sz="3200" lang="en-IN"/>
              <a:t>চর্চ</a:t>
            </a:r>
            <a:r>
              <a:rPr altLang="en-US" sz="3200" lang="en-IN"/>
              <a:t>া</a:t>
            </a:r>
            <a:r>
              <a:rPr altLang="en-US" sz="3200" lang="en-US"/>
              <a:t>)</a:t>
            </a:r>
            <a:r>
              <a:rPr altLang="en-US" sz="3200" lang="en-IN"/>
              <a:t>র</a:t>
            </a:r>
            <a:r>
              <a:rPr altLang="en-US" sz="3200" lang="en-IN"/>
              <a:t>া</a:t>
            </a:r>
            <a:r>
              <a:rPr altLang="en-US" sz="3200" lang="en-IN"/>
              <a:t>জ</a:t>
            </a:r>
            <a:r>
              <a:rPr altLang="en-US" sz="3200" lang="en-IN"/>
              <a:t>া</a:t>
            </a:r>
            <a:r>
              <a:rPr altLang="en-US" sz="3200" lang="en-IN"/>
              <a:t>প</a:t>
            </a:r>
            <a:r>
              <a:rPr altLang="en-US" sz="3200" lang="en-IN"/>
              <a:t>ু</a:t>
            </a:r>
            <a:r>
              <a:rPr altLang="en-US" sz="3200" lang="en-IN"/>
              <a:t>র</a:t>
            </a:r>
            <a:r>
              <a:rPr altLang="en-US" sz="3200" lang="en-US"/>
              <a:t> </a:t>
            </a:r>
            <a:r>
              <a:rPr altLang="en-US" sz="3200" lang="en-IN"/>
              <a:t>দ</a:t>
            </a:r>
            <a:r>
              <a:rPr altLang="en-US" sz="3200" lang="en-IN"/>
              <a:t>র</a:t>
            </a:r>
            <a:r>
              <a:rPr altLang="en-US" sz="3200" lang="en-IN"/>
              <a:t>গ</a:t>
            </a:r>
            <a:r>
              <a:rPr altLang="en-US" sz="3200" lang="en-IN"/>
              <a:t>া</a:t>
            </a:r>
            <a:r>
              <a:rPr altLang="en-US" sz="3200" lang="en-IN"/>
              <a:t>প</a:t>
            </a:r>
            <a:r>
              <a:rPr altLang="en-US" sz="3200" lang="en-IN"/>
              <a:t>া</a:t>
            </a:r>
            <a:r>
              <a:rPr altLang="en-US" sz="3200" lang="en-IN"/>
              <a:t>ড়</a:t>
            </a:r>
            <a:r>
              <a:rPr altLang="en-US" sz="3200" lang="en-IN"/>
              <a:t>া</a:t>
            </a:r>
            <a:r>
              <a:rPr altLang="en-US" sz="3200" lang="en-US"/>
              <a:t> </a:t>
            </a:r>
            <a:r>
              <a:rPr altLang="en-US" sz="3200" lang="en-IN"/>
              <a:t>উ</a:t>
            </a:r>
            <a:r>
              <a:rPr altLang="en-US" sz="3200" lang="en-IN"/>
              <a:t>চ</a:t>
            </a:r>
            <a:r>
              <a:rPr altLang="en-US" sz="3200" lang="en-IN"/>
              <a:t>্চ</a:t>
            </a:r>
            <a:r>
              <a:rPr altLang="en-US" sz="3200" lang="en-IN"/>
              <a:t>ব</a:t>
            </a:r>
            <a:r>
              <a:rPr altLang="en-US" sz="3200" lang="en-IN"/>
              <a:t>ি</a:t>
            </a:r>
            <a:r>
              <a:rPr altLang="en-US" sz="3200" lang="en-IN"/>
              <a:t>দ</a:t>
            </a:r>
            <a:r>
              <a:rPr altLang="en-US" sz="3200" lang="en-IN"/>
              <a:t>্য</a:t>
            </a:r>
            <a:r>
              <a:rPr altLang="en-US" sz="3200" lang="en-IN"/>
              <a:t>া</a:t>
            </a:r>
            <a:r>
              <a:rPr altLang="en-US" sz="3200" lang="en-IN"/>
              <a:t>লয়</a:t>
            </a:r>
            <a:r>
              <a:rPr altLang="en-US" sz="3200" lang="en-US"/>
              <a:t>,</a:t>
            </a:r>
            <a:r>
              <a:rPr altLang="en-US" sz="3200" lang="en-IN"/>
              <a:t>র</a:t>
            </a:r>
            <a:r>
              <a:rPr altLang="en-US" sz="3200" lang="en-IN"/>
              <a:t>া</a:t>
            </a:r>
            <a:r>
              <a:rPr altLang="en-US" sz="3200" lang="en-IN"/>
              <a:t>ম</a:t>
            </a:r>
            <a:r>
              <a:rPr altLang="en-US" sz="3200" lang="en-IN"/>
              <a:t>ব</a:t>
            </a:r>
            <a:r>
              <a:rPr altLang="en-US" sz="3200" lang="en-IN"/>
              <a:t>া</a:t>
            </a:r>
            <a:r>
              <a:rPr altLang="en-US" sz="3200" lang="en-IN"/>
              <a:t>ড়ি</a:t>
            </a:r>
            <a:r>
              <a:rPr altLang="en-US" sz="3200" lang="en-US"/>
              <a:t>, </a:t>
            </a:r>
            <a:r>
              <a:rPr altLang="en-US" sz="3200" lang="en-IN"/>
              <a:t>ন</a:t>
            </a:r>
            <a:r>
              <a:rPr altLang="en-US" sz="3200" lang="en-IN"/>
              <a:t>ি</a:t>
            </a:r>
            <a:r>
              <a:rPr altLang="en-US" sz="3200" lang="en-IN"/>
              <a:t>য়</a:t>
            </a:r>
            <a:r>
              <a:rPr altLang="en-US" sz="3200" lang="en-IN"/>
              <a:t>া</a:t>
            </a:r>
            <a:r>
              <a:rPr altLang="en-US" sz="3200" lang="en-IN"/>
              <a:t>ম</a:t>
            </a:r>
            <a:r>
              <a:rPr altLang="en-US" sz="3200" lang="en-IN"/>
              <a:t>ত</a:t>
            </a:r>
            <a:r>
              <a:rPr altLang="en-US" sz="3200" lang="en-IN"/>
              <a:t>পুর</a:t>
            </a:r>
            <a:r>
              <a:rPr altLang="en-US" sz="3200" lang="en-US"/>
              <a:t>, </a:t>
            </a:r>
            <a:r>
              <a:rPr altLang="en-US" sz="3200" lang="en-IN"/>
              <a:t>ন</a:t>
            </a:r>
            <a:r>
              <a:rPr altLang="en-US" sz="3200" lang="en-IN"/>
              <a:t>ও</a:t>
            </a:r>
            <a:r>
              <a:rPr altLang="en-US" sz="3200" lang="en-IN"/>
              <a:t>গ</a:t>
            </a:r>
            <a:r>
              <a:rPr altLang="en-US" sz="3200" lang="en-IN"/>
              <a:t>াঁ</a:t>
            </a:r>
            <a:r>
              <a:rPr altLang="en-US" sz="3200" lang="en-IN"/>
              <a:t>। </a:t>
            </a:r>
            <a:endParaRPr lang="en-IN"/>
          </a:p>
          <a:p>
            <a:pPr algn="ctr"/>
            <a:r>
              <a:rPr altLang="en-US" sz="3200" lang="en-IN"/>
              <a:t>ম</a:t>
            </a:r>
            <a:r>
              <a:rPr altLang="en-US" sz="3200" lang="en-IN"/>
              <a:t>ো</a:t>
            </a:r>
            <a:r>
              <a:rPr altLang="en-US" sz="3200" lang="en-IN"/>
              <a:t>ব</a:t>
            </a:r>
            <a:r>
              <a:rPr altLang="en-US" sz="3200" lang="en-IN"/>
              <a:t>া</a:t>
            </a:r>
            <a:r>
              <a:rPr altLang="en-US" sz="3200" lang="en-IN"/>
              <a:t>ইল</a:t>
            </a:r>
            <a:r>
              <a:rPr altLang="en-US" sz="3200" lang="en-US"/>
              <a:t> </a:t>
            </a:r>
            <a:r>
              <a:rPr altLang="en-US" sz="3200" lang="en-IN"/>
              <a:t>নম্বর</a:t>
            </a:r>
            <a:r>
              <a:rPr altLang="en-US" sz="3200" lang="en-IN"/>
              <a:t>ঃ</a:t>
            </a:r>
            <a:r>
              <a:rPr altLang="en-US" sz="3200" lang="en-US"/>
              <a:t> </a:t>
            </a:r>
            <a:r>
              <a:rPr altLang="en-US" sz="3200" lang="en-IN"/>
              <a:t>০</a:t>
            </a:r>
            <a:r>
              <a:rPr altLang="en-US" sz="3200" lang="en-IN"/>
              <a:t>১</a:t>
            </a:r>
            <a:r>
              <a:rPr altLang="en-US" sz="3200" lang="en-IN"/>
              <a:t>৭</a:t>
            </a:r>
            <a:r>
              <a:rPr altLang="en-US" sz="3200" lang="en-IN"/>
              <a:t>২</a:t>
            </a:r>
            <a:r>
              <a:rPr altLang="en-US" sz="3200" lang="en-IN"/>
              <a:t>৪</a:t>
            </a:r>
            <a:r>
              <a:rPr altLang="en-US" sz="3200" lang="en-IN"/>
              <a:t>৪</a:t>
            </a:r>
            <a:r>
              <a:rPr altLang="en-US" sz="3200" lang="en-IN"/>
              <a:t>৯</a:t>
            </a:r>
            <a:r>
              <a:rPr altLang="en-US" sz="3200" lang="en-IN"/>
              <a:t>৫</a:t>
            </a:r>
            <a:r>
              <a:rPr altLang="en-US" sz="3200" lang="en-IN"/>
              <a:t>৭</a:t>
            </a:r>
            <a:r>
              <a:rPr altLang="en-US" sz="3200" lang="en-IN"/>
              <a:t>৫</a:t>
            </a:r>
            <a:r>
              <a:rPr altLang="en-US" sz="3200" lang="en-IN"/>
              <a:t>৬</a:t>
            </a:r>
            <a:r>
              <a:rPr altLang="en-US" sz="3200" lang="en-US"/>
              <a:t> </a:t>
            </a:r>
            <a:r>
              <a:rPr altLang="en-US" sz="3200" lang="en-US"/>
              <a:t> </a:t>
            </a:r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623708" y="1828365"/>
            <a:ext cx="3266881" cy="4523450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50">
        <p14:flip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/>
          <p:nvPr/>
        </p:nvSpPr>
        <p:spPr>
          <a:xfrm>
            <a:off x="229466" y="204740"/>
            <a:ext cx="8827944" cy="6513415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  <a:p>
            <a:pPr algn="ctr"/>
            <a:endParaRPr lang="en-IN"/>
          </a:p>
          <a:p>
            <a:pPr algn="ctr"/>
            <a:endParaRPr lang="en-IN"/>
          </a:p>
          <a:p>
            <a:pPr algn="ctr"/>
            <a:r>
              <a:rPr altLang="en-US" sz="3200" lang="en-IN"/>
              <a:t>শ</a:t>
            </a:r>
            <a:r>
              <a:rPr altLang="en-US" sz="3200" lang="en-IN"/>
              <a:t>্র</a:t>
            </a:r>
            <a:r>
              <a:rPr altLang="en-US" sz="3200" lang="en-IN"/>
              <a:t>ে</a:t>
            </a:r>
            <a:r>
              <a:rPr altLang="en-US" sz="3200" lang="en-IN"/>
              <a:t>ণি</a:t>
            </a:r>
            <a:r>
              <a:rPr altLang="en-US" sz="3200" lang="en-IN"/>
              <a:t>ঃ</a:t>
            </a:r>
            <a:r>
              <a:rPr altLang="en-US" sz="3200" lang="en-US"/>
              <a:t> </a:t>
            </a:r>
            <a:r>
              <a:rPr altLang="en-US" sz="3200" lang="en-IN"/>
              <a:t>ন</a:t>
            </a:r>
            <a:r>
              <a:rPr altLang="en-US" sz="3200" lang="en-IN"/>
              <a:t>ব</a:t>
            </a:r>
            <a:r>
              <a:rPr altLang="en-US" sz="3200" lang="en-IN"/>
              <a:t>ম</a:t>
            </a:r>
            <a:r>
              <a:rPr altLang="en-US" sz="3200" lang="en-US"/>
              <a:t>/</a:t>
            </a:r>
            <a:r>
              <a:rPr altLang="en-US" sz="3200" lang="en-IN"/>
              <a:t>দশ</a:t>
            </a:r>
            <a:r>
              <a:rPr altLang="en-US" sz="3200" lang="en-IN"/>
              <a:t>ম</a:t>
            </a:r>
            <a:endParaRPr lang="en-IN"/>
          </a:p>
          <a:p>
            <a:pPr algn="ctr"/>
            <a:r>
              <a:rPr altLang="en-US" sz="3200" lang="en-IN"/>
              <a:t>ব</a:t>
            </a:r>
            <a:r>
              <a:rPr altLang="en-US" sz="3200" lang="en-IN"/>
              <a:t>ি</a:t>
            </a:r>
            <a:r>
              <a:rPr altLang="en-US" sz="3200" lang="en-IN"/>
              <a:t>ষয়</a:t>
            </a:r>
            <a:r>
              <a:rPr altLang="en-US" sz="3200" lang="en-IN"/>
              <a:t>ঃ</a:t>
            </a:r>
            <a:r>
              <a:rPr altLang="en-US" sz="3200" lang="en-US"/>
              <a:t> </a:t>
            </a:r>
            <a:r>
              <a:rPr altLang="en-US" sz="3200" lang="en-IN"/>
              <a:t>বাং</a:t>
            </a:r>
            <a:r>
              <a:rPr altLang="en-US" sz="3200" lang="en-IN"/>
              <a:t>লাদেশ</a:t>
            </a:r>
            <a:r>
              <a:rPr altLang="en-US" sz="3200" lang="en-US"/>
              <a:t> </a:t>
            </a:r>
            <a:r>
              <a:rPr altLang="en-US" sz="3200" lang="en-IN"/>
              <a:t>ও</a:t>
            </a:r>
            <a:r>
              <a:rPr altLang="en-US" sz="3200" lang="en-US"/>
              <a:t> </a:t>
            </a:r>
            <a:r>
              <a:rPr altLang="en-US" sz="3200" lang="en-IN"/>
              <a:t>বিশ্বপরিচয়</a:t>
            </a:r>
            <a:r>
              <a:rPr altLang="en-US" sz="3200" lang="en-US"/>
              <a:t> </a:t>
            </a:r>
            <a:endParaRPr lang="en-IN"/>
          </a:p>
          <a:p>
            <a:pPr algn="ctr"/>
            <a:r>
              <a:rPr altLang="en-US" sz="3200" lang="en-IN"/>
              <a:t>অধ</a:t>
            </a:r>
            <a:r>
              <a:rPr altLang="en-US" sz="3200" lang="en-IN"/>
              <a:t>্য</a:t>
            </a:r>
            <a:r>
              <a:rPr altLang="en-US" sz="3200" lang="en-IN"/>
              <a:t>ায়</a:t>
            </a:r>
            <a:r>
              <a:rPr altLang="en-US" sz="3200" lang="en-IN"/>
              <a:t>ঃ</a:t>
            </a:r>
            <a:r>
              <a:rPr altLang="en-US" sz="3200" lang="en-US"/>
              <a:t> </a:t>
            </a:r>
            <a:r>
              <a:rPr altLang="en-US" sz="3200" lang="en-IN"/>
              <a:t>৩</a:t>
            </a:r>
            <a:r>
              <a:rPr altLang="en-US" sz="3200" lang="en-IN"/>
              <a:t>য়</a:t>
            </a:r>
            <a:r>
              <a:rPr altLang="en-US" sz="3200" lang="en-US"/>
              <a:t> </a:t>
            </a:r>
            <a:endParaRPr lang="en-IN"/>
          </a:p>
          <a:p>
            <a:pPr algn="ctr"/>
            <a:r>
              <a:rPr altLang="en-US" sz="3200" lang="en-IN"/>
              <a:t>শিক্ষ</a:t>
            </a:r>
            <a:r>
              <a:rPr altLang="en-US" sz="3200" lang="en-IN"/>
              <a:t>া</a:t>
            </a:r>
            <a:r>
              <a:rPr altLang="en-US" sz="3200" lang="en-IN"/>
              <a:t>র</a:t>
            </a:r>
            <a:r>
              <a:rPr altLang="en-US" sz="3200" lang="en-IN"/>
              <a:t>্থী</a:t>
            </a:r>
            <a:r>
              <a:rPr altLang="en-US" sz="3200" lang="en-US"/>
              <a:t> </a:t>
            </a:r>
            <a:r>
              <a:rPr altLang="en-US" sz="3200" lang="en-IN"/>
              <a:t>সংখ্যা</a:t>
            </a:r>
            <a:r>
              <a:rPr altLang="en-US" sz="3200" lang="en-IN"/>
              <a:t>ঃ</a:t>
            </a:r>
            <a:endParaRPr lang="en-IN"/>
          </a:p>
          <a:p>
            <a:pPr algn="ctr"/>
            <a:r>
              <a:rPr altLang="en-US" sz="3200" lang="en-IN"/>
              <a:t>স</a:t>
            </a:r>
            <a:r>
              <a:rPr altLang="en-US" sz="3200" lang="en-IN"/>
              <a:t>ম</a:t>
            </a:r>
            <a:r>
              <a:rPr altLang="en-US" sz="3200" lang="en-IN"/>
              <a:t>য়</a:t>
            </a:r>
            <a:r>
              <a:rPr altLang="en-US" sz="3200" lang="en-IN"/>
              <a:t>ঃ</a:t>
            </a:r>
            <a:r>
              <a:rPr altLang="en-US" sz="3200" lang="en-US"/>
              <a:t> </a:t>
            </a:r>
            <a:r>
              <a:rPr altLang="en-US" sz="3200" lang="en-IN"/>
              <a:t>৪</a:t>
            </a:r>
            <a:r>
              <a:rPr altLang="en-US" sz="3200" lang="en-IN"/>
              <a:t>০</a:t>
            </a:r>
            <a:r>
              <a:rPr altLang="en-US" sz="3200" lang="en-US"/>
              <a:t> </a:t>
            </a:r>
            <a:r>
              <a:rPr altLang="en-US" sz="3200" lang="en-IN"/>
              <a:t>ম</a:t>
            </a:r>
            <a:r>
              <a:rPr altLang="en-US" sz="3200" lang="en-IN"/>
              <a:t>ি</a:t>
            </a:r>
            <a:r>
              <a:rPr altLang="en-US" sz="3200" lang="en-IN"/>
              <a:t>নিট</a:t>
            </a:r>
            <a:r>
              <a:rPr altLang="en-US" sz="3200" lang="en-US"/>
              <a:t> </a:t>
            </a:r>
            <a:endParaRPr lang="en-IN"/>
          </a:p>
          <a:p>
            <a:pPr algn="ctr"/>
            <a:r>
              <a:rPr altLang="en-US" sz="3200" lang="en-IN"/>
              <a:t>ত</a:t>
            </a:r>
            <a:r>
              <a:rPr altLang="en-US" sz="3200" lang="en-IN"/>
              <a:t>া</a:t>
            </a:r>
            <a:r>
              <a:rPr altLang="en-US" sz="3200" lang="en-IN"/>
              <a:t>র</a:t>
            </a:r>
            <a:r>
              <a:rPr altLang="en-US" sz="3200" lang="en-IN"/>
              <a:t>িখ</a:t>
            </a:r>
            <a:r>
              <a:rPr altLang="en-US" sz="3200" lang="en-IN"/>
              <a:t>ঃ</a:t>
            </a:r>
            <a:endParaRPr lang="en-IN"/>
          </a:p>
          <a:p>
            <a:pPr algn="ctr"/>
            <a:endParaRPr lang="en-IN"/>
          </a:p>
          <a:p>
            <a:pPr algn="ctr"/>
            <a:endParaRPr lang="en-IN"/>
          </a:p>
          <a:p>
            <a:pPr algn="ctr"/>
            <a:r>
              <a:rPr altLang="en-US" sz="3200" lang="en-IN"/>
              <a:t>শ</a:t>
            </a:r>
            <a:r>
              <a:rPr altLang="en-US" sz="3200" lang="en-IN"/>
              <a:t>্র</a:t>
            </a:r>
            <a:r>
              <a:rPr altLang="en-US" sz="3200" lang="en-IN"/>
              <a:t>ে</a:t>
            </a:r>
            <a:r>
              <a:rPr altLang="en-US" sz="3200" lang="en-IN"/>
              <a:t>ণি</a:t>
            </a:r>
            <a:r>
              <a:rPr altLang="en-US" sz="3200" lang="en-IN"/>
              <a:t>ঃ</a:t>
            </a:r>
            <a:r>
              <a:rPr altLang="en-US" sz="3200" lang="en-US"/>
              <a:t> </a:t>
            </a:r>
            <a:r>
              <a:rPr altLang="en-US" sz="3200" lang="en-IN"/>
              <a:t>ন</a:t>
            </a:r>
            <a:r>
              <a:rPr altLang="en-US" sz="3200" lang="en-IN"/>
              <a:t>ব</a:t>
            </a:r>
            <a:r>
              <a:rPr altLang="en-US" sz="3200" lang="en-IN"/>
              <a:t>ম</a:t>
            </a:r>
            <a:r>
              <a:rPr altLang="en-US" sz="3200" lang="en-US"/>
              <a:t> </a:t>
            </a:r>
            <a:r>
              <a:rPr altLang="en-US" sz="3200" lang="en-US"/>
              <a:t>/</a:t>
            </a:r>
            <a:r>
              <a:rPr altLang="en-US" sz="3200" lang="en-IN"/>
              <a:t>দশ</a:t>
            </a:r>
            <a:r>
              <a:rPr altLang="en-US" sz="3200" lang="en-IN"/>
              <a:t>ম</a:t>
            </a:r>
            <a:endParaRPr lang="en-IN"/>
          </a:p>
          <a:p>
            <a:pPr algn="ctr"/>
            <a:r>
              <a:rPr altLang="en-US" sz="3200" lang="en-IN"/>
              <a:t>বিষ</a:t>
            </a:r>
            <a:r>
              <a:rPr altLang="en-US" sz="3200" lang="en-IN"/>
              <a:t>য়</a:t>
            </a:r>
            <a:r>
              <a:rPr altLang="en-US" sz="3200" lang="en-IN"/>
              <a:t>ঃ</a:t>
            </a:r>
            <a:r>
              <a:rPr altLang="en-US" sz="3200" lang="en-IN"/>
              <a:t>ভূগোল</a:t>
            </a:r>
            <a:endParaRPr lang="en-IN"/>
          </a:p>
          <a:p>
            <a:pPr algn="ctr"/>
            <a:r>
              <a:rPr altLang="en-US" sz="3200" lang="en-IN"/>
              <a:t>অধ</a:t>
            </a:r>
            <a:r>
              <a:rPr altLang="en-US" sz="3200" lang="en-IN"/>
              <a:t>্যায়</a:t>
            </a:r>
            <a:r>
              <a:rPr altLang="en-US" sz="3200" lang="en-IN"/>
              <a:t>ঃ</a:t>
            </a:r>
            <a:r>
              <a:rPr altLang="en-US" sz="3200" lang="en-US"/>
              <a:t> </a:t>
            </a:r>
            <a:endParaRPr lang="en-IN"/>
          </a:p>
        </p:txBody>
      </p:sp>
      <p:sp>
        <p:nvSpPr>
          <p:cNvPr id="1048595" name=""/>
          <p:cNvSpPr/>
          <p:nvPr/>
        </p:nvSpPr>
        <p:spPr>
          <a:xfrm>
            <a:off x="2534949" y="347510"/>
            <a:ext cx="4134444" cy="789639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4000" lang="en-IN"/>
              <a:t>পাঠ</a:t>
            </a:r>
            <a:r>
              <a:rPr altLang="en-US" sz="4000" lang="en-US"/>
              <a:t> </a:t>
            </a:r>
            <a:r>
              <a:rPr altLang="en-US" sz="4000" lang="en-IN"/>
              <a:t>পরিচিতি</a:t>
            </a:r>
            <a:r>
              <a:rPr altLang="en-US" sz="4000" lang="en-US"/>
              <a:t> </a:t>
            </a:r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wheel spokes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/>
          <p:nvPr/>
        </p:nvSpPr>
        <p:spPr>
          <a:xfrm>
            <a:off x="164522" y="139845"/>
            <a:ext cx="8879899" cy="6591289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597" name=""/>
          <p:cNvSpPr/>
          <p:nvPr/>
        </p:nvSpPr>
        <p:spPr>
          <a:xfrm>
            <a:off x="2067358" y="321552"/>
            <a:ext cx="4736522" cy="802618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3200" lang="en-IN"/>
              <a:t>এ</a:t>
            </a:r>
            <a:r>
              <a:rPr altLang="en-US" sz="3200" lang="en-IN"/>
              <a:t>ক</a:t>
            </a:r>
            <a:r>
              <a:rPr altLang="en-US" sz="3200" lang="en-IN"/>
              <a:t>টি</a:t>
            </a:r>
            <a:r>
              <a:rPr altLang="en-US" sz="3200" lang="en-US"/>
              <a:t> </a:t>
            </a:r>
            <a:r>
              <a:rPr altLang="en-US" sz="3200" lang="en-IN"/>
              <a:t>ছবি</a:t>
            </a:r>
            <a:r>
              <a:rPr altLang="en-US" sz="3200" lang="en-US"/>
              <a:t> </a:t>
            </a:r>
            <a:r>
              <a:rPr altLang="en-US" sz="3200" lang="en-IN"/>
              <a:t>দেখ</a:t>
            </a:r>
            <a:r>
              <a:rPr altLang="en-US" sz="3200" lang="en-IN"/>
              <a:t>ি</a:t>
            </a:r>
            <a:r>
              <a:rPr altLang="en-US" sz="3200" lang="en-US"/>
              <a:t>-</a:t>
            </a:r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25168" y="1404263"/>
            <a:ext cx="8630497" cy="5178652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900">
        <p14:warp dir="i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/>
          <p:nvPr/>
        </p:nvSpPr>
        <p:spPr>
          <a:xfrm>
            <a:off x="177511" y="113887"/>
            <a:ext cx="8879899" cy="6656184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599" name=""/>
          <p:cNvSpPr/>
          <p:nvPr/>
        </p:nvSpPr>
        <p:spPr>
          <a:xfrm>
            <a:off x="2006262" y="295594"/>
            <a:ext cx="5568074" cy="1260272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3200" lang="en-IN"/>
              <a:t>উ</a:t>
            </a:r>
            <a:r>
              <a:rPr altLang="en-US" sz="3200" lang="en-IN"/>
              <a:t>প</a:t>
            </a:r>
            <a:r>
              <a:rPr altLang="en-US" sz="3200" lang="en-IN"/>
              <a:t>র</a:t>
            </a:r>
            <a:r>
              <a:rPr altLang="en-US" sz="3200" lang="en-IN"/>
              <a:t>ে</a:t>
            </a:r>
            <a:r>
              <a:rPr altLang="en-US" sz="3200" lang="en-IN"/>
              <a:t>র</a:t>
            </a:r>
            <a:r>
              <a:rPr altLang="en-US" sz="3200" lang="en-US"/>
              <a:t> </a:t>
            </a:r>
            <a:r>
              <a:rPr altLang="en-US" sz="3200" lang="en-IN"/>
              <a:t>ছবিতে</a:t>
            </a:r>
            <a:r>
              <a:rPr altLang="en-US" sz="3200" lang="en-US"/>
              <a:t> </a:t>
            </a:r>
            <a:r>
              <a:rPr altLang="en-US" sz="3200" lang="en-IN"/>
              <a:t>আমরা</a:t>
            </a:r>
            <a:r>
              <a:rPr altLang="en-US" sz="3200" lang="en-US"/>
              <a:t> </a:t>
            </a:r>
            <a:r>
              <a:rPr altLang="en-US" sz="3200" lang="en-IN"/>
              <a:t>কি</a:t>
            </a:r>
            <a:r>
              <a:rPr altLang="en-US" sz="3200" lang="en-US"/>
              <a:t> </a:t>
            </a:r>
            <a:r>
              <a:rPr altLang="en-US" sz="3200" lang="en-IN"/>
              <a:t>দেখলাম</a:t>
            </a:r>
            <a:r>
              <a:rPr altLang="en-US" sz="3200" lang="en-US"/>
              <a:t>? </a:t>
            </a:r>
            <a:r>
              <a:rPr altLang="en-US" sz="3200" lang="en-US"/>
              <a:t> </a:t>
            </a:r>
            <a:endParaRPr sz="3200" lang="en-IN"/>
          </a:p>
        </p:txBody>
      </p:sp>
      <p:sp>
        <p:nvSpPr>
          <p:cNvPr id="1048600" name=""/>
          <p:cNvSpPr/>
          <p:nvPr/>
        </p:nvSpPr>
        <p:spPr>
          <a:xfrm>
            <a:off x="1132173" y="3523883"/>
            <a:ext cx="7223847" cy="2869792"/>
          </a:xfrm>
          <a:prstGeom prst="star32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3200" lang="en-IN"/>
              <a:t>ন</a:t>
            </a:r>
            <a:r>
              <a:rPr altLang="en-US" sz="3200" lang="en-IN"/>
              <a:t>ি</a:t>
            </a:r>
            <a:r>
              <a:rPr altLang="en-US" sz="3200" lang="en-IN"/>
              <a:t>ঃ</a:t>
            </a:r>
            <a:r>
              <a:rPr altLang="en-US" sz="3200" lang="en-IN"/>
              <a:t>সন্দেহে</a:t>
            </a:r>
            <a:r>
              <a:rPr altLang="en-US" sz="3200" lang="en-US"/>
              <a:t> </a:t>
            </a:r>
            <a:r>
              <a:rPr altLang="en-US" sz="3200" lang="en-IN"/>
              <a:t>এ</a:t>
            </a:r>
            <a:r>
              <a:rPr altLang="en-US" sz="3200" lang="en-IN"/>
              <a:t>ট</a:t>
            </a:r>
            <a:r>
              <a:rPr altLang="en-US" sz="3200" lang="en-IN"/>
              <a:t>ি</a:t>
            </a:r>
            <a:r>
              <a:rPr altLang="en-US" sz="3200" lang="en-US"/>
              <a:t> </a:t>
            </a:r>
            <a:r>
              <a:rPr altLang="en-US" sz="3200" lang="en-IN"/>
              <a:t>ম</a:t>
            </a:r>
            <a:r>
              <a:rPr altLang="en-US" sz="3200" lang="en-IN"/>
              <a:t>হ</a:t>
            </a:r>
            <a:r>
              <a:rPr altLang="en-US" sz="3200" lang="en-IN"/>
              <a:t>া</a:t>
            </a:r>
            <a:r>
              <a:rPr altLang="en-US" sz="3200" lang="en-IN"/>
              <a:t>ক</a:t>
            </a:r>
            <a:r>
              <a:rPr altLang="en-US" sz="3200" lang="en-IN"/>
              <a:t>া</a:t>
            </a:r>
            <a:r>
              <a:rPr altLang="en-US" sz="3200" lang="en-IN"/>
              <a:t>শ</a:t>
            </a:r>
            <a:r>
              <a:rPr altLang="en-US" sz="3200" lang="en-IN"/>
              <a:t>ে</a:t>
            </a:r>
            <a:r>
              <a:rPr altLang="en-US" sz="3200" lang="en-IN"/>
              <a:t>র</a:t>
            </a:r>
            <a:r>
              <a:rPr altLang="en-US" sz="3200" lang="en-US"/>
              <a:t> </a:t>
            </a:r>
            <a:r>
              <a:rPr altLang="en-US" sz="3200" lang="en-IN"/>
              <a:t>ছ</a:t>
            </a:r>
            <a:r>
              <a:rPr altLang="en-US" sz="3200" lang="en-IN"/>
              <a:t>বি</a:t>
            </a:r>
            <a:r>
              <a:rPr altLang="en-US" sz="3200" lang="en-US"/>
              <a:t> </a:t>
            </a:r>
            <a:endParaRPr lang="en-IN"/>
          </a:p>
        </p:txBody>
      </p:sp>
      <p:sp>
        <p:nvSpPr>
          <p:cNvPr id="1048601" name=""/>
          <p:cNvSpPr/>
          <p:nvPr/>
        </p:nvSpPr>
        <p:spPr>
          <a:xfrm>
            <a:off x="4310226" y="1645418"/>
            <a:ext cx="888276" cy="1844106"/>
          </a:xfrm>
          <a:prstGeom prst="upDownArrow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14:window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/>
          <p:nvPr/>
        </p:nvSpPr>
        <p:spPr>
          <a:xfrm>
            <a:off x="138545" y="87928"/>
            <a:ext cx="8853921" cy="6630226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603" name=""/>
          <p:cNvSpPr/>
          <p:nvPr/>
        </p:nvSpPr>
        <p:spPr>
          <a:xfrm>
            <a:off x="125556" y="295594"/>
            <a:ext cx="8750013" cy="6253832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604" name=""/>
          <p:cNvSpPr/>
          <p:nvPr/>
        </p:nvSpPr>
        <p:spPr>
          <a:xfrm>
            <a:off x="3048000" y="2540974"/>
            <a:ext cx="2749261" cy="1455437"/>
          </a:xfrm>
          <a:prstGeom prst="star32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3200" lang="en-IN"/>
              <a:t>স</a:t>
            </a:r>
            <a:r>
              <a:rPr altLang="en-US" sz="3200" lang="en-IN"/>
              <a:t>ূ</a:t>
            </a:r>
            <a:r>
              <a:rPr altLang="en-US" sz="3200" lang="en-IN"/>
              <a:t>র্য</a:t>
            </a:r>
            <a:r>
              <a:rPr altLang="en-US" sz="3200" lang="en-US"/>
              <a:t> </a:t>
            </a:r>
            <a:endParaRPr lang="en-IN"/>
          </a:p>
        </p:txBody>
      </p:sp>
      <p:sp>
        <p:nvSpPr>
          <p:cNvPr id="1048605" name=""/>
          <p:cNvSpPr/>
          <p:nvPr/>
        </p:nvSpPr>
        <p:spPr>
          <a:xfrm>
            <a:off x="3194381" y="412009"/>
            <a:ext cx="2781321" cy="855929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3200" lang="en-IN"/>
              <a:t>গ</a:t>
            </a:r>
            <a:r>
              <a:rPr altLang="en-US" sz="3200" lang="en-IN"/>
              <a:t>্র</a:t>
            </a:r>
            <a:r>
              <a:rPr altLang="en-US" sz="3200" lang="en-IN"/>
              <a:t>হ</a:t>
            </a:r>
            <a:endParaRPr sz="3200" lang="en-IN"/>
          </a:p>
        </p:txBody>
      </p:sp>
      <p:sp>
        <p:nvSpPr>
          <p:cNvPr id="1048606" name=""/>
          <p:cNvSpPr/>
          <p:nvPr/>
        </p:nvSpPr>
        <p:spPr>
          <a:xfrm>
            <a:off x="6718228" y="3130823"/>
            <a:ext cx="1980593" cy="863704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3200" lang="en-IN"/>
              <a:t>নক্ষ</a:t>
            </a:r>
            <a:r>
              <a:rPr altLang="en-US" sz="3200" lang="en-IN"/>
              <a:t>ত্র</a:t>
            </a:r>
            <a:r>
              <a:rPr altLang="en-US" sz="3200" lang="en-US"/>
              <a:t> </a:t>
            </a:r>
            <a:endParaRPr lang="en-IN"/>
          </a:p>
        </p:txBody>
      </p:sp>
      <p:sp>
        <p:nvSpPr>
          <p:cNvPr id="1048607" name=""/>
          <p:cNvSpPr/>
          <p:nvPr/>
        </p:nvSpPr>
        <p:spPr>
          <a:xfrm>
            <a:off x="856451" y="1272396"/>
            <a:ext cx="2521919" cy="1152072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2800" lang="en-IN"/>
              <a:t>ছ</a:t>
            </a:r>
            <a:r>
              <a:rPr altLang="en-US" sz="2800" lang="en-IN"/>
              <a:t>া</a:t>
            </a:r>
            <a:r>
              <a:rPr altLang="en-US" sz="2800" lang="en-IN"/>
              <a:t>য়</a:t>
            </a:r>
            <a:r>
              <a:rPr altLang="en-US" sz="2800" lang="en-IN"/>
              <a:t>া</a:t>
            </a:r>
            <a:r>
              <a:rPr altLang="en-US" sz="2800" lang="en-IN"/>
              <a:t>পথ</a:t>
            </a:r>
            <a:r>
              <a:rPr altLang="en-US" sz="2800" lang="en-US"/>
              <a:t> </a:t>
            </a:r>
            <a:endParaRPr lang="en-IN"/>
          </a:p>
        </p:txBody>
      </p:sp>
      <p:sp>
        <p:nvSpPr>
          <p:cNvPr id="1048608" name=""/>
          <p:cNvSpPr/>
          <p:nvPr/>
        </p:nvSpPr>
        <p:spPr>
          <a:xfrm>
            <a:off x="1686122" y="4795714"/>
            <a:ext cx="2685073" cy="1102426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3200" lang="en-IN"/>
              <a:t>উ</a:t>
            </a:r>
            <a:r>
              <a:rPr altLang="en-US" sz="3200" lang="en-IN"/>
              <a:t>ল</a:t>
            </a:r>
            <a:r>
              <a:rPr altLang="en-US" sz="3200" lang="en-IN"/>
              <a:t>্ক</a:t>
            </a:r>
            <a:r>
              <a:rPr altLang="en-US" sz="3200" lang="en-IN"/>
              <a:t>া</a:t>
            </a:r>
            <a:r>
              <a:rPr altLang="en-US" sz="3200" lang="en-US"/>
              <a:t> </a:t>
            </a:r>
            <a:endParaRPr sz="3200" lang="en-IN"/>
          </a:p>
        </p:txBody>
      </p:sp>
      <p:sp>
        <p:nvSpPr>
          <p:cNvPr id="1048609" name=""/>
          <p:cNvSpPr/>
          <p:nvPr/>
        </p:nvSpPr>
        <p:spPr>
          <a:xfrm>
            <a:off x="5656590" y="1070052"/>
            <a:ext cx="2039741" cy="1148634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3200" lang="en-IN"/>
              <a:t>উ</a:t>
            </a:r>
            <a:r>
              <a:rPr altLang="en-US" sz="3200" lang="en-IN"/>
              <a:t>প</a:t>
            </a:r>
            <a:r>
              <a:rPr altLang="en-US" sz="3200" lang="en-IN"/>
              <a:t>গ</a:t>
            </a:r>
            <a:r>
              <a:rPr altLang="en-US" sz="3200" lang="en-IN"/>
              <a:t>্রহ</a:t>
            </a:r>
            <a:r>
              <a:rPr altLang="en-US" sz="3200" lang="en-US"/>
              <a:t> </a:t>
            </a:r>
            <a:endParaRPr lang="en-IN"/>
          </a:p>
        </p:txBody>
      </p:sp>
      <p:sp>
        <p:nvSpPr>
          <p:cNvPr id="1048610" name=""/>
          <p:cNvSpPr/>
          <p:nvPr/>
        </p:nvSpPr>
        <p:spPr>
          <a:xfrm>
            <a:off x="4968519" y="4586518"/>
            <a:ext cx="2478575" cy="1353681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3200" lang="en-IN"/>
              <a:t>ধূমকেতু</a:t>
            </a:r>
            <a:r>
              <a:rPr altLang="en-US" sz="3200" lang="en-US"/>
              <a:t> </a:t>
            </a:r>
            <a:endParaRPr sz="3200" lang="en-IN"/>
          </a:p>
        </p:txBody>
      </p:sp>
      <p:sp>
        <p:nvSpPr>
          <p:cNvPr id="1048611" name=""/>
          <p:cNvSpPr/>
          <p:nvPr/>
        </p:nvSpPr>
        <p:spPr>
          <a:xfrm>
            <a:off x="250234" y="2921937"/>
            <a:ext cx="2529797" cy="1271506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2800" lang="en-IN"/>
              <a:t>নীহারিকা</a:t>
            </a:r>
            <a:r>
              <a:rPr altLang="en-US" sz="3200" lang="en-US"/>
              <a:t> </a:t>
            </a:r>
            <a:endParaRPr sz="3200" lang="en-IN"/>
          </a:p>
        </p:txBody>
      </p:sp>
      <p:cxnSp>
        <p:nvCxnSpPr>
          <p:cNvPr id="3145728" name=""/>
          <p:cNvCxnSpPr>
            <a:cxnSpLocks/>
          </p:cNvCxnSpPr>
          <p:nvPr/>
        </p:nvCxnSpPr>
        <p:spPr>
          <a:xfrm>
            <a:off x="4652387" y="1236816"/>
            <a:ext cx="10507" cy="1291359"/>
          </a:xfrm>
          <a:prstGeom prst="straightConnector1"/>
          <a:solidFill>
            <a:srgbClr val="FFFFFF"/>
          </a:solidFill>
          <a:ln w="25400">
            <a:solidFill>
              <a:srgbClr val="666666"/>
            </a:solidFill>
            <a:tailEnd type="triangle" w="lg" len="lg"/>
          </a:ln>
        </p:spPr>
      </p:cxnSp>
      <p:cxnSp>
        <p:nvCxnSpPr>
          <p:cNvPr id="3145729" name=""/>
          <p:cNvCxnSpPr>
            <a:cxnSpLocks/>
          </p:cNvCxnSpPr>
          <p:nvPr/>
        </p:nvCxnSpPr>
        <p:spPr>
          <a:xfrm flipH="1">
            <a:off x="5504572" y="2095255"/>
            <a:ext cx="405891" cy="800466"/>
          </a:xfrm>
          <a:prstGeom prst="straightConnector1"/>
          <a:solidFill>
            <a:srgbClr val="FFFFFF"/>
          </a:solidFill>
          <a:ln w="25400">
            <a:solidFill>
              <a:srgbClr val="666666"/>
            </a:solidFill>
            <a:tailEnd type="triangle" w="lg" len="lg"/>
          </a:ln>
        </p:spPr>
      </p:cxnSp>
      <p:cxnSp>
        <p:nvCxnSpPr>
          <p:cNvPr id="3145730" name=""/>
          <p:cNvCxnSpPr>
            <a:cxnSpLocks/>
          </p:cNvCxnSpPr>
          <p:nvPr/>
        </p:nvCxnSpPr>
        <p:spPr>
          <a:xfrm flipV="0">
            <a:off x="2587178" y="2327075"/>
            <a:ext cx="655856" cy="661744"/>
          </a:xfrm>
          <a:prstGeom prst="straightConnector1"/>
          <a:solidFill>
            <a:srgbClr val="FFFFFF"/>
          </a:solidFill>
          <a:ln w="25400">
            <a:solidFill>
              <a:srgbClr val="666666"/>
            </a:solidFill>
            <a:tailEnd type="triangle" w="lg" len="lg"/>
          </a:ln>
        </p:spPr>
      </p:cxnSp>
      <p:cxnSp>
        <p:nvCxnSpPr>
          <p:cNvPr id="3145731" name=""/>
          <p:cNvCxnSpPr>
            <a:cxnSpLocks/>
          </p:cNvCxnSpPr>
          <p:nvPr/>
        </p:nvCxnSpPr>
        <p:spPr>
          <a:xfrm flipH="1" flipV="1">
            <a:off x="5537498" y="3499685"/>
            <a:ext cx="1212033" cy="89770"/>
          </a:xfrm>
          <a:prstGeom prst="straightConnector1"/>
          <a:solidFill>
            <a:srgbClr val="FFFFFF"/>
          </a:solidFill>
          <a:ln w="25400">
            <a:solidFill>
              <a:srgbClr val="666666"/>
            </a:solidFill>
            <a:tailEnd type="triangle" w="lg" len="lg"/>
          </a:ln>
        </p:spPr>
      </p:cxnSp>
      <p:cxnSp>
        <p:nvCxnSpPr>
          <p:cNvPr id="3145732" name=""/>
          <p:cNvCxnSpPr>
            <a:cxnSpLocks/>
          </p:cNvCxnSpPr>
          <p:nvPr/>
        </p:nvCxnSpPr>
        <p:spPr>
          <a:xfrm flipV="0">
            <a:off x="2756768" y="3512565"/>
            <a:ext cx="609151" cy="21474"/>
          </a:xfrm>
          <a:prstGeom prst="straightConnector1"/>
          <a:solidFill>
            <a:srgbClr val="FFFFFF"/>
          </a:solidFill>
          <a:ln w="25400">
            <a:solidFill>
              <a:srgbClr val="666666"/>
            </a:solidFill>
            <a:tailEnd type="triangle" w="lg" len="lg"/>
          </a:ln>
        </p:spPr>
      </p:cxnSp>
      <p:cxnSp>
        <p:nvCxnSpPr>
          <p:cNvPr id="3145733" name=""/>
          <p:cNvCxnSpPr>
            <a:cxnSpLocks/>
          </p:cNvCxnSpPr>
          <p:nvPr/>
        </p:nvCxnSpPr>
        <p:spPr>
          <a:xfrm flipH="0" flipV="1">
            <a:off x="3458153" y="3854545"/>
            <a:ext cx="589535" cy="959992"/>
          </a:xfrm>
          <a:prstGeom prst="straightConnector1"/>
          <a:solidFill>
            <a:srgbClr val="FFFFFF"/>
          </a:solidFill>
          <a:ln w="25400">
            <a:solidFill>
              <a:srgbClr val="666666"/>
            </a:solidFill>
            <a:tailEnd type="triangle" w="lg" len="lg"/>
          </a:ln>
        </p:spPr>
      </p:cxnSp>
      <p:cxnSp>
        <p:nvCxnSpPr>
          <p:cNvPr id="3145734" name=""/>
          <p:cNvCxnSpPr>
            <a:cxnSpLocks/>
          </p:cNvCxnSpPr>
          <p:nvPr/>
        </p:nvCxnSpPr>
        <p:spPr>
          <a:xfrm flipH="1" flipV="1">
            <a:off x="5043477" y="3784787"/>
            <a:ext cx="351210" cy="919641"/>
          </a:xfrm>
          <a:prstGeom prst="straightConnector1"/>
          <a:solidFill>
            <a:srgbClr val="FFFFFF"/>
          </a:solidFill>
          <a:ln w="25400">
            <a:solidFill>
              <a:srgbClr val="666666"/>
            </a:solidFill>
            <a:tailEnd type="triangle" w="lg" len="lg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50">
        <p14:flip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"/>
          <p:cNvSpPr/>
          <p:nvPr/>
        </p:nvSpPr>
        <p:spPr>
          <a:xfrm>
            <a:off x="-415260" y="68460"/>
            <a:ext cx="8918864" cy="6721080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613" name=""/>
          <p:cNvSpPr/>
          <p:nvPr/>
        </p:nvSpPr>
        <p:spPr>
          <a:xfrm rot="21565212">
            <a:off x="1367527" y="2211453"/>
            <a:ext cx="5755303" cy="2610558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4000" lang="en-IN"/>
              <a:t>স</a:t>
            </a:r>
            <a:r>
              <a:rPr altLang="en-US" sz="4000" lang="en-IN"/>
              <a:t>ূ</a:t>
            </a:r>
            <a:r>
              <a:rPr altLang="en-US" sz="4000" lang="en-IN"/>
              <a:t>র্য</a:t>
            </a:r>
            <a:r>
              <a:rPr altLang="en-US" sz="4000" lang="en-IN"/>
              <a:t>ক</a:t>
            </a:r>
            <a:r>
              <a:rPr altLang="en-US" sz="4000" lang="en-IN"/>
              <a:t>ে</a:t>
            </a:r>
            <a:r>
              <a:rPr altLang="en-US" sz="4000" lang="en-US"/>
              <a:t> </a:t>
            </a:r>
            <a:r>
              <a:rPr altLang="en-US" sz="4000" lang="en-IN"/>
              <a:t>ক</a:t>
            </a:r>
            <a:r>
              <a:rPr altLang="en-US" sz="4000" lang="en-IN"/>
              <a:t>ে</a:t>
            </a:r>
            <a:r>
              <a:rPr altLang="en-US" sz="4000" lang="en-IN"/>
              <a:t>ন</a:t>
            </a:r>
            <a:r>
              <a:rPr altLang="en-US" sz="4000" lang="en-IN"/>
              <a:t>্দ</a:t>
            </a:r>
            <a:r>
              <a:rPr altLang="en-US" sz="4000" lang="en-IN"/>
              <a:t>্র</a:t>
            </a:r>
            <a:r>
              <a:rPr altLang="en-US" sz="4000" lang="en-US"/>
              <a:t> </a:t>
            </a:r>
            <a:r>
              <a:rPr altLang="en-US" sz="4000" lang="en-IN"/>
              <a:t>ক</a:t>
            </a:r>
            <a:r>
              <a:rPr altLang="en-US" sz="4000" lang="en-IN"/>
              <a:t>র</a:t>
            </a:r>
            <a:r>
              <a:rPr altLang="en-US" sz="4000" lang="en-IN"/>
              <a:t>ে</a:t>
            </a:r>
            <a:r>
              <a:rPr altLang="en-US" sz="4000" lang="en-US"/>
              <a:t> </a:t>
            </a:r>
            <a:r>
              <a:rPr altLang="en-US" sz="4000" lang="en-IN"/>
              <a:t>ঘূর্ণ</a:t>
            </a:r>
            <a:r>
              <a:rPr altLang="en-US" sz="4000" lang="en-IN"/>
              <a:t>া</a:t>
            </a:r>
            <a:r>
              <a:rPr altLang="en-US" sz="4000" lang="en-IN"/>
              <a:t>য়মান</a:t>
            </a:r>
            <a:r>
              <a:rPr altLang="en-US" sz="4000" lang="en-US"/>
              <a:t> </a:t>
            </a:r>
            <a:r>
              <a:rPr altLang="en-US" sz="4000" lang="en-IN"/>
              <a:t>জ্যোতিষ</a:t>
            </a:r>
            <a:r>
              <a:rPr altLang="en-US" sz="4000" lang="en-IN"/>
              <a:t>্ক</a:t>
            </a:r>
            <a:r>
              <a:rPr altLang="en-US" sz="4000" lang="en-IN"/>
              <a:t>মণ্ড</a:t>
            </a:r>
            <a:r>
              <a:rPr altLang="en-US" sz="4000" lang="en-IN"/>
              <a:t>ল</a:t>
            </a:r>
            <a:r>
              <a:rPr altLang="en-US" sz="4000" lang="en-IN"/>
              <a:t>ী</a:t>
            </a:r>
            <a:r>
              <a:rPr altLang="en-US" sz="4000" lang="en-IN"/>
              <a:t>ক</a:t>
            </a:r>
            <a:r>
              <a:rPr altLang="en-US" sz="4000" lang="en-IN"/>
              <a:t>ে</a:t>
            </a:r>
            <a:r>
              <a:rPr altLang="en-US" sz="4000" lang="en-US"/>
              <a:t> </a:t>
            </a:r>
            <a:r>
              <a:rPr altLang="en-US" sz="4000" lang="en-IN"/>
              <a:t>ক</a:t>
            </a:r>
            <a:r>
              <a:rPr altLang="en-US" sz="4000" lang="en-IN"/>
              <a:t>ি</a:t>
            </a:r>
            <a:r>
              <a:rPr altLang="en-US" sz="4000" lang="en-US"/>
              <a:t> </a:t>
            </a:r>
            <a:r>
              <a:rPr altLang="en-US" sz="4000" lang="en-IN"/>
              <a:t>ব</a:t>
            </a:r>
            <a:r>
              <a:rPr altLang="en-US" sz="4000" lang="en-IN"/>
              <a:t>লে</a:t>
            </a:r>
            <a:r>
              <a:rPr altLang="en-US" sz="4000" lang="en-US"/>
              <a:t>?</a:t>
            </a:r>
            <a:r>
              <a:rPr altLang="en-US" sz="3200" lang="en-US"/>
              <a:t> </a:t>
            </a:r>
            <a:r>
              <a:rPr altLang="en-US" sz="3200" lang="en-US"/>
              <a:t> </a:t>
            </a:r>
            <a:endParaRPr lang="en-IN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5400000">
            <a:off x="5322394" y="-601650"/>
            <a:ext cx="1996404" cy="3617467"/>
          </a:xfrm>
          <a:prstGeom prst="rect"/>
        </p:spPr>
      </p:pic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315753" y="129051"/>
            <a:ext cx="3728419" cy="2097502"/>
          </a:xfrm>
          <a:prstGeom prst="rect"/>
        </p:spPr>
      </p:pic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 rot="0">
            <a:off x="373200" y="4846497"/>
            <a:ext cx="3685455" cy="1855634"/>
          </a:xfrm>
          <a:prstGeom prst="rect"/>
        </p:spPr>
      </p:pic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 rot="0">
            <a:off x="4394426" y="4852397"/>
            <a:ext cx="3892321" cy="1804106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800">
        <p:circl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"/>
          <p:cNvSpPr/>
          <p:nvPr/>
        </p:nvSpPr>
        <p:spPr>
          <a:xfrm>
            <a:off x="138545" y="126865"/>
            <a:ext cx="8853922" cy="6578309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615" name=""/>
          <p:cNvSpPr/>
          <p:nvPr/>
        </p:nvSpPr>
        <p:spPr>
          <a:xfrm>
            <a:off x="1884824" y="334531"/>
            <a:ext cx="5161710" cy="1445802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4000" lang="en-IN"/>
              <a:t>স</a:t>
            </a:r>
            <a:r>
              <a:rPr altLang="en-US" sz="4000" lang="en-IN"/>
              <a:t>ম</a:t>
            </a:r>
            <a:r>
              <a:rPr altLang="en-US" sz="4000" lang="en-IN"/>
              <a:t>্ভ</a:t>
            </a:r>
            <a:r>
              <a:rPr altLang="en-US" sz="4000" lang="en-IN"/>
              <a:t>া</a:t>
            </a:r>
            <a:r>
              <a:rPr altLang="en-US" sz="4000" lang="en-IN"/>
              <a:t>ব্য</a:t>
            </a:r>
            <a:r>
              <a:rPr altLang="en-US" sz="4000" lang="en-US"/>
              <a:t> </a:t>
            </a:r>
            <a:r>
              <a:rPr altLang="en-US" sz="4000" lang="en-IN"/>
              <a:t>উত্তর</a:t>
            </a:r>
            <a:r>
              <a:rPr altLang="en-US" sz="4000" lang="en-US"/>
              <a:t> </a:t>
            </a:r>
            <a:endParaRPr lang="en-IN"/>
          </a:p>
        </p:txBody>
      </p:sp>
      <p:sp>
        <p:nvSpPr>
          <p:cNvPr id="1048616" name=""/>
          <p:cNvSpPr/>
          <p:nvPr/>
        </p:nvSpPr>
        <p:spPr>
          <a:xfrm>
            <a:off x="1874432" y="3579422"/>
            <a:ext cx="5285258" cy="2853191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4000" lang="en-IN"/>
              <a:t>সৌ</a:t>
            </a:r>
            <a:r>
              <a:rPr altLang="en-US" sz="4000" lang="en-IN"/>
              <a:t>র</a:t>
            </a:r>
            <a:r>
              <a:rPr altLang="en-US" sz="4000" lang="en-IN"/>
              <a:t>জ</a:t>
            </a:r>
            <a:r>
              <a:rPr altLang="en-US" sz="4000" lang="en-IN"/>
              <a:t>গ</a:t>
            </a:r>
            <a:r>
              <a:rPr altLang="en-US" sz="4000" lang="en-IN"/>
              <a:t>ৎ</a:t>
            </a:r>
            <a:r>
              <a:rPr altLang="en-US" sz="4000" lang="en-US"/>
              <a:t> </a:t>
            </a:r>
            <a:endParaRPr lang="en-IN"/>
          </a:p>
        </p:txBody>
      </p:sp>
      <p:sp>
        <p:nvSpPr>
          <p:cNvPr id="1048617" name=""/>
          <p:cNvSpPr/>
          <p:nvPr/>
        </p:nvSpPr>
        <p:spPr>
          <a:xfrm>
            <a:off x="4176134" y="1768019"/>
            <a:ext cx="799451" cy="1830393"/>
          </a:xfrm>
          <a:prstGeom prst="upDownArrow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om/transition/2016/1">
            <p:transition val="wps_teeter_l_1500"/>
          </p:ext>
        </p:extLst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"/>
          <p:cNvSpPr/>
          <p:nvPr/>
        </p:nvSpPr>
        <p:spPr>
          <a:xfrm>
            <a:off x="99579" y="61969"/>
            <a:ext cx="8931853" cy="6643205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619" name=""/>
          <p:cNvSpPr/>
          <p:nvPr/>
        </p:nvSpPr>
        <p:spPr>
          <a:xfrm>
            <a:off x="1961987" y="217719"/>
            <a:ext cx="4948555" cy="1438594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3600" lang="en-IN"/>
              <a:t>আ</a:t>
            </a:r>
            <a:r>
              <a:rPr altLang="en-US" sz="3600" lang="en-IN"/>
              <a:t>জ</a:t>
            </a:r>
            <a:r>
              <a:rPr altLang="en-US" sz="3600" lang="en-IN"/>
              <a:t>কের</a:t>
            </a:r>
            <a:r>
              <a:rPr altLang="en-US" sz="3600" lang="en-US"/>
              <a:t> </a:t>
            </a:r>
            <a:r>
              <a:rPr altLang="en-US" sz="3600" lang="en-IN"/>
              <a:t>পাঠ</a:t>
            </a:r>
            <a:r>
              <a:rPr altLang="en-US" sz="3600" lang="en-US"/>
              <a:t> </a:t>
            </a:r>
            <a:endParaRPr lang="en-IN"/>
          </a:p>
        </p:txBody>
      </p:sp>
      <p:sp>
        <p:nvSpPr>
          <p:cNvPr id="1048620" name=""/>
          <p:cNvSpPr/>
          <p:nvPr/>
        </p:nvSpPr>
        <p:spPr>
          <a:xfrm>
            <a:off x="1208651" y="2952438"/>
            <a:ext cx="6801717" cy="3376344"/>
          </a:xfrm>
          <a:prstGeom prst="star32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4000" lang="en-IN"/>
              <a:t>সৌ</a:t>
            </a:r>
            <a:r>
              <a:rPr altLang="en-US" sz="4000" lang="en-IN"/>
              <a:t>র</a:t>
            </a:r>
            <a:r>
              <a:rPr altLang="en-US" sz="4000" lang="en-IN"/>
              <a:t>জগ</a:t>
            </a:r>
            <a:r>
              <a:rPr altLang="en-US" sz="4000" lang="en-IN"/>
              <a:t>ৎ</a:t>
            </a:r>
            <a:endParaRPr lang="en-IN"/>
          </a:p>
        </p:txBody>
      </p:sp>
      <p:sp>
        <p:nvSpPr>
          <p:cNvPr id="1048621" name=""/>
          <p:cNvSpPr/>
          <p:nvPr/>
        </p:nvSpPr>
        <p:spPr>
          <a:xfrm>
            <a:off x="4130721" y="1738340"/>
            <a:ext cx="842965" cy="1375554"/>
          </a:xfrm>
          <a:prstGeom prst="upDownArrow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900">
        <p14:warp dir="i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M2006C3MII</dc:creator>
  <dcterms:created xsi:type="dcterms:W3CDTF">2015-05-08T09:30:45Z</dcterms:created>
  <dcterms:modified xsi:type="dcterms:W3CDTF">2021-12-20T02:03:29Z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b8ca71add6314478af53382ed9e95a77</vt:lpwstr>
  </property>
</Properties>
</file>