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310" r:id="rId3"/>
    <p:sldId id="291" r:id="rId4"/>
    <p:sldId id="294" r:id="rId5"/>
    <p:sldId id="304" r:id="rId6"/>
    <p:sldId id="308" r:id="rId7"/>
    <p:sldId id="295" r:id="rId8"/>
    <p:sldId id="305" r:id="rId9"/>
    <p:sldId id="298" r:id="rId10"/>
    <p:sldId id="297" r:id="rId11"/>
    <p:sldId id="300" r:id="rId12"/>
    <p:sldId id="299" r:id="rId13"/>
    <p:sldId id="292" r:id="rId14"/>
    <p:sldId id="290" r:id="rId15"/>
    <p:sldId id="307" r:id="rId16"/>
    <p:sldId id="303" r:id="rId17"/>
    <p:sldId id="302" r:id="rId18"/>
    <p:sldId id="301" r:id="rId19"/>
    <p:sldId id="256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mCrKK/rLOvDEiR6kNjUqQ==" hashData="g9qEroKNodEhxkm0NNASsPXEYJrYIg4wsoXraCM5dw7bibpKbA3+5l2DvTkFDsAqLWm76ziKyXThYMqWElZ3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1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29D82-85BA-4F11-BE7E-F72672FA3F1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1EFF0-4559-453C-A379-BC63CC04A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7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6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837A-E90F-484F-9495-E1CD431F63E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DFA8-62BE-4675-8259-7AD088B2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6" Type="http://schemas.openxmlformats.org/officeDocument/2006/relationships/image" Target="../media/image11.png" /><Relationship Id="rId5" Type="http://schemas.openxmlformats.org/officeDocument/2006/relationships/image" Target="../media/image13.emf" /><Relationship Id="rId4" Type="http://schemas.openxmlformats.org/officeDocument/2006/relationships/image" Target="../media/image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6" Type="http://schemas.openxmlformats.org/officeDocument/2006/relationships/image" Target="../media/image11.png" /><Relationship Id="rId5" Type="http://schemas.openxmlformats.org/officeDocument/2006/relationships/image" Target="../media/image14.JPG" /><Relationship Id="rId4" Type="http://schemas.openxmlformats.org/officeDocument/2006/relationships/image" Target="../media/image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11.png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6" Type="http://schemas.openxmlformats.org/officeDocument/2006/relationships/image" Target="../media/image16.emf" /><Relationship Id="rId5" Type="http://schemas.openxmlformats.org/officeDocument/2006/relationships/image" Target="../media/image15.JPG" /><Relationship Id="rId4" Type="http://schemas.openxmlformats.org/officeDocument/2006/relationships/image" Target="../media/image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6" Type="http://schemas.openxmlformats.org/officeDocument/2006/relationships/image" Target="../media/image11.png" /><Relationship Id="rId5" Type="http://schemas.openxmlformats.org/officeDocument/2006/relationships/image" Target="../media/image17.emf" /><Relationship Id="rId4" Type="http://schemas.openxmlformats.org/officeDocument/2006/relationships/image" Target="../media/image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 /><Relationship Id="rId3" Type="http://schemas.openxmlformats.org/officeDocument/2006/relationships/image" Target="../media/image10.emf" /><Relationship Id="rId7" Type="http://schemas.openxmlformats.org/officeDocument/2006/relationships/image" Target="../media/image16.emf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G" /><Relationship Id="rId5" Type="http://schemas.openxmlformats.org/officeDocument/2006/relationships/image" Target="../media/image12.emf" /><Relationship Id="rId4" Type="http://schemas.openxmlformats.org/officeDocument/2006/relationships/image" Target="../media/image13.em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image" Target="../media/image11.png" /><Relationship Id="rId5" Type="http://schemas.openxmlformats.org/officeDocument/2006/relationships/image" Target="../media/image10.emf" /><Relationship Id="rId4" Type="http://schemas.openxmlformats.org/officeDocument/2006/relationships/image" Target="../media/image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11.png" /><Relationship Id="rId5" Type="http://schemas.openxmlformats.org/officeDocument/2006/relationships/image" Target="../media/image12.emf" /><Relationship Id="rId4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41049-1565-4C0C-A812-D72D912FFE75}"/>
              </a:ext>
            </a:extLst>
          </p:cNvPr>
          <p:cNvSpPr txBox="1"/>
          <p:nvPr/>
        </p:nvSpPr>
        <p:spPr>
          <a:xfrm>
            <a:off x="3523339" y="1590992"/>
            <a:ext cx="4706261" cy="4793673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bn-IN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 ক্লাসে সবাই কে স্বাগতম</a:t>
            </a:r>
            <a:r>
              <a:rPr lang="en-US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 ক্লাসে সবাই কে স্বাগতম</a:t>
            </a:r>
            <a:endParaRPr lang="en-US" sz="19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51E432A-6038-47F1-A9C3-CB7E23B283BE}"/>
              </a:ext>
            </a:extLst>
          </p:cNvPr>
          <p:cNvSpPr/>
          <p:nvPr/>
        </p:nvSpPr>
        <p:spPr>
          <a:xfrm rot="10604301">
            <a:off x="3222888" y="1506648"/>
            <a:ext cx="5414368" cy="5518725"/>
          </a:xfrm>
          <a:prstGeom prst="blockArc">
            <a:avLst>
              <a:gd name="adj1" fmla="val 10570309"/>
              <a:gd name="adj2" fmla="val 667721"/>
              <a:gd name="adj3" fmla="val 176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34" y="3971679"/>
            <a:ext cx="5380075" cy="28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333" y="596735"/>
            <a:ext cx="7683335" cy="566453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E21449-EA55-4719-B605-A9AC5603B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F9528-43F0-425C-AB6F-C874A8F3E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7703" r="18167" b="8148"/>
          <a:stretch/>
        </p:blipFill>
        <p:spPr>
          <a:xfrm>
            <a:off x="0" y="528321"/>
            <a:ext cx="12192000" cy="577088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6888F9-372F-4356-95E0-EE67C5978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0C2DD-611B-4CF7-9990-6A4215E52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558800"/>
            <a:ext cx="8212666" cy="5706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6470A8-49E8-4361-8999-9D5B3C778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295" y="832104"/>
            <a:ext cx="7687732" cy="519379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7AD0F9-83C6-4E14-9A07-FAAB2EAB8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7AD68-05D2-4DE3-8A61-CB1FBA5C9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012" y="1131917"/>
            <a:ext cx="7683336" cy="556952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AD7B53-3A9A-4B3D-ADE6-D7DCEA886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26142"/>
            <a:ext cx="8026400" cy="458651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35200" y="2055258"/>
            <a:ext cx="3962400" cy="14056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2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বইয়ের </a:t>
            </a:r>
          </a:p>
          <a:p>
            <a:pPr algn="ctr"/>
            <a:r>
              <a:rPr lang="bn-IN" sz="42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নং পৃষ্ঠা খোল।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2" descr="C:\Users\DPE\Desktop\Images\বাংলা\প্রথম\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909" y="1092198"/>
            <a:ext cx="332211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71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595F6-4295-4E45-A4C0-619ECC4F3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59" y="1589739"/>
            <a:ext cx="2554304" cy="236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22E45-F166-4461-9943-353375E9E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864" y="1589739"/>
            <a:ext cx="2750802" cy="236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5FA90-1606-4721-AE72-55F90A751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592" y="1589739"/>
            <a:ext cx="2800817" cy="236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79E95-C0C5-409D-88F4-CE0D4AD689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8565" r="18596" b="5449"/>
          <a:stretch/>
        </p:blipFill>
        <p:spPr>
          <a:xfrm>
            <a:off x="1722259" y="4362768"/>
            <a:ext cx="2554304" cy="222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0DE1E-31F7-4359-AEF6-9B3060BAD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147" y="4318235"/>
            <a:ext cx="2800817" cy="230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32D0E-7061-4451-AA06-DC3422650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925" y="4334636"/>
            <a:ext cx="2800817" cy="230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87600" y="583871"/>
            <a:ext cx="7416800" cy="5960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8251" y="3244334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 গল্প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3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Delay 2"/>
          <p:cNvSpPr/>
          <p:nvPr/>
        </p:nvSpPr>
        <p:spPr>
          <a:xfrm>
            <a:off x="0" y="1092200"/>
            <a:ext cx="2235200" cy="4572000"/>
          </a:xfrm>
          <a:prstGeom prst="flowChartDelay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3962400" y="2514600"/>
            <a:ext cx="1828800" cy="737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733" b="1" dirty="0">
                <a:latin typeface="NikoshBAN" pitchFamily="2" charset="0"/>
                <a:cs typeface="NikoshBAN" pitchFamily="2" charset="0"/>
              </a:rPr>
              <a:t>কাক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9200" y="2514600"/>
            <a:ext cx="1625600" cy="737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733" b="1" dirty="0">
                <a:latin typeface="NikoshBAN" pitchFamily="2" charset="0"/>
                <a:cs typeface="NikoshBAN" pitchFamily="2" charset="0"/>
              </a:rPr>
              <a:t>কলস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ounded Rectangle 6"/>
          <p:cNvSpPr/>
          <p:nvPr/>
        </p:nvSpPr>
        <p:spPr>
          <a:xfrm>
            <a:off x="-101600" y="1193800"/>
            <a:ext cx="2438400" cy="406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2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বল</a:t>
            </a:r>
            <a:endParaRPr lang="en-US" sz="37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F:\Sahlan.ICT Training B.Baria\Supporting Materials\red_rose\Crow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46399" y="279402"/>
            <a:ext cx="3783391" cy="213359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F:\Sahlan.ICT Training B.Baria\Supporting Materials\red_rose\কল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3219" y="279400"/>
            <a:ext cx="3807581" cy="21336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C:\Users\DPE\Desktop\Images\বাংলা\প্রথম\bdmorning1548478693466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3632200"/>
            <a:ext cx="3860800" cy="21336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3" descr="C:\Users\DPE\Desktop\Images\বাংলা\প্রথম\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6400" y="3632200"/>
            <a:ext cx="3759200" cy="21336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62400" y="5867400"/>
            <a:ext cx="1828800" cy="737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733" b="1" dirty="0">
                <a:latin typeface="NikoshBAN" pitchFamily="2" charset="0"/>
                <a:cs typeface="NikoshBAN" pitchFamily="2" charset="0"/>
              </a:rPr>
              <a:t>নুড়ি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5867400"/>
            <a:ext cx="2235200" cy="737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733" b="1" dirty="0">
                <a:latin typeface="NikoshBAN" pitchFamily="2" charset="0"/>
                <a:cs typeface="NikoshBAN" pitchFamily="2" charset="0"/>
              </a:rPr>
              <a:t>মাঠ ও বন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975" y="212180"/>
            <a:ext cx="2516450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75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B2A04-7D46-4CBA-82F1-2146217F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311390"/>
            <a:ext cx="5039360" cy="3956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959D8-E040-4500-9BD3-C21EB300149A}"/>
              </a:ext>
            </a:extLst>
          </p:cNvPr>
          <p:cNvSpPr txBox="1"/>
          <p:nvPr/>
        </p:nvSpPr>
        <p:spPr>
          <a:xfrm>
            <a:off x="609600" y="5498252"/>
            <a:ext cx="622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কাকটি কি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1311390"/>
            <a:ext cx="4511040" cy="3956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1763" y="5498252"/>
            <a:ext cx="508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-ছবিতে কী দেখা যাচ্ছে 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2406" y="190407"/>
            <a:ext cx="2391759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20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6349A9-5A84-4E9C-85D9-BA49918C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420078"/>
            <a:ext cx="4490720" cy="3461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E2C3D-10D5-4CA4-8EF5-85C552A55294}"/>
              </a:ext>
            </a:extLst>
          </p:cNvPr>
          <p:cNvSpPr txBox="1"/>
          <p:nvPr/>
        </p:nvSpPr>
        <p:spPr>
          <a:xfrm>
            <a:off x="406400" y="5134023"/>
            <a:ext cx="622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কাকটি কি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98710-A37D-4C72-963F-32A51FA3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512716"/>
            <a:ext cx="4490720" cy="3368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5F6B5-0CE2-421D-AE8E-1DF3CBDF9EFF}"/>
              </a:ext>
            </a:extLst>
          </p:cNvPr>
          <p:cNvSpPr txBox="1"/>
          <p:nvPr/>
        </p:nvSpPr>
        <p:spPr>
          <a:xfrm>
            <a:off x="5566410" y="5211430"/>
            <a:ext cx="6747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কাকের মুখে কি দেখা যাচ্ছে?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232" y="408703"/>
            <a:ext cx="2952328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70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EA3A9-22AF-4C12-B777-358BCDBE2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80" y="196637"/>
            <a:ext cx="5039360" cy="5522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D6980-57F8-45E0-98EB-70097FC5D9CD}"/>
              </a:ext>
            </a:extLst>
          </p:cNvPr>
          <p:cNvSpPr txBox="1"/>
          <p:nvPr/>
        </p:nvSpPr>
        <p:spPr>
          <a:xfrm>
            <a:off x="650240" y="2573065"/>
            <a:ext cx="622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কলসির ভিতর কি দেখা যাচ্ছে?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2526E-28AC-4D3B-8724-9C7DA65026B7}"/>
              </a:ext>
            </a:extLst>
          </p:cNvPr>
          <p:cNvSpPr txBox="1"/>
          <p:nvPr/>
        </p:nvSpPr>
        <p:spPr>
          <a:xfrm>
            <a:off x="650240" y="3634175"/>
            <a:ext cx="622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কাকের মুখে কি দেখা যাচ্ছে?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68712-540C-4437-A03B-3513F6261929}"/>
              </a:ext>
            </a:extLst>
          </p:cNvPr>
          <p:cNvSpPr txBox="1"/>
          <p:nvPr/>
        </p:nvSpPr>
        <p:spPr>
          <a:xfrm>
            <a:off x="711200" y="4403616"/>
            <a:ext cx="622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কলসটির পানি উপরে উঠলো কিভাবে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DCE22-C514-4187-946E-3EC43FAB8AF1}"/>
              </a:ext>
            </a:extLst>
          </p:cNvPr>
          <p:cNvSpPr/>
          <p:nvPr/>
        </p:nvSpPr>
        <p:spPr>
          <a:xfrm>
            <a:off x="2140452" y="903736"/>
            <a:ext cx="22360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6073" r="15632" b="17993"/>
          <a:stretch/>
        </p:blipFill>
        <p:spPr>
          <a:xfrm>
            <a:off x="8547653" y="755374"/>
            <a:ext cx="2782955" cy="4964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6606" y="2397948"/>
            <a:ext cx="4578788" cy="206210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4836" y="960492"/>
            <a:ext cx="270048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04815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66" y="2953063"/>
            <a:ext cx="2563318" cy="392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3" y="3200401"/>
            <a:ext cx="2563318" cy="3657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10878" r="5106" b="10840"/>
          <a:stretch/>
        </p:blipFill>
        <p:spPr>
          <a:xfrm>
            <a:off x="3308807" y="2079886"/>
            <a:ext cx="51683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0313624">
            <a:off x="3472340" y="869889"/>
            <a:ext cx="3854837" cy="9400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>
                <a:latin typeface="NikoshBAN" pitchFamily="2" charset="0"/>
                <a:cs typeface="NikoshBAN" pitchFamily="2" charset="0"/>
              </a:rPr>
              <a:t>শ্রেণিঃ  প্রথম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20328800">
            <a:off x="3909971" y="1905253"/>
            <a:ext cx="3866135" cy="91843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rot="20343658">
            <a:off x="4405044" y="2926320"/>
            <a:ext cx="3847473" cy="9447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কলসি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20365718">
            <a:off x="4840203" y="3984319"/>
            <a:ext cx="3828944" cy="9118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ড় একটা মাঠ ...উড়াল দিল বনের দিকে।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19311517">
            <a:off x="4056729" y="5347494"/>
            <a:ext cx="1102401" cy="1396948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0369653">
            <a:off x="5330068" y="5009312"/>
            <a:ext cx="3750453" cy="9065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9789072">
            <a:off x="2722262" y="2352108"/>
            <a:ext cx="1102401" cy="1396948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9642367">
            <a:off x="3115479" y="3368108"/>
            <a:ext cx="1102401" cy="1396948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9072950">
            <a:off x="3586997" y="4383051"/>
            <a:ext cx="1102401" cy="1396948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20147537">
            <a:off x="2467130" y="1381743"/>
            <a:ext cx="1102401" cy="1396948"/>
          </a:xfrm>
          <a:prstGeom prst="curvedRightArrow">
            <a:avLst>
              <a:gd name="adj1" fmla="val 25000"/>
              <a:gd name="adj2" fmla="val 50000"/>
              <a:gd name="adj3" fmla="val 203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700444">
            <a:off x="1493559" y="294792"/>
            <a:ext cx="2663663" cy="1550972"/>
          </a:xfrm>
          <a:prstGeom prst="ellipse">
            <a:avLst/>
          </a:prstGeom>
          <a:solidFill>
            <a:srgbClr val="FFC00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2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3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8802" y="1608444"/>
            <a:ext cx="946850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 গল্পকথা শুনে বুঝতে পারবে ।</a:t>
            </a:r>
          </a:p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 গল্পকথা শুনে বুঝে আনন্দ লাভ করবে ।</a:t>
            </a:r>
            <a:endParaRPr lang="bn-BD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30580" y="350451"/>
            <a:ext cx="2971800" cy="1200329"/>
            <a:chOff x="438150" y="13334"/>
            <a:chExt cx="2971800" cy="1200329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70998"/>
              <a:ext cx="2705100" cy="895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8150" y="13334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24898" y="3809100"/>
            <a:ext cx="946850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 ছবি দেখে ছবিসংশ্লিষ্ট শব্দ বলতে পারবে ।</a:t>
            </a:r>
          </a:p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 ছবি দেখে গল্প বলতে পারবে ।</a:t>
            </a:r>
          </a:p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গল্পকথা বলতে পারবে ।</a:t>
            </a:r>
            <a:endParaRPr lang="bn-BD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6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2235200" y="381000"/>
            <a:ext cx="7416800" cy="5960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সো,</a:t>
            </a:r>
            <a:r>
              <a:rPr lang="bn-BD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মিলে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itle 15"/>
          <p:cNvSpPr txBox="1">
            <a:spLocks/>
          </p:cNvSpPr>
          <p:nvPr/>
        </p:nvSpPr>
        <p:spPr>
          <a:xfrm>
            <a:off x="8229600" y="2413000"/>
            <a:ext cx="2336800" cy="1930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কাক</a:t>
            </a:r>
            <a:endParaRPr lang="en-US" sz="1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2000"/>
            <a:ext cx="5992227" cy="4165600"/>
          </a:xfrm>
          <a:prstGeom prst="rect">
            <a:avLst/>
          </a:prstGeom>
        </p:spPr>
      </p:pic>
      <p:sp>
        <p:nvSpPr>
          <p:cNvPr id="9" name="Title 15"/>
          <p:cNvSpPr txBox="1">
            <a:spLocks/>
          </p:cNvSpPr>
          <p:nvPr/>
        </p:nvSpPr>
        <p:spPr>
          <a:xfrm>
            <a:off x="3048000" y="5156200"/>
            <a:ext cx="6604000" cy="6096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4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ছবিতে তোমরা কী দেখতে পাচ্ছ?</a:t>
            </a:r>
            <a:br>
              <a:rPr lang="en-US" sz="1867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sz="1867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13879" r="27345" b="7821"/>
          <a:stretch/>
        </p:blipFill>
        <p:spPr>
          <a:xfrm>
            <a:off x="4013200" y="977027"/>
            <a:ext cx="4165600" cy="3969461"/>
          </a:xfrm>
          <a:prstGeom prst="rect">
            <a:avLst/>
          </a:prstGeom>
        </p:spPr>
      </p:pic>
      <p:sp>
        <p:nvSpPr>
          <p:cNvPr id="11" name="Title 15"/>
          <p:cNvSpPr txBox="1">
            <a:spLocks/>
          </p:cNvSpPr>
          <p:nvPr/>
        </p:nvSpPr>
        <p:spPr>
          <a:xfrm>
            <a:off x="7825373" y="2103120"/>
            <a:ext cx="3048000" cy="23368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কলসি</a:t>
            </a:r>
            <a:endParaRPr lang="en-US" sz="1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le 15"/>
          <p:cNvSpPr txBox="1">
            <a:spLocks/>
          </p:cNvSpPr>
          <p:nvPr/>
        </p:nvSpPr>
        <p:spPr>
          <a:xfrm>
            <a:off x="2743200" y="5461000"/>
            <a:ext cx="7112000" cy="60960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4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এ ছবিতে তোমরা কী দেখতে পাচ্ছ?</a:t>
            </a:r>
            <a:br>
              <a:rPr lang="en-US" sz="1867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sz="1867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16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9" grpId="0"/>
      <p:bldP spid="9" grpId="1"/>
      <p:bldP spid="9" grpId="2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6"/>
          <p:cNvSpPr txBox="1">
            <a:spLocks/>
          </p:cNvSpPr>
          <p:nvPr/>
        </p:nvSpPr>
        <p:spPr>
          <a:xfrm>
            <a:off x="2032000" y="4633914"/>
            <a:ext cx="8432800" cy="827087"/>
          </a:xfrm>
          <a:prstGeom prst="rect">
            <a:avLst/>
          </a:prstGeom>
        </p:spPr>
        <p:txBody>
          <a:bodyPr/>
          <a:lstStyle/>
          <a:p>
            <a:pPr marL="457189" indent="-457189" defTabSz="1219170">
              <a:spcBef>
                <a:spcPct val="20000"/>
              </a:spcBef>
              <a:defRPr/>
            </a:pPr>
            <a:r>
              <a:rPr lang="bn-IN" sz="426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সোনামণিরা, ছবিতে তোমরা কী কী দেখতে পাচ্ছ?</a:t>
            </a:r>
            <a:endParaRPr lang="en-US" sz="4267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5"/>
          <p:cNvSpPr txBox="1">
            <a:spLocks/>
          </p:cNvSpPr>
          <p:nvPr/>
        </p:nvSpPr>
        <p:spPr>
          <a:xfrm>
            <a:off x="3048000" y="5562600"/>
            <a:ext cx="6197600" cy="6096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আজ</a:t>
            </a:r>
            <a:r>
              <a:rPr lang="en-US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7066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lang="en-US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একটা মজার গল্প শুনব</a:t>
            </a:r>
            <a:br>
              <a:rPr lang="en-US" sz="5333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sz="5333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4775200" cy="331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13879" r="27345" b="7821"/>
          <a:stretch/>
        </p:blipFill>
        <p:spPr>
          <a:xfrm>
            <a:off x="7213600" y="381001"/>
            <a:ext cx="2743200" cy="26140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2235200" y="3225800"/>
            <a:ext cx="2235200" cy="711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কাক</a:t>
            </a:r>
            <a:endParaRPr lang="en-US" sz="1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7518400" y="3225800"/>
            <a:ext cx="2235200" cy="711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কলসি</a:t>
            </a:r>
            <a:endParaRPr lang="en-US" sz="1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5"/>
          <p:cNvSpPr txBox="1">
            <a:spLocks/>
          </p:cNvSpPr>
          <p:nvPr/>
        </p:nvSpPr>
        <p:spPr>
          <a:xfrm>
            <a:off x="4470400" y="4749800"/>
            <a:ext cx="3251200" cy="6096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19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কাক</a:t>
            </a:r>
            <a:r>
              <a:rPr lang="bn-IN" sz="19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bn-IN" sz="19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কলসি</a:t>
            </a:r>
            <a:br>
              <a:rPr lang="en-US" sz="5333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sz="5333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itle 15"/>
          <p:cNvSpPr txBox="1">
            <a:spLocks/>
          </p:cNvSpPr>
          <p:nvPr/>
        </p:nvSpPr>
        <p:spPr>
          <a:xfrm>
            <a:off x="1625600" y="5562600"/>
            <a:ext cx="9347200" cy="6096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আজ</a:t>
            </a:r>
            <a:r>
              <a:rPr lang="en-US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7066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lang="en-US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কী গল্প শুনব </a:t>
            </a:r>
            <a:r>
              <a:rPr lang="en-US" sz="17066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en-US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17066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তোমরা কি বুঝতে পারছ?</a:t>
            </a:r>
            <a:br>
              <a:rPr lang="en-US" sz="5333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sz="5333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548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2438400" y="990600"/>
            <a:ext cx="7315200" cy="4775200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2844800" y="1193800"/>
            <a:ext cx="6502400" cy="436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352800" y="1209042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0"/>
              </a:spcAft>
            </a:pPr>
            <a:r>
              <a:rPr lang="bn-IN" sz="7200" b="1" kern="1700" spc="18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আজ </a:t>
            </a:r>
            <a:r>
              <a:rPr lang="en-GB" sz="7200" b="1" kern="1700" spc="18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পড়ব</a:t>
            </a:r>
            <a:endParaRPr lang="bn-IN" sz="7200" b="1" kern="1700" spc="18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429001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0"/>
              </a:spcAft>
            </a:pPr>
            <a:r>
              <a:rPr lang="bn-IN" sz="8800" b="1" kern="1700" spc="18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কাক ও কলসি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13879" r="27345" b="7821"/>
          <a:stretch/>
        </p:blipFill>
        <p:spPr>
          <a:xfrm>
            <a:off x="10464800" y="5156200"/>
            <a:ext cx="13208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059">
            <a:off x="128491" y="4810952"/>
            <a:ext cx="2594863" cy="18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95185458-E786-400F-B416-2B22ED9E1AD1}"/>
              </a:ext>
            </a:extLst>
          </p:cNvPr>
          <p:cNvSpPr/>
          <p:nvPr/>
        </p:nvSpPr>
        <p:spPr>
          <a:xfrm>
            <a:off x="5634846" y="1749878"/>
            <a:ext cx="1524000" cy="9198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73407-556B-43BE-8FB7-C8CAB1947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836" y="1749878"/>
            <a:ext cx="7398328" cy="424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2503D0-A397-4C47-9832-F28618EE6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840" y="356213"/>
            <a:ext cx="7416800" cy="5960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সো,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09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40189-11C3-461C-85EA-B487A5EC9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680" y="690815"/>
            <a:ext cx="8261795" cy="55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3DE18C-630E-4F02-BC4A-C1CC6092D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232</Words>
  <Application>Microsoft Office PowerPoint</Application>
  <PresentationFormat>Widescreen</PresentationFormat>
  <Paragraphs>55</Paragraphs>
  <Slides>20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PRANESH</dc:creator>
  <cp:lastModifiedBy>adri.banerjeeo8@outlook.com</cp:lastModifiedBy>
  <cp:revision>64</cp:revision>
  <dcterms:created xsi:type="dcterms:W3CDTF">2010-10-01T19:03:53Z</dcterms:created>
  <dcterms:modified xsi:type="dcterms:W3CDTF">2021-12-21T17:47:04Z</dcterms:modified>
</cp:coreProperties>
</file>