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0"/>
            <a:ext cx="4343400" cy="502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কল্লোল চক্রবর্তী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এ 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রামকৃষ্ণপুর কেকেআরকে উচ্চবিদ্যালয়,   হোমনা কুমিল্লা।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০১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৯৩৩৬৪৬০১৫ 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kallolkkrk@gmail.com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57400" y="152400"/>
            <a:ext cx="5029200" cy="1371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71119_09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981200"/>
            <a:ext cx="1624013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122903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524000"/>
            <a:ext cx="4343400" cy="502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9ম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৪৫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পিরিয়ড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২য়।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মিনিটি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২১।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3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পায়ের তলায় নরম ঠেকল কী! আস্তে একটু চল না ঠাকুরঝি- </a:t>
            </a:r>
            <a:b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ওমা, এ যে ঝরা-বকুল! নয়?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2792143" cy="2860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www.itguide24.com/wp-content/uploads/1176716946-368x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51" y="1143000"/>
            <a:ext cx="3505200" cy="24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09998"/>
            <a:ext cx="2955851" cy="2860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39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3048000"/>
            <a:ext cx="6928500" cy="104028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দৃষ্টিহীনদের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দৃষ্টিভঙ্গি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44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তাইতো বলি, বসে দোরের পাশে,রাত্তিরে কাল- মধুমদির বাসে</a:t>
            </a:r>
            <a:b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আকাশ-পাতাল-কতই মনে হয়।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962400"/>
            <a:ext cx="414528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2" descr="http://4.bp.blogspot.com/-2JDGTkabKg4/UYlDva9_S4I/AAAAAAAABLE/xtqYbCy9ZUg/s1600/04.05.2013+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1981200"/>
            <a:ext cx="2651760" cy="3344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4187728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5240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27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51703"/>
            <a:ext cx="8305800" cy="206210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দৃষ্টিহীনদের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অসহায় জীবনযাপনের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স্বরূপবিশ্লেষণ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যতীন্দ্রমোহন বাগচী কত সালে জন্মগ্রহণ করেন?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দীঘির ঘাটে নতুন কী জাগে?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ঋতুতে কোকিলের ডাক শোনা যায়?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মাসে আম পাকে?</a:t>
            </a:r>
          </a:p>
          <a:p>
            <a:pPr marL="285750" indent="-285750">
              <a:buFont typeface="Arial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শঙ্কা শব্দের অর্থ কী?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Internal Storage 2"/>
          <p:cNvSpPr/>
          <p:nvPr/>
        </p:nvSpPr>
        <p:spPr>
          <a:xfrm>
            <a:off x="2667000" y="914400"/>
            <a:ext cx="3429000" cy="1143000"/>
          </a:xfrm>
          <a:prstGeom prst="flowChartInternalStorag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b="1" dirty="0"/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476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14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** প্রকৃতির পরিবর্তন সম্পর্কে অন্ধবধূর উপলব্ধি ব্যাখ্যা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590800" y="1066800"/>
            <a:ext cx="4038600" cy="1143000"/>
          </a:xfrm>
          <a:prstGeom prst="vertic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7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19400"/>
            <a:ext cx="5181600" cy="3429000"/>
          </a:xfrm>
          <a:prstGeom prst="ellipse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1447800"/>
            <a:ext cx="3124200" cy="9906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6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চলো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দু’টি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ছবি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দেখি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31"/>
          <a:stretch/>
        </p:blipFill>
        <p:spPr>
          <a:xfrm>
            <a:off x="4876800" y="1600200"/>
            <a:ext cx="3097619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1"/>
            <a:ext cx="3276600" cy="3886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122903"/>
            <a:ext cx="1090613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6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95400" y="609600"/>
            <a:ext cx="6248400" cy="10668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1828800" y="2133600"/>
            <a:ext cx="5410200" cy="2286000"/>
          </a:xfrm>
          <a:prstGeom prst="diamon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অন্ধবধূ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88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শিক্ষার্থীরা-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জীবন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কর্ম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সম্পর্কে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দৃষ্টিহীনদের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প্রতি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সমাজের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দৃষ্টিভঙ্গি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সম্পর্কে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বলতে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দৃষ্টিহীনদের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অসহায় জীবনযাপনের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স্বরূপ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পারবে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03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905000"/>
            <a:ext cx="1981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Flowchart: Internal Storage 2"/>
          <p:cNvSpPr/>
          <p:nvPr/>
        </p:nvSpPr>
        <p:spPr>
          <a:xfrm>
            <a:off x="1981200" y="383196"/>
            <a:ext cx="5029200" cy="912204"/>
          </a:xfrm>
          <a:prstGeom prst="flowChartInternalStora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38900" y="1440360"/>
            <a:ext cx="2476500" cy="2064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২৭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নভেম্বর,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১৮৭৮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Oval 4"/>
          <p:cNvSpPr/>
          <p:nvPr/>
        </p:nvSpPr>
        <p:spPr>
          <a:xfrm>
            <a:off x="150185" y="1447800"/>
            <a:ext cx="2476500" cy="206484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১৯৪৮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সাল।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0185" y="3802560"/>
            <a:ext cx="2476500" cy="20648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পল্লীপ্রীতি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কবিমানসের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38900" y="3878760"/>
            <a:ext cx="2476500" cy="20648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জামশেরপুর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Internal Storage 7"/>
          <p:cNvSpPr/>
          <p:nvPr/>
        </p:nvSpPr>
        <p:spPr>
          <a:xfrm>
            <a:off x="2819400" y="4572000"/>
            <a:ext cx="3429000" cy="838200"/>
          </a:xfrm>
          <a:prstGeom prst="flowChartInternalStorag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বাগচী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93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667000" y="533400"/>
            <a:ext cx="4038600" cy="1066800"/>
          </a:xfrm>
          <a:prstGeom prst="down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তাঁর রচিত গ্রন্থসমূহ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57200" y="2743200"/>
            <a:ext cx="2362200" cy="10945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রেখা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" y="1371600"/>
            <a:ext cx="2362200" cy="1066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লেখা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" y="4114800"/>
            <a:ext cx="2362200" cy="11014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অপরাজিতা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57200" y="5486400"/>
            <a:ext cx="2362200" cy="1066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নাগকেশর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2743200"/>
            <a:ext cx="2362200" cy="11083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জাগরণী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324600" y="1524000"/>
            <a:ext cx="2362200" cy="990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 দান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24600" y="5638800"/>
            <a:ext cx="2286000" cy="990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মহাভারতী 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4600" y="4191000"/>
            <a:ext cx="2362200" cy="11083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নীহারিকা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19812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47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073727"/>
            <a:ext cx="252845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ঠাকুরঝি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84271" y="3886200"/>
            <a:ext cx="2362201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নানা বিষয়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810001"/>
            <a:ext cx="2549236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আকাশ-পাতাল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67399" y="1073727"/>
            <a:ext cx="2279073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ননদ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2369127"/>
            <a:ext cx="2528455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মধুমদির বাসে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399" y="24384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মধুর গন্ধে মোহময়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399" y="5410200"/>
            <a:ext cx="2362201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ভয়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5334000"/>
            <a:ext cx="254923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শঙ্কা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38600" y="1288611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091386" y="26532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38600" y="4101084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38600" y="5486400"/>
            <a:ext cx="978408" cy="484632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orizontal Scroll 13"/>
          <p:cNvSpPr/>
          <p:nvPr/>
        </p:nvSpPr>
        <p:spPr>
          <a:xfrm>
            <a:off x="3311236" y="0"/>
            <a:ext cx="2556163" cy="1033272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15" name="Picture 14" descr="D:\Black Lo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733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আদর্শ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 descr="20160113_104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828800"/>
            <a:ext cx="7010400" cy="4648200"/>
          </a:xfrm>
          <a:prstGeom prst="rect">
            <a:avLst/>
          </a:prstGeom>
        </p:spPr>
      </p:pic>
      <p:pic>
        <p:nvPicPr>
          <p:cNvPr id="4" name="Picture 3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10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0"/>
            <a:ext cx="7696200" cy="17173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1"/>
            <a:ext cx="914400" cy="761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8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251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39</cp:revision>
  <dcterms:created xsi:type="dcterms:W3CDTF">2006-08-16T00:00:00Z</dcterms:created>
  <dcterms:modified xsi:type="dcterms:W3CDTF">2003-12-31T18:12:54Z</dcterms:modified>
</cp:coreProperties>
</file>