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59" d="100"/>
          <a:sy n="59" d="100"/>
        </p:scale>
        <p:origin x="116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BFE9D-51AF-4B68-9E9E-E7087DB62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6A3FDB-CFDD-4A4D-947E-9272314287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C5168-6859-4D95-B303-AB29E8DB6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8D68AA-5970-4ED9-A9C9-FD97B5309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878C10-63EB-4EBD-95DB-F75089826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431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FFB99-8E2E-4B09-8D19-0DDEC371CD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1D6160-2CC1-48ED-9624-99BAF26CCD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1DA4E7-1634-4A37-AE62-D2A58B8E6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40F74-1F21-4C67-BDFC-82FB4BA6C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BAE3B9-FFDF-4EED-9688-8FD1DCD3D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816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CB517D-5E18-4392-88AA-861A04E86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FBBBD-8115-4176-9C6C-D0798ABC2A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D7D2E-712D-4471-9FC1-4B8B96B43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1C544E-5F2C-410D-9203-9E74B048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03A3E3-2C81-44A4-A9DA-FD8237294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5471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4D443-5333-401F-9C8F-9151C4E50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10596-34F5-4E22-BC13-D04F14B86F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F7B7C-9150-4DF1-9D99-CEF57C94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A15EC6-3921-463D-8ED3-436FD374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CB93BF-33AE-4402-93F8-C05FA2885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071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F2CF2-92DB-453F-B54D-C28683F95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745832-75BF-4B11-98AE-63FA62FC0A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64FEC-EBCA-4CB5-99E6-45ADB6F4C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CBB3E4-A0D2-41EF-B9E3-8539FC4CF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7386CC-1EA9-4B94-ACFC-FFF797A36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13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F5267A-1949-4CA1-9A3D-97947488C0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B27E3D-3459-45DC-8803-F45EDB0C88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C88550-0978-48DD-846D-BA029E4ACF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ED6641-8A81-4F18-A430-FEAE937D9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156EDC-F754-4C93-A66A-73FA52832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0AE7DC-62BE-4C6B-AB53-15A5AC2B4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381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F8B9AB-928A-4CBB-A64C-245F5C9CB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E899EE-50D1-4005-98AF-4EE975FA3B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F9E7E-7372-48F1-9C35-F5436C3ED5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6B976D-8A84-41BC-AE14-452AE060EB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BEB29-4F58-4478-A2FE-3788A2A1CE3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E4C420-23F7-4614-B2DC-250296322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1A7735-437F-4BB2-BF6A-9130BC1E7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4C8991-5FB7-4C66-9A31-C4EF7E056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90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74E0E-EC74-4451-962A-49F3EB336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D72EAB-9154-467C-B1A7-0CDC46FCA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C4F9C-E76B-4251-BD09-AD92145C8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2B3114-EFCB-4AE4-8B9D-A0A51A5A9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269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1BC17A9-9864-44B6-B941-0BF5A710E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A071619-540C-4EC7-A04F-BB2BF3EA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99808C-5D0E-4076-A951-4FEE6032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2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D6C79-0034-4313-A85D-6D5FF732D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91F36-F859-4A5F-9FE5-63C12CA14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0D6825-D49E-41CF-9472-C674EBED2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FBA479-3BCA-44D1-818B-19D79F1C0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A10E7-18F3-49D1-B9A4-4B97A41B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0A7A98-04F2-40C3-A2DA-B664A99B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87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EBCBF-E1AD-4ED0-AE39-9E729979D8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4774A65-D3B9-4E7D-B02D-A6199E3D57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369860-C524-4C28-A506-19954C10F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41FFF9-A19F-4157-9D21-57267C08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9E1C9C-0561-422E-BA6D-DF31D6EB8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CE34EE-1901-425E-B32A-DA1F7F24A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28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168AA29-C77E-4B6D-A9D5-AFE417B9F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AD2AEC-CBB1-4329-B5C9-E565BAB8A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27E2DA-EAEC-43D2-B490-23E7E534A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B60CC-521E-4819-8463-5A72C0DC78F4}" type="datetimeFigureOut">
              <a:rPr lang="en-US" smtClean="0"/>
              <a:t>12/22/2021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E09A2E-4E97-49EF-915A-49468C3F02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96B58-4981-4CFB-ABDD-6BF145B55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8790C-4182-4C23-8C9E-142A0C9698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07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D301754-B258-4A75-96FE-A613526E4B7F}"/>
              </a:ext>
            </a:extLst>
          </p:cNvPr>
          <p:cNvSpPr txBox="1"/>
          <p:nvPr/>
        </p:nvSpPr>
        <p:spPr>
          <a:xfrm>
            <a:off x="3054712" y="934554"/>
            <a:ext cx="605411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851CB7-EFEA-43A1-9616-42FD0482D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571" y="565222"/>
            <a:ext cx="1643308" cy="923330"/>
          </a:xfrm>
          <a:prstGeom prst="rect">
            <a:avLst/>
          </a:prstGeom>
        </p:spPr>
      </p:pic>
      <p:pic>
        <p:nvPicPr>
          <p:cNvPr id="1026" name="Picture 2" descr="▷ Roses: Animated Images, Gifs, Pictures &amp;amp; Animations - 100% FREE!">
            <a:extLst>
              <a:ext uri="{FF2B5EF4-FFF2-40B4-BE49-F238E27FC236}">
                <a16:creationId xmlns:a16="http://schemas.microsoft.com/office/drawing/2014/main" id="{EE926F35-FF11-4464-A0F8-936CD82A74A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8946" y="2546838"/>
            <a:ext cx="3030474" cy="369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4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755A-2BE6-417D-8B14-B826C4E849E5}"/>
              </a:ext>
            </a:extLst>
          </p:cNvPr>
          <p:cNvSpPr txBox="1"/>
          <p:nvPr/>
        </p:nvSpPr>
        <p:spPr>
          <a:xfrm>
            <a:off x="3639624" y="711379"/>
            <a:ext cx="38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ইউনেস্কো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4257F-970D-4EAD-AAD2-5790659D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02" y="290646"/>
            <a:ext cx="1859258" cy="1044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AB04C-CFEB-4DDD-AA52-179E2C4F01E9}"/>
              </a:ext>
            </a:extLst>
          </p:cNvPr>
          <p:cNvSpPr txBox="1"/>
          <p:nvPr/>
        </p:nvSpPr>
        <p:spPr>
          <a:xfrm>
            <a:off x="372730" y="2200216"/>
            <a:ext cx="11446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সদর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দপ্তর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ফ্রান্সের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প্যারিসে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ইউনেস্কোর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উদ্যোগে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একুশে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ফেব্রুয়ারি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আন্তর্জাতিক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মাতৃভাষা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দিবস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৭ই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মার্চের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ভাষণ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ডকুমেন্টারি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হেরিটেজ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এছাড়াও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পাহাড়পুরসহ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প্রত্নতাত্ত্বিক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নিদর্শন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রক্ষায়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সহযোগিতা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4098" name="Picture 2" descr="UNESCO-logo - Dianova">
            <a:extLst>
              <a:ext uri="{FF2B5EF4-FFF2-40B4-BE49-F238E27FC236}">
                <a16:creationId xmlns:a16="http://schemas.microsoft.com/office/drawing/2014/main" id="{64FE0ED7-AD70-40F7-89AF-9EBFEC36E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697" y="503239"/>
            <a:ext cx="1642247" cy="1247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44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755A-2BE6-417D-8B14-B826C4E849E5}"/>
              </a:ext>
            </a:extLst>
          </p:cNvPr>
          <p:cNvSpPr txBox="1"/>
          <p:nvPr/>
        </p:nvSpPr>
        <p:spPr>
          <a:xfrm>
            <a:off x="3639624" y="711379"/>
            <a:ext cx="38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পাঠ সংযোগ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4257F-970D-4EAD-AAD2-5790659D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02" y="290646"/>
            <a:ext cx="1859258" cy="10446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3360E1B-CC95-4BB4-8A06-2890254F63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149" y="1672017"/>
            <a:ext cx="3204446" cy="419976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CCD11C-4AA9-4939-AEB0-470909E77672}"/>
              </a:ext>
            </a:extLst>
          </p:cNvPr>
          <p:cNvSpPr txBox="1"/>
          <p:nvPr/>
        </p:nvSpPr>
        <p:spPr>
          <a:xfrm>
            <a:off x="6096000" y="2694214"/>
            <a:ext cx="42127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৯৪ পৃষ্ঠা বাহির কর।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22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755A-2BE6-417D-8B14-B826C4E849E5}"/>
              </a:ext>
            </a:extLst>
          </p:cNvPr>
          <p:cNvSpPr txBox="1"/>
          <p:nvPr/>
        </p:nvSpPr>
        <p:spPr>
          <a:xfrm>
            <a:off x="3639624" y="711379"/>
            <a:ext cx="38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মূল্যায়ণ-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4257F-970D-4EAD-AAD2-5790659D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02" y="290646"/>
            <a:ext cx="1859258" cy="1044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6442D-5FB4-4179-8B02-634C2A4C7C6D}"/>
              </a:ext>
            </a:extLst>
          </p:cNvPr>
          <p:cNvSpPr txBox="1"/>
          <p:nvPr/>
        </p:nvSpPr>
        <p:spPr>
          <a:xfrm>
            <a:off x="2813957" y="2052192"/>
            <a:ext cx="66402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১-  ইউনিসেফ এর পুরো নাম কি?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২-  বিশ্বব্যাংক এর সদর দপ্তর কোথায়?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৩-  ইউএনডিপি এর মূল কাজ কি ?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৪-  খাদ্য ও কৃষি সংস্থার সদর দপ্তর কোথায় ?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৫-  বিশ্ব স্বাস্থ্য দিবস কত তারিখ ?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৬-  ইউনেস্কো কি ?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56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755A-2BE6-417D-8B14-B826C4E849E5}"/>
              </a:ext>
            </a:extLst>
          </p:cNvPr>
          <p:cNvSpPr txBox="1"/>
          <p:nvPr/>
        </p:nvSpPr>
        <p:spPr>
          <a:xfrm>
            <a:off x="3639624" y="711379"/>
            <a:ext cx="38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4257F-970D-4EAD-AAD2-5790659D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02" y="290646"/>
            <a:ext cx="1859258" cy="104466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586442D-5FB4-4179-8B02-634C2A4C7C6D}"/>
              </a:ext>
            </a:extLst>
          </p:cNvPr>
          <p:cNvSpPr txBox="1"/>
          <p:nvPr/>
        </p:nvSpPr>
        <p:spPr>
          <a:xfrm>
            <a:off x="2813956" y="2052192"/>
            <a:ext cx="73750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১-  জাতিসংঘ আন্তর্জাতিক শিশু তহবিল।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২-  যুক্তরাষ্ট্রের ওয়াশিংটনে।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৩-  বিভিন্ন দেশের উন্নয়নে কাজ করা।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৪-  ইতালির রোমে ।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৫-  ৭ই এপ্রিল ।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৬-  সাংস্কৃতিক ও শিক্ষা বিষয়ক সংস্থা।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3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44257F-970D-4EAD-AAD2-5790659D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02" y="290646"/>
            <a:ext cx="1859258" cy="1044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83C403-0708-4D4B-8EE6-E21780733F54}"/>
              </a:ext>
            </a:extLst>
          </p:cNvPr>
          <p:cNvSpPr txBox="1"/>
          <p:nvPr/>
        </p:nvSpPr>
        <p:spPr>
          <a:xfrm>
            <a:off x="3287486" y="812979"/>
            <a:ext cx="5617027" cy="1569660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96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57A00A-915D-4AF7-9199-517661C59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210" y="2760862"/>
            <a:ext cx="28765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11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FC882FE-BDFE-4C91-A680-2B28F1AD79F3}"/>
              </a:ext>
            </a:extLst>
          </p:cNvPr>
          <p:cNvSpPr txBox="1"/>
          <p:nvPr/>
        </p:nvSpPr>
        <p:spPr>
          <a:xfrm>
            <a:off x="3217985" y="931985"/>
            <a:ext cx="4202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916EE-25DA-492E-9485-1EEE6CC10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727" y="408842"/>
            <a:ext cx="1862138" cy="10462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0F2E315-A817-427C-809D-E4AB7070E1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2646" y="2233246"/>
            <a:ext cx="2560742" cy="342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90C941-8008-4311-8602-011082E9B179}"/>
              </a:ext>
            </a:extLst>
          </p:cNvPr>
          <p:cNvSpPr txBox="1"/>
          <p:nvPr/>
        </p:nvSpPr>
        <p:spPr>
          <a:xfrm>
            <a:off x="5763194" y="2516585"/>
            <a:ext cx="4730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মোঃ কবির উদ্দিন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সহকারি শিক্ষক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মানিকগঞ্জ সরঃ প্রাঃ বিঃ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কানাইঘাট,সিলেট</a:t>
            </a:r>
          </a:p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০১৭২৭৬২৫২৬০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249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EC1122C-BCA2-4DEF-A96D-827B0021D190}"/>
              </a:ext>
            </a:extLst>
          </p:cNvPr>
          <p:cNvSpPr txBox="1"/>
          <p:nvPr/>
        </p:nvSpPr>
        <p:spPr>
          <a:xfrm>
            <a:off x="3598984" y="977893"/>
            <a:ext cx="4712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B5A3642-88C0-4C90-8825-CE272EE356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54" y="421405"/>
            <a:ext cx="1980833" cy="11129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64BED67-6541-477D-B59C-C3832BE4C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3338" y="2307899"/>
            <a:ext cx="2725615" cy="3572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E2A3D6D-E5C1-4317-A04D-C6467C43C3A2}"/>
              </a:ext>
            </a:extLst>
          </p:cNvPr>
          <p:cNvSpPr txBox="1"/>
          <p:nvPr/>
        </p:nvSpPr>
        <p:spPr>
          <a:xfrm>
            <a:off x="4589584" y="3020033"/>
            <a:ext cx="6629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বিষয়-বাংলাদেশ ও বিশ্বপরিচয়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 ১২ ( বাংলাদেশ ও বিশ্ব )।</a:t>
            </a:r>
          </a:p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পাঠ-০২ ( জাতিসংঘের উন্নয়নমূলক সংস্থা )।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18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2A5B61-B57C-453E-B748-C2DE50933D80}"/>
              </a:ext>
            </a:extLst>
          </p:cNvPr>
          <p:cNvSpPr txBox="1"/>
          <p:nvPr/>
        </p:nvSpPr>
        <p:spPr>
          <a:xfrm>
            <a:off x="3379177" y="1200026"/>
            <a:ext cx="388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A29DF1-484D-48E9-BE54-E70DC9C190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1456" y="408842"/>
            <a:ext cx="1924731" cy="108145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F82388A-DC50-4CE1-A1E6-BD569137B5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361" y="2584938"/>
            <a:ext cx="9367724" cy="307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7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0B411D-C96D-4D69-9559-FD046C5C54DD}"/>
              </a:ext>
            </a:extLst>
          </p:cNvPr>
          <p:cNvSpPr txBox="1"/>
          <p:nvPr/>
        </p:nvSpPr>
        <p:spPr>
          <a:xfrm>
            <a:off x="3938953" y="481317"/>
            <a:ext cx="33938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ইউনিসেফ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606CE7-E8B8-4035-8ADD-EB8B8035F9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031" y="375656"/>
            <a:ext cx="2051172" cy="1152498"/>
          </a:xfrm>
          <a:prstGeom prst="rect">
            <a:avLst/>
          </a:prstGeom>
        </p:spPr>
      </p:pic>
      <p:pic>
        <p:nvPicPr>
          <p:cNvPr id="2050" name="Picture 2" descr="UNICEF | Get Every One in the Picture">
            <a:extLst>
              <a:ext uri="{FF2B5EF4-FFF2-40B4-BE49-F238E27FC236}">
                <a16:creationId xmlns:a16="http://schemas.microsoft.com/office/drawing/2014/main" id="{3BB5F8E7-6D2D-42A1-9B16-2C9FFD694A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97" y="428410"/>
            <a:ext cx="1174872" cy="117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63B67AD-C5F0-445B-B361-6ACB989A524F}"/>
              </a:ext>
            </a:extLst>
          </p:cNvPr>
          <p:cNvSpPr txBox="1"/>
          <p:nvPr/>
        </p:nvSpPr>
        <p:spPr>
          <a:xfrm>
            <a:off x="996461" y="2105561"/>
            <a:ext cx="101990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এর পুরোনাম জাতিসংঘ আন্তর্জাতিক শিশু তহবিল। যুক্তরাষ্ট্রের নিউইয়র্ক শহরে এর সদর দপ্তর অবস্থিত।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007832-0CEB-4A58-92DC-E060D48ACC66}"/>
              </a:ext>
            </a:extLst>
          </p:cNvPr>
          <p:cNvSpPr txBox="1"/>
          <p:nvPr/>
        </p:nvSpPr>
        <p:spPr>
          <a:xfrm>
            <a:off x="1465385" y="3446585"/>
            <a:ext cx="930226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ইউনিসেফ শিশুদের প্রাথমিক শিক্ষা ,গ্রামে বিশুদ্ধ পানি সরবরাহ ,স্বাস্থ্যসম্মত পায়খানা তৈরি, মা ও শিশুর স্বাস্থ্য রক্ষা , শিশুদের বিভিন্ন প্রতিষেধক টিকা দান ইত্যাদি কাজ করে 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259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8387F8-EB0F-4D72-928D-19C99607EAE2}"/>
              </a:ext>
            </a:extLst>
          </p:cNvPr>
          <p:cNvSpPr txBox="1"/>
          <p:nvPr/>
        </p:nvSpPr>
        <p:spPr>
          <a:xfrm>
            <a:off x="4267200" y="720969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বিশ্বব্যাংক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55775E-19D5-4C8A-9B5A-6DA46846BA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2615" y="542985"/>
            <a:ext cx="2112510" cy="1186962"/>
          </a:xfrm>
          <a:prstGeom prst="rect">
            <a:avLst/>
          </a:prstGeom>
        </p:spPr>
      </p:pic>
      <p:pic>
        <p:nvPicPr>
          <p:cNvPr id="3074" name="Picture 2" descr="World Bank is funding Bangladesh to strengthen health facilities -  Share-Net Bangladesh">
            <a:extLst>
              <a:ext uri="{FF2B5EF4-FFF2-40B4-BE49-F238E27FC236}">
                <a16:creationId xmlns:a16="http://schemas.microsoft.com/office/drawing/2014/main" id="{C8D6887E-180C-43F5-906F-D2CAF71F7E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970" y="370477"/>
            <a:ext cx="1531979" cy="153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87786FE-D64E-41E2-B523-B247C9CBC64D}"/>
              </a:ext>
            </a:extLst>
          </p:cNvPr>
          <p:cNvSpPr txBox="1"/>
          <p:nvPr/>
        </p:nvSpPr>
        <p:spPr>
          <a:xfrm>
            <a:off x="1354015" y="2828835"/>
            <a:ext cx="974187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এর সদর দপ্তর যুক্তরাষ্ট্রের ওয়াশিংটনে । বিশ্বব্যাংক বিশ্বের বিভিন্ন দেশের উন্নয়নে গৃহীত বিভিন্ন প্রকল্পে সাহায্য দিয়ে থাকে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0422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755A-2BE6-417D-8B14-B826C4E849E5}"/>
              </a:ext>
            </a:extLst>
          </p:cNvPr>
          <p:cNvSpPr txBox="1"/>
          <p:nvPr/>
        </p:nvSpPr>
        <p:spPr>
          <a:xfrm>
            <a:off x="4757224" y="1263419"/>
            <a:ext cx="26775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ইউএনডিপি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4257F-970D-4EAD-AAD2-5790659D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02" y="290646"/>
            <a:ext cx="1859258" cy="1044667"/>
          </a:xfrm>
          <a:prstGeom prst="rect">
            <a:avLst/>
          </a:prstGeom>
        </p:spPr>
      </p:pic>
      <p:pic>
        <p:nvPicPr>
          <p:cNvPr id="1026" name="Picture 2" descr="UNDP in Bangladesh">
            <a:extLst>
              <a:ext uri="{FF2B5EF4-FFF2-40B4-BE49-F238E27FC236}">
                <a16:creationId xmlns:a16="http://schemas.microsoft.com/office/drawing/2014/main" id="{B389E48D-DC4E-4A99-8787-9BD55E80C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0" y="463096"/>
            <a:ext cx="757238" cy="1514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AB04C-CFEB-4DDD-AA52-179E2C4F01E9}"/>
              </a:ext>
            </a:extLst>
          </p:cNvPr>
          <p:cNvSpPr txBox="1"/>
          <p:nvPr/>
        </p:nvSpPr>
        <p:spPr>
          <a:xfrm>
            <a:off x="1015658" y="3042256"/>
            <a:ext cx="10349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এর মূল কাজ বিভিন্ন দেশের উন্নয়নে কাজ করা এবং জাতিসংঘের কাজগুলোর সমন্বয় সাধন । বাংলাদেশে পরিবেশ উন্নয়নে , দুর্যোগ ব্যবস্থাপনা , দারিদ্র্য বিমোচন ইত্যাদি ক্ষেত্রে এই প্রতিষ্ঠানটি  কাজ করছে।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85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755A-2BE6-417D-8B14-B826C4E849E5}"/>
              </a:ext>
            </a:extLst>
          </p:cNvPr>
          <p:cNvSpPr txBox="1"/>
          <p:nvPr/>
        </p:nvSpPr>
        <p:spPr>
          <a:xfrm>
            <a:off x="3639624" y="711379"/>
            <a:ext cx="38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খাদ্য ও কৃষি সংস্থা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4257F-970D-4EAD-AAD2-5790659D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02" y="290646"/>
            <a:ext cx="1859258" cy="1044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AB04C-CFEB-4DDD-AA52-179E2C4F01E9}"/>
              </a:ext>
            </a:extLst>
          </p:cNvPr>
          <p:cNvSpPr txBox="1"/>
          <p:nvPr/>
        </p:nvSpPr>
        <p:spPr>
          <a:xfrm>
            <a:off x="1603659" y="2515851"/>
            <a:ext cx="92530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ইতালির রোমে এর সদর দপ্তর অবস্থিত । খাদ্য ও কৃষি সংস্থা সারা বিশ্বের খাদ্য সমস্যা মোকাবিলা ও জনগণের স্বাস্থ্য ও পুষ্টির উন্নয়নে কাজ করে । বিভিন্ন প্রাকৃতিক দুর্যোগে খাদ্য ঘাটতি হলে এই সংস্থা আমাদের খাদ্য সরবরাহ করে থাকে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50" name="Picture 2" descr="Food and Agriculture Organization - Wikipedia">
            <a:extLst>
              <a:ext uri="{FF2B5EF4-FFF2-40B4-BE49-F238E27FC236}">
                <a16:creationId xmlns:a16="http://schemas.microsoft.com/office/drawing/2014/main" id="{42580926-6910-4ACE-836F-7FE7FF69E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040" y="452157"/>
            <a:ext cx="1328511" cy="13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84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92755A-2BE6-417D-8B14-B826C4E849E5}"/>
              </a:ext>
            </a:extLst>
          </p:cNvPr>
          <p:cNvSpPr txBox="1"/>
          <p:nvPr/>
        </p:nvSpPr>
        <p:spPr>
          <a:xfrm>
            <a:off x="3639624" y="711379"/>
            <a:ext cx="38207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 বিশ্ব স্বাস্থ্য সংস্থা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F44257F-970D-4EAD-AAD2-5790659DED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702" y="290646"/>
            <a:ext cx="1859258" cy="10446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A9AB04C-CFEB-4DDD-AA52-179E2C4F01E9}"/>
              </a:ext>
            </a:extLst>
          </p:cNvPr>
          <p:cNvSpPr txBox="1"/>
          <p:nvPr/>
        </p:nvSpPr>
        <p:spPr>
          <a:xfrm>
            <a:off x="372730" y="2200216"/>
            <a:ext cx="1144654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বিশ্বের ছয়টি অঞ্চলে কার্যক্রম পরিচালনা করে । বাংলাদেশ সংস্থাটির দক্ষিণ-পূর্ব এশিয়া অঞ্চলের অন্তভূর্ক্ত। বিশ্বের বিভিন্ন দেশরে মানুষকে স্বাস্থ্য রক্ষার প্রয়োজনীয়তা ও উপায় সম্পর্কে সচেতন করার জন্য প্রতিবছর ৭ই এপ্রিল তারিখে সংস্থাটির উদ্যোগে বিশ্ব স্বাস্থ্য দিবস পালিত হয়। মা ও শিশুর স্বাস্থ্য ,পুষ্টি , পরিবার পরিকল্পনা ইত্যাদি ক্ষেত্রে বিশ্ব স্বাস্থ সংস্থা কাজ করে যাচ্ছে।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World Health Organization Logo, history, meaning, symbol, PNG">
            <a:extLst>
              <a:ext uri="{FF2B5EF4-FFF2-40B4-BE49-F238E27FC236}">
                <a16:creationId xmlns:a16="http://schemas.microsoft.com/office/drawing/2014/main" id="{E908A6B1-0233-424E-9F4D-7FF7966362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6" y="384988"/>
            <a:ext cx="2228026" cy="12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232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600" dirty="0">
            <a:latin typeface="NikoshBAN" panose="02000000000000000000" pitchFamily="2" charset="0"/>
            <a:cs typeface="NikoshBAN" panose="02000000000000000000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381</Words>
  <Application>Microsoft Office PowerPoint</Application>
  <PresentationFormat>Widescreen</PresentationFormat>
  <Paragraphs>42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kabir uddin</dc:creator>
  <cp:lastModifiedBy>kabir uddin</cp:lastModifiedBy>
  <cp:revision>3</cp:revision>
  <dcterms:created xsi:type="dcterms:W3CDTF">2021-12-22T12:02:50Z</dcterms:created>
  <dcterms:modified xsi:type="dcterms:W3CDTF">2021-12-22T14:13:26Z</dcterms:modified>
</cp:coreProperties>
</file>