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6" r:id="rId3"/>
    <p:sldId id="260" r:id="rId4"/>
    <p:sldId id="290" r:id="rId5"/>
    <p:sldId id="302" r:id="rId6"/>
    <p:sldId id="284" r:id="rId7"/>
    <p:sldId id="299" r:id="rId8"/>
    <p:sldId id="287" r:id="rId9"/>
    <p:sldId id="286" r:id="rId10"/>
    <p:sldId id="285" r:id="rId11"/>
    <p:sldId id="291" r:id="rId12"/>
    <p:sldId id="269" r:id="rId13"/>
    <p:sldId id="265" r:id="rId14"/>
    <p:sldId id="298" r:id="rId15"/>
    <p:sldId id="297" r:id="rId16"/>
    <p:sldId id="266" r:id="rId17"/>
    <p:sldId id="294" r:id="rId18"/>
    <p:sldId id="267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43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0"/>
  </p:normalViewPr>
  <p:slideViewPr>
    <p:cSldViewPr>
      <p:cViewPr varScale="1">
        <p:scale>
          <a:sx n="64" d="100"/>
          <a:sy n="64" d="100"/>
        </p:scale>
        <p:origin x="96" y="8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25EE16-1184-4B73-A3EB-F2E24D06D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25825"/>
            <a:ext cx="12190476" cy="680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2B14F6-A6BC-4DB9-A2FA-5EE3A752DF0C}"/>
              </a:ext>
            </a:extLst>
          </p:cNvPr>
          <p:cNvSpPr/>
          <p:nvPr/>
        </p:nvSpPr>
        <p:spPr>
          <a:xfrm>
            <a:off x="-15644" y="2623001"/>
            <a:ext cx="12192000" cy="216015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770910-6435-4BED-AD06-3B4292E15DBB}"/>
              </a:ext>
            </a:extLst>
          </p:cNvPr>
          <p:cNvGrpSpPr/>
          <p:nvPr/>
        </p:nvGrpSpPr>
        <p:grpSpPr>
          <a:xfrm>
            <a:off x="15337536" y="2731008"/>
            <a:ext cx="7144512" cy="3669792"/>
            <a:chOff x="1220361" y="905045"/>
            <a:chExt cx="11922614" cy="66284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001D70-AF19-4621-AA24-AD72C47DA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361" y="3615272"/>
              <a:ext cx="3907523" cy="39075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22D200-6D78-437B-8545-C297A57A4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264" y="3625995"/>
              <a:ext cx="3907523" cy="39075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503322-A6E0-45F4-BA0F-93FDB04D8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660" y="3625995"/>
              <a:ext cx="3907523" cy="39075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241618-24AC-48CE-B87B-6ECB2DBE5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056" y="3625995"/>
              <a:ext cx="3907523" cy="39075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CFAAA8-70FE-4ACB-817D-470212763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452" y="3625995"/>
              <a:ext cx="3907523" cy="3907523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915F437-8063-414D-AB38-93D2A0D3F27A}"/>
                </a:ext>
              </a:extLst>
            </p:cNvPr>
            <p:cNvSpPr/>
            <p:nvPr/>
          </p:nvSpPr>
          <p:spPr>
            <a:xfrm>
              <a:off x="5969375" y="5257201"/>
              <a:ext cx="1146533" cy="95388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20ADDF2-3A52-44EC-B562-9099C3FD8636}"/>
                </a:ext>
              </a:extLst>
            </p:cNvPr>
            <p:cNvSpPr/>
            <p:nvPr/>
          </p:nvSpPr>
          <p:spPr>
            <a:xfrm>
              <a:off x="9970655" y="5268108"/>
              <a:ext cx="1146533" cy="9502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00864EC-7CA8-414F-B8CB-773F656986E3}"/>
                </a:ext>
              </a:extLst>
            </p:cNvPr>
            <p:cNvSpPr/>
            <p:nvPr/>
          </p:nvSpPr>
          <p:spPr>
            <a:xfrm>
              <a:off x="8033089" y="5268108"/>
              <a:ext cx="1146533" cy="9502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637B82-D31C-49A2-85AB-80629DB0AC2A}"/>
                </a:ext>
              </a:extLst>
            </p:cNvPr>
            <p:cNvGrpSpPr/>
            <p:nvPr/>
          </p:nvGrpSpPr>
          <p:grpSpPr>
            <a:xfrm>
              <a:off x="2229799" y="905045"/>
              <a:ext cx="1727009" cy="3754305"/>
              <a:chOff x="3866719" y="342212"/>
              <a:chExt cx="1727009" cy="3682529"/>
            </a:xfrm>
            <a:solidFill>
              <a:srgbClr val="00B0F0"/>
            </a:solidFill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1141D8E-E2B2-4BA7-A2C8-54835BFDE4B5}"/>
                  </a:ext>
                </a:extLst>
              </p:cNvPr>
              <p:cNvSpPr/>
              <p:nvPr/>
            </p:nvSpPr>
            <p:spPr>
              <a:xfrm>
                <a:off x="4224095" y="342212"/>
                <a:ext cx="1012296" cy="986972"/>
              </a:xfrm>
              <a:custGeom>
                <a:avLst/>
                <a:gdLst>
                  <a:gd name="connsiteX0" fmla="*/ 497038 w 1012296"/>
                  <a:gd name="connsiteY0" fmla="*/ 0 h 986972"/>
                  <a:gd name="connsiteX1" fmla="*/ 1012296 w 1012296"/>
                  <a:gd name="connsiteY1" fmla="*/ 493486 h 986972"/>
                  <a:gd name="connsiteX2" fmla="*/ 497038 w 1012296"/>
                  <a:gd name="connsiteY2" fmla="*/ 986972 h 986972"/>
                  <a:gd name="connsiteX3" fmla="*/ 22272 w 1012296"/>
                  <a:gd name="connsiteY3" fmla="*/ 685573 h 986972"/>
                  <a:gd name="connsiteX4" fmla="*/ 0 w 1012296"/>
                  <a:gd name="connsiteY4" fmla="*/ 616858 h 986972"/>
                  <a:gd name="connsiteX5" fmla="*/ 269676 w 1012296"/>
                  <a:gd name="connsiteY5" fmla="*/ 616858 h 986972"/>
                  <a:gd name="connsiteX6" fmla="*/ 307169 w 1012296"/>
                  <a:gd name="connsiteY6" fmla="*/ 667960 h 986972"/>
                  <a:gd name="connsiteX7" fmla="*/ 497038 w 1012296"/>
                  <a:gd name="connsiteY7" fmla="*/ 740229 h 986972"/>
                  <a:gd name="connsiteX8" fmla="*/ 765553 w 1012296"/>
                  <a:gd name="connsiteY8" fmla="*/ 493486 h 986972"/>
                  <a:gd name="connsiteX9" fmla="*/ 497038 w 1012296"/>
                  <a:gd name="connsiteY9" fmla="*/ 246743 h 986972"/>
                  <a:gd name="connsiteX10" fmla="*/ 307169 w 1012296"/>
                  <a:gd name="connsiteY10" fmla="*/ 319013 h 986972"/>
                  <a:gd name="connsiteX11" fmla="*/ 269675 w 1012296"/>
                  <a:gd name="connsiteY11" fmla="*/ 370115 h 986972"/>
                  <a:gd name="connsiteX12" fmla="*/ 0 w 1012296"/>
                  <a:gd name="connsiteY12" fmla="*/ 370115 h 986972"/>
                  <a:gd name="connsiteX13" fmla="*/ 22272 w 1012296"/>
                  <a:gd name="connsiteY13" fmla="*/ 301399 h 986972"/>
                  <a:gd name="connsiteX14" fmla="*/ 497038 w 1012296"/>
                  <a:gd name="connsiteY14" fmla="*/ 0 h 98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2296" h="986972">
                    <a:moveTo>
                      <a:pt x="497038" y="0"/>
                    </a:moveTo>
                    <a:cubicBezTo>
                      <a:pt x="781607" y="0"/>
                      <a:pt x="1012296" y="220941"/>
                      <a:pt x="1012296" y="493486"/>
                    </a:cubicBezTo>
                    <a:cubicBezTo>
                      <a:pt x="1012296" y="766031"/>
                      <a:pt x="781607" y="986972"/>
                      <a:pt x="497038" y="986972"/>
                    </a:cubicBezTo>
                    <a:cubicBezTo>
                      <a:pt x="283612" y="986972"/>
                      <a:pt x="100492" y="862693"/>
                      <a:pt x="22272" y="685573"/>
                    </a:cubicBezTo>
                    <a:lnTo>
                      <a:pt x="0" y="616858"/>
                    </a:lnTo>
                    <a:lnTo>
                      <a:pt x="269676" y="616858"/>
                    </a:lnTo>
                    <a:lnTo>
                      <a:pt x="307169" y="667960"/>
                    </a:lnTo>
                    <a:cubicBezTo>
                      <a:pt x="355761" y="712611"/>
                      <a:pt x="422890" y="740229"/>
                      <a:pt x="497038" y="740229"/>
                    </a:cubicBezTo>
                    <a:cubicBezTo>
                      <a:pt x="645335" y="740229"/>
                      <a:pt x="765553" y="629758"/>
                      <a:pt x="765553" y="493486"/>
                    </a:cubicBezTo>
                    <a:cubicBezTo>
                      <a:pt x="765553" y="357214"/>
                      <a:pt x="645335" y="246743"/>
                      <a:pt x="497038" y="246743"/>
                    </a:cubicBezTo>
                    <a:cubicBezTo>
                      <a:pt x="422890" y="246743"/>
                      <a:pt x="355761" y="274361"/>
                      <a:pt x="307169" y="319013"/>
                    </a:cubicBezTo>
                    <a:lnTo>
                      <a:pt x="269675" y="370115"/>
                    </a:lnTo>
                    <a:lnTo>
                      <a:pt x="0" y="370115"/>
                    </a:lnTo>
                    <a:lnTo>
                      <a:pt x="22272" y="301399"/>
                    </a:lnTo>
                    <a:cubicBezTo>
                      <a:pt x="100492" y="124279"/>
                      <a:pt x="283612" y="0"/>
                      <a:pt x="4970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7B429D30-6F1D-499E-B0AE-CB46D47FD4D8}"/>
                  </a:ext>
                </a:extLst>
              </p:cNvPr>
              <p:cNvGrpSpPr/>
              <p:nvPr/>
            </p:nvGrpSpPr>
            <p:grpSpPr>
              <a:xfrm rot="2708333">
                <a:off x="3816007" y="1730653"/>
                <a:ext cx="1828434" cy="1727009"/>
                <a:chOff x="4586068" y="1448972"/>
                <a:chExt cx="1356360" cy="1356360"/>
              </a:xfrm>
              <a:grpFill/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EA27655-3683-47B7-94EA-2F58021BC3C9}"/>
                    </a:ext>
                  </a:extLst>
                </p:cNvPr>
                <p:cNvSpPr/>
                <p:nvPr/>
              </p:nvSpPr>
              <p:spPr>
                <a:xfrm>
                  <a:off x="4586068" y="14489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2701FA78-FAC5-4472-919F-8BBFFC4C7F3B}"/>
                    </a:ext>
                  </a:extLst>
                </p:cNvPr>
                <p:cNvSpPr/>
                <p:nvPr/>
              </p:nvSpPr>
              <p:spPr>
                <a:xfrm>
                  <a:off x="4738468" y="1601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BAF22D4-A21D-4F6E-9033-D79F0F7464CA}"/>
                    </a:ext>
                  </a:extLst>
                </p:cNvPr>
                <p:cNvSpPr/>
                <p:nvPr/>
              </p:nvSpPr>
              <p:spPr>
                <a:xfrm>
                  <a:off x="4890868" y="1753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1B994E01-027D-450B-874B-5DCDE9B122B1}"/>
                    </a:ext>
                  </a:extLst>
                </p:cNvPr>
                <p:cNvSpPr/>
                <p:nvPr/>
              </p:nvSpPr>
              <p:spPr>
                <a:xfrm>
                  <a:off x="5043268" y="1906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3F2BD68F-A332-4A5A-BA5E-4E1D0DC0B567}"/>
                    </a:ext>
                  </a:extLst>
                </p:cNvPr>
                <p:cNvSpPr/>
                <p:nvPr/>
              </p:nvSpPr>
              <p:spPr>
                <a:xfrm>
                  <a:off x="5195668" y="20585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6EECEE24-2A36-4A51-BB5D-09070208981F}"/>
                    </a:ext>
                  </a:extLst>
                </p:cNvPr>
                <p:cNvSpPr/>
                <p:nvPr/>
              </p:nvSpPr>
              <p:spPr>
                <a:xfrm>
                  <a:off x="5348068" y="22109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4892468A-4D32-471D-90F6-E56B17FBC3F7}"/>
                    </a:ext>
                  </a:extLst>
                </p:cNvPr>
                <p:cNvSpPr/>
                <p:nvPr/>
              </p:nvSpPr>
              <p:spPr>
                <a:xfrm>
                  <a:off x="5500468" y="2363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3D992AA1-1491-4471-8545-EA69FE6B4EF9}"/>
                    </a:ext>
                  </a:extLst>
                </p:cNvPr>
                <p:cNvSpPr/>
                <p:nvPr/>
              </p:nvSpPr>
              <p:spPr>
                <a:xfrm>
                  <a:off x="5652868" y="2515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A1E579B6-D80C-4B54-B785-9AC9D11A0AA5}"/>
                    </a:ext>
                  </a:extLst>
                </p:cNvPr>
                <p:cNvSpPr/>
                <p:nvPr/>
              </p:nvSpPr>
              <p:spPr>
                <a:xfrm>
                  <a:off x="5805268" y="2668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8EB925D-520D-439D-8329-F6DAC59E8565}"/>
                  </a:ext>
                </a:extLst>
              </p:cNvPr>
              <p:cNvSpPr/>
              <p:nvPr/>
            </p:nvSpPr>
            <p:spPr>
              <a:xfrm rot="2708333">
                <a:off x="4660047" y="3828343"/>
                <a:ext cx="198267" cy="1945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874E679-9BB4-447C-AD27-F84E75F0EBC5}"/>
                </a:ext>
              </a:extLst>
            </p:cNvPr>
            <p:cNvGrpSpPr/>
            <p:nvPr/>
          </p:nvGrpSpPr>
          <p:grpSpPr>
            <a:xfrm>
              <a:off x="10335266" y="912094"/>
              <a:ext cx="1684006" cy="3643001"/>
              <a:chOff x="3888222" y="423690"/>
              <a:chExt cx="1684006" cy="3643001"/>
            </a:xfrm>
            <a:solidFill>
              <a:srgbClr val="FF0000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3E7F26C-37FB-4581-BC54-B3D309B234B1}"/>
                  </a:ext>
                </a:extLst>
              </p:cNvPr>
              <p:cNvSpPr/>
              <p:nvPr/>
            </p:nvSpPr>
            <p:spPr>
              <a:xfrm>
                <a:off x="4224095" y="423690"/>
                <a:ext cx="1012296" cy="986972"/>
              </a:xfrm>
              <a:custGeom>
                <a:avLst/>
                <a:gdLst>
                  <a:gd name="connsiteX0" fmla="*/ 497038 w 1012296"/>
                  <a:gd name="connsiteY0" fmla="*/ 0 h 986972"/>
                  <a:gd name="connsiteX1" fmla="*/ 1012296 w 1012296"/>
                  <a:gd name="connsiteY1" fmla="*/ 493486 h 986972"/>
                  <a:gd name="connsiteX2" fmla="*/ 497038 w 1012296"/>
                  <a:gd name="connsiteY2" fmla="*/ 986972 h 986972"/>
                  <a:gd name="connsiteX3" fmla="*/ 22272 w 1012296"/>
                  <a:gd name="connsiteY3" fmla="*/ 685573 h 986972"/>
                  <a:gd name="connsiteX4" fmla="*/ 0 w 1012296"/>
                  <a:gd name="connsiteY4" fmla="*/ 616858 h 986972"/>
                  <a:gd name="connsiteX5" fmla="*/ 269676 w 1012296"/>
                  <a:gd name="connsiteY5" fmla="*/ 616858 h 986972"/>
                  <a:gd name="connsiteX6" fmla="*/ 307169 w 1012296"/>
                  <a:gd name="connsiteY6" fmla="*/ 667960 h 986972"/>
                  <a:gd name="connsiteX7" fmla="*/ 497038 w 1012296"/>
                  <a:gd name="connsiteY7" fmla="*/ 740229 h 986972"/>
                  <a:gd name="connsiteX8" fmla="*/ 765553 w 1012296"/>
                  <a:gd name="connsiteY8" fmla="*/ 493486 h 986972"/>
                  <a:gd name="connsiteX9" fmla="*/ 497038 w 1012296"/>
                  <a:gd name="connsiteY9" fmla="*/ 246743 h 986972"/>
                  <a:gd name="connsiteX10" fmla="*/ 307169 w 1012296"/>
                  <a:gd name="connsiteY10" fmla="*/ 319013 h 986972"/>
                  <a:gd name="connsiteX11" fmla="*/ 269675 w 1012296"/>
                  <a:gd name="connsiteY11" fmla="*/ 370115 h 986972"/>
                  <a:gd name="connsiteX12" fmla="*/ 0 w 1012296"/>
                  <a:gd name="connsiteY12" fmla="*/ 370115 h 986972"/>
                  <a:gd name="connsiteX13" fmla="*/ 22272 w 1012296"/>
                  <a:gd name="connsiteY13" fmla="*/ 301399 h 986972"/>
                  <a:gd name="connsiteX14" fmla="*/ 497038 w 1012296"/>
                  <a:gd name="connsiteY14" fmla="*/ 0 h 98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2296" h="986972">
                    <a:moveTo>
                      <a:pt x="497038" y="0"/>
                    </a:moveTo>
                    <a:cubicBezTo>
                      <a:pt x="781607" y="0"/>
                      <a:pt x="1012296" y="220941"/>
                      <a:pt x="1012296" y="493486"/>
                    </a:cubicBezTo>
                    <a:cubicBezTo>
                      <a:pt x="1012296" y="766031"/>
                      <a:pt x="781607" y="986972"/>
                      <a:pt x="497038" y="986972"/>
                    </a:cubicBezTo>
                    <a:cubicBezTo>
                      <a:pt x="283612" y="986972"/>
                      <a:pt x="100492" y="862693"/>
                      <a:pt x="22272" y="685573"/>
                    </a:cubicBezTo>
                    <a:lnTo>
                      <a:pt x="0" y="616858"/>
                    </a:lnTo>
                    <a:lnTo>
                      <a:pt x="269676" y="616858"/>
                    </a:lnTo>
                    <a:lnTo>
                      <a:pt x="307169" y="667960"/>
                    </a:lnTo>
                    <a:cubicBezTo>
                      <a:pt x="355761" y="712611"/>
                      <a:pt x="422890" y="740229"/>
                      <a:pt x="497038" y="740229"/>
                    </a:cubicBezTo>
                    <a:cubicBezTo>
                      <a:pt x="645335" y="740229"/>
                      <a:pt x="765553" y="629758"/>
                      <a:pt x="765553" y="493486"/>
                    </a:cubicBezTo>
                    <a:cubicBezTo>
                      <a:pt x="765553" y="357214"/>
                      <a:pt x="645335" y="246743"/>
                      <a:pt x="497038" y="246743"/>
                    </a:cubicBezTo>
                    <a:cubicBezTo>
                      <a:pt x="422890" y="246743"/>
                      <a:pt x="355761" y="274361"/>
                      <a:pt x="307169" y="319013"/>
                    </a:cubicBezTo>
                    <a:lnTo>
                      <a:pt x="269675" y="370115"/>
                    </a:lnTo>
                    <a:lnTo>
                      <a:pt x="0" y="370115"/>
                    </a:lnTo>
                    <a:lnTo>
                      <a:pt x="22272" y="301399"/>
                    </a:lnTo>
                    <a:cubicBezTo>
                      <a:pt x="100492" y="124279"/>
                      <a:pt x="283612" y="0"/>
                      <a:pt x="4970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A72281EA-5D5F-4BDA-9B3A-A458FBD8B2D1}"/>
                  </a:ext>
                </a:extLst>
              </p:cNvPr>
              <p:cNvGrpSpPr/>
              <p:nvPr/>
            </p:nvGrpSpPr>
            <p:grpSpPr>
              <a:xfrm rot="2708333">
                <a:off x="3837611" y="1782633"/>
                <a:ext cx="1785228" cy="1684006"/>
                <a:chOff x="4618119" y="1482745"/>
                <a:chExt cx="1324309" cy="1322587"/>
              </a:xfrm>
              <a:grpFill/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4D7E06B-BEFA-4C6C-9C62-E387F9F82F8F}"/>
                    </a:ext>
                  </a:extLst>
                </p:cNvPr>
                <p:cNvSpPr/>
                <p:nvPr/>
              </p:nvSpPr>
              <p:spPr>
                <a:xfrm>
                  <a:off x="4618119" y="14827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7DB473B3-84EC-4479-9336-9DCE2F690283}"/>
                    </a:ext>
                  </a:extLst>
                </p:cNvPr>
                <p:cNvSpPr/>
                <p:nvPr/>
              </p:nvSpPr>
              <p:spPr>
                <a:xfrm>
                  <a:off x="4738468" y="1601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71F422E-49E4-41F2-AF76-70AFD1D1E4E8}"/>
                    </a:ext>
                  </a:extLst>
                </p:cNvPr>
                <p:cNvSpPr/>
                <p:nvPr/>
              </p:nvSpPr>
              <p:spPr>
                <a:xfrm>
                  <a:off x="4890868" y="1753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61243FB3-4F18-43D5-AD3E-FB781A6F5125}"/>
                    </a:ext>
                  </a:extLst>
                </p:cNvPr>
                <p:cNvSpPr/>
                <p:nvPr/>
              </p:nvSpPr>
              <p:spPr>
                <a:xfrm>
                  <a:off x="5043268" y="1906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ED8AFAB-E3C2-4B2B-8D7D-9A8053BE9B23}"/>
                    </a:ext>
                  </a:extLst>
                </p:cNvPr>
                <p:cNvSpPr/>
                <p:nvPr/>
              </p:nvSpPr>
              <p:spPr>
                <a:xfrm>
                  <a:off x="5195668" y="20585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A1C8FF85-AE89-481C-BF13-5DC044C3318B}"/>
                    </a:ext>
                  </a:extLst>
                </p:cNvPr>
                <p:cNvSpPr/>
                <p:nvPr/>
              </p:nvSpPr>
              <p:spPr>
                <a:xfrm>
                  <a:off x="5348068" y="22109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F6BC51D3-FDCB-4B10-8533-0F6A384FE72B}"/>
                    </a:ext>
                  </a:extLst>
                </p:cNvPr>
                <p:cNvSpPr/>
                <p:nvPr/>
              </p:nvSpPr>
              <p:spPr>
                <a:xfrm>
                  <a:off x="5500468" y="2363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EDA5BD85-712D-4736-AD44-EF42418E4DF2}"/>
                    </a:ext>
                  </a:extLst>
                </p:cNvPr>
                <p:cNvSpPr/>
                <p:nvPr/>
              </p:nvSpPr>
              <p:spPr>
                <a:xfrm>
                  <a:off x="5652868" y="2515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C53EA14-7E72-4F65-9E12-572FE4F908E1}"/>
                    </a:ext>
                  </a:extLst>
                </p:cNvPr>
                <p:cNvSpPr/>
                <p:nvPr/>
              </p:nvSpPr>
              <p:spPr>
                <a:xfrm>
                  <a:off x="5805268" y="2668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19D8CC0-4D00-4305-82FC-2269F85C79D0}"/>
                  </a:ext>
                </a:extLst>
              </p:cNvPr>
              <p:cNvSpPr/>
              <p:nvPr/>
            </p:nvSpPr>
            <p:spPr>
              <a:xfrm rot="2708333">
                <a:off x="4655055" y="3850033"/>
                <a:ext cx="216133" cy="2171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D8CB5A1-E59A-4D22-BE9F-1C216755B356}"/>
                </a:ext>
              </a:extLst>
            </p:cNvPr>
            <p:cNvGrpSpPr/>
            <p:nvPr/>
          </p:nvGrpSpPr>
          <p:grpSpPr>
            <a:xfrm>
              <a:off x="8333670" y="923527"/>
              <a:ext cx="1727009" cy="3676701"/>
              <a:chOff x="3866719" y="328303"/>
              <a:chExt cx="1727009" cy="3676701"/>
            </a:xfrm>
            <a:solidFill>
              <a:srgbClr val="00B050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F203E1-BA7E-430A-96E1-1658823ACCF6}"/>
                  </a:ext>
                </a:extLst>
              </p:cNvPr>
              <p:cNvSpPr/>
              <p:nvPr/>
            </p:nvSpPr>
            <p:spPr>
              <a:xfrm>
                <a:off x="4224095" y="328303"/>
                <a:ext cx="1012296" cy="986972"/>
              </a:xfrm>
              <a:custGeom>
                <a:avLst/>
                <a:gdLst>
                  <a:gd name="connsiteX0" fmla="*/ 497038 w 1012296"/>
                  <a:gd name="connsiteY0" fmla="*/ 0 h 986972"/>
                  <a:gd name="connsiteX1" fmla="*/ 1012296 w 1012296"/>
                  <a:gd name="connsiteY1" fmla="*/ 493486 h 986972"/>
                  <a:gd name="connsiteX2" fmla="*/ 497038 w 1012296"/>
                  <a:gd name="connsiteY2" fmla="*/ 986972 h 986972"/>
                  <a:gd name="connsiteX3" fmla="*/ 22272 w 1012296"/>
                  <a:gd name="connsiteY3" fmla="*/ 685573 h 986972"/>
                  <a:gd name="connsiteX4" fmla="*/ 0 w 1012296"/>
                  <a:gd name="connsiteY4" fmla="*/ 616858 h 986972"/>
                  <a:gd name="connsiteX5" fmla="*/ 269676 w 1012296"/>
                  <a:gd name="connsiteY5" fmla="*/ 616858 h 986972"/>
                  <a:gd name="connsiteX6" fmla="*/ 307169 w 1012296"/>
                  <a:gd name="connsiteY6" fmla="*/ 667960 h 986972"/>
                  <a:gd name="connsiteX7" fmla="*/ 497038 w 1012296"/>
                  <a:gd name="connsiteY7" fmla="*/ 740229 h 986972"/>
                  <a:gd name="connsiteX8" fmla="*/ 765553 w 1012296"/>
                  <a:gd name="connsiteY8" fmla="*/ 493486 h 986972"/>
                  <a:gd name="connsiteX9" fmla="*/ 497038 w 1012296"/>
                  <a:gd name="connsiteY9" fmla="*/ 246743 h 986972"/>
                  <a:gd name="connsiteX10" fmla="*/ 307169 w 1012296"/>
                  <a:gd name="connsiteY10" fmla="*/ 319013 h 986972"/>
                  <a:gd name="connsiteX11" fmla="*/ 269675 w 1012296"/>
                  <a:gd name="connsiteY11" fmla="*/ 370115 h 986972"/>
                  <a:gd name="connsiteX12" fmla="*/ 0 w 1012296"/>
                  <a:gd name="connsiteY12" fmla="*/ 370115 h 986972"/>
                  <a:gd name="connsiteX13" fmla="*/ 22272 w 1012296"/>
                  <a:gd name="connsiteY13" fmla="*/ 301399 h 986972"/>
                  <a:gd name="connsiteX14" fmla="*/ 497038 w 1012296"/>
                  <a:gd name="connsiteY14" fmla="*/ 0 h 98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2296" h="986972">
                    <a:moveTo>
                      <a:pt x="497038" y="0"/>
                    </a:moveTo>
                    <a:cubicBezTo>
                      <a:pt x="781607" y="0"/>
                      <a:pt x="1012296" y="220941"/>
                      <a:pt x="1012296" y="493486"/>
                    </a:cubicBezTo>
                    <a:cubicBezTo>
                      <a:pt x="1012296" y="766031"/>
                      <a:pt x="781607" y="986972"/>
                      <a:pt x="497038" y="986972"/>
                    </a:cubicBezTo>
                    <a:cubicBezTo>
                      <a:pt x="283612" y="986972"/>
                      <a:pt x="100492" y="862693"/>
                      <a:pt x="22272" y="685573"/>
                    </a:cubicBezTo>
                    <a:lnTo>
                      <a:pt x="0" y="616858"/>
                    </a:lnTo>
                    <a:lnTo>
                      <a:pt x="269676" y="616858"/>
                    </a:lnTo>
                    <a:lnTo>
                      <a:pt x="307169" y="667960"/>
                    </a:lnTo>
                    <a:cubicBezTo>
                      <a:pt x="355761" y="712611"/>
                      <a:pt x="422890" y="740229"/>
                      <a:pt x="497038" y="740229"/>
                    </a:cubicBezTo>
                    <a:cubicBezTo>
                      <a:pt x="645335" y="740229"/>
                      <a:pt x="765553" y="629758"/>
                      <a:pt x="765553" y="493486"/>
                    </a:cubicBezTo>
                    <a:cubicBezTo>
                      <a:pt x="765553" y="357214"/>
                      <a:pt x="645335" y="246743"/>
                      <a:pt x="497038" y="246743"/>
                    </a:cubicBezTo>
                    <a:cubicBezTo>
                      <a:pt x="422890" y="246743"/>
                      <a:pt x="355761" y="274361"/>
                      <a:pt x="307169" y="319013"/>
                    </a:cubicBezTo>
                    <a:lnTo>
                      <a:pt x="269675" y="370115"/>
                    </a:lnTo>
                    <a:lnTo>
                      <a:pt x="0" y="370115"/>
                    </a:lnTo>
                    <a:lnTo>
                      <a:pt x="22272" y="301399"/>
                    </a:lnTo>
                    <a:cubicBezTo>
                      <a:pt x="100492" y="124279"/>
                      <a:pt x="283612" y="0"/>
                      <a:pt x="4970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A4E1462-F44D-4E8A-BB26-2A56F9D84B12}"/>
                  </a:ext>
                </a:extLst>
              </p:cNvPr>
              <p:cNvGrpSpPr/>
              <p:nvPr/>
            </p:nvGrpSpPr>
            <p:grpSpPr>
              <a:xfrm rot="2708333">
                <a:off x="3816007" y="1730653"/>
                <a:ext cx="1828434" cy="1727009"/>
                <a:chOff x="4586068" y="1448972"/>
                <a:chExt cx="1356360" cy="1356360"/>
              </a:xfrm>
              <a:grpFill/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BEE81DC-D5C2-4C79-AB65-D541BC254846}"/>
                    </a:ext>
                  </a:extLst>
                </p:cNvPr>
                <p:cNvSpPr/>
                <p:nvPr/>
              </p:nvSpPr>
              <p:spPr>
                <a:xfrm>
                  <a:off x="4586068" y="14489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8BC1CDA8-69DA-4709-B68C-07D677F495B2}"/>
                    </a:ext>
                  </a:extLst>
                </p:cNvPr>
                <p:cNvSpPr/>
                <p:nvPr/>
              </p:nvSpPr>
              <p:spPr>
                <a:xfrm>
                  <a:off x="4738468" y="1601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FAD94213-DCAA-4DC3-8460-34B29CF016C0}"/>
                    </a:ext>
                  </a:extLst>
                </p:cNvPr>
                <p:cNvSpPr/>
                <p:nvPr/>
              </p:nvSpPr>
              <p:spPr>
                <a:xfrm>
                  <a:off x="4890868" y="1753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EDEEADB-420A-4634-AF66-FA5D5AB30FAC}"/>
                    </a:ext>
                  </a:extLst>
                </p:cNvPr>
                <p:cNvSpPr/>
                <p:nvPr/>
              </p:nvSpPr>
              <p:spPr>
                <a:xfrm>
                  <a:off x="5043268" y="1906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99582E2E-8F60-49CE-8B71-B20FC607D847}"/>
                    </a:ext>
                  </a:extLst>
                </p:cNvPr>
                <p:cNvSpPr/>
                <p:nvPr/>
              </p:nvSpPr>
              <p:spPr>
                <a:xfrm>
                  <a:off x="5195668" y="20585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F910C97-53A3-46EC-A538-A9D6ED7C0BF2}"/>
                    </a:ext>
                  </a:extLst>
                </p:cNvPr>
                <p:cNvSpPr/>
                <p:nvPr/>
              </p:nvSpPr>
              <p:spPr>
                <a:xfrm>
                  <a:off x="5348068" y="22109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9BD19397-AA32-4746-BA96-EBC0A690591B}"/>
                    </a:ext>
                  </a:extLst>
                </p:cNvPr>
                <p:cNvSpPr/>
                <p:nvPr/>
              </p:nvSpPr>
              <p:spPr>
                <a:xfrm>
                  <a:off x="5500468" y="2363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E60A8207-BEDE-4DC0-BD72-16177C239608}"/>
                    </a:ext>
                  </a:extLst>
                </p:cNvPr>
                <p:cNvSpPr/>
                <p:nvPr/>
              </p:nvSpPr>
              <p:spPr>
                <a:xfrm>
                  <a:off x="5652868" y="2515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A6CC24A3-BD92-4256-8F68-F59EB8571E73}"/>
                    </a:ext>
                  </a:extLst>
                </p:cNvPr>
                <p:cNvSpPr/>
                <p:nvPr/>
              </p:nvSpPr>
              <p:spPr>
                <a:xfrm>
                  <a:off x="5805268" y="2668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AB2A64F-8A6F-4EE7-8819-4DEB791F4681}"/>
                  </a:ext>
                </a:extLst>
              </p:cNvPr>
              <p:cNvSpPr/>
              <p:nvPr/>
            </p:nvSpPr>
            <p:spPr>
              <a:xfrm rot="2708333">
                <a:off x="4651194" y="3809606"/>
                <a:ext cx="194925" cy="1958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7BF046-0759-43CA-BA1C-AA936B60EA7A}"/>
                </a:ext>
              </a:extLst>
            </p:cNvPr>
            <p:cNvGrpSpPr/>
            <p:nvPr/>
          </p:nvGrpSpPr>
          <p:grpSpPr>
            <a:xfrm>
              <a:off x="4335556" y="918203"/>
              <a:ext cx="1727009" cy="3707471"/>
              <a:chOff x="3866719" y="355599"/>
              <a:chExt cx="1727009" cy="3707471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4FC4351-F645-4D84-8FA6-93DDC82F0BB1}"/>
                  </a:ext>
                </a:extLst>
              </p:cNvPr>
              <p:cNvSpPr/>
              <p:nvPr/>
            </p:nvSpPr>
            <p:spPr>
              <a:xfrm>
                <a:off x="4224095" y="355599"/>
                <a:ext cx="1012296" cy="986972"/>
              </a:xfrm>
              <a:custGeom>
                <a:avLst/>
                <a:gdLst>
                  <a:gd name="connsiteX0" fmla="*/ 497038 w 1012296"/>
                  <a:gd name="connsiteY0" fmla="*/ 0 h 986972"/>
                  <a:gd name="connsiteX1" fmla="*/ 1012296 w 1012296"/>
                  <a:gd name="connsiteY1" fmla="*/ 493486 h 986972"/>
                  <a:gd name="connsiteX2" fmla="*/ 497038 w 1012296"/>
                  <a:gd name="connsiteY2" fmla="*/ 986972 h 986972"/>
                  <a:gd name="connsiteX3" fmla="*/ 22272 w 1012296"/>
                  <a:gd name="connsiteY3" fmla="*/ 685573 h 986972"/>
                  <a:gd name="connsiteX4" fmla="*/ 0 w 1012296"/>
                  <a:gd name="connsiteY4" fmla="*/ 616858 h 986972"/>
                  <a:gd name="connsiteX5" fmla="*/ 269676 w 1012296"/>
                  <a:gd name="connsiteY5" fmla="*/ 616858 h 986972"/>
                  <a:gd name="connsiteX6" fmla="*/ 307169 w 1012296"/>
                  <a:gd name="connsiteY6" fmla="*/ 667960 h 986972"/>
                  <a:gd name="connsiteX7" fmla="*/ 497038 w 1012296"/>
                  <a:gd name="connsiteY7" fmla="*/ 740229 h 986972"/>
                  <a:gd name="connsiteX8" fmla="*/ 765553 w 1012296"/>
                  <a:gd name="connsiteY8" fmla="*/ 493486 h 986972"/>
                  <a:gd name="connsiteX9" fmla="*/ 497038 w 1012296"/>
                  <a:gd name="connsiteY9" fmla="*/ 246743 h 986972"/>
                  <a:gd name="connsiteX10" fmla="*/ 307169 w 1012296"/>
                  <a:gd name="connsiteY10" fmla="*/ 319013 h 986972"/>
                  <a:gd name="connsiteX11" fmla="*/ 269675 w 1012296"/>
                  <a:gd name="connsiteY11" fmla="*/ 370115 h 986972"/>
                  <a:gd name="connsiteX12" fmla="*/ 0 w 1012296"/>
                  <a:gd name="connsiteY12" fmla="*/ 370115 h 986972"/>
                  <a:gd name="connsiteX13" fmla="*/ 22272 w 1012296"/>
                  <a:gd name="connsiteY13" fmla="*/ 301399 h 986972"/>
                  <a:gd name="connsiteX14" fmla="*/ 497038 w 1012296"/>
                  <a:gd name="connsiteY14" fmla="*/ 0 h 98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2296" h="986972">
                    <a:moveTo>
                      <a:pt x="497038" y="0"/>
                    </a:moveTo>
                    <a:cubicBezTo>
                      <a:pt x="781607" y="0"/>
                      <a:pt x="1012296" y="220941"/>
                      <a:pt x="1012296" y="493486"/>
                    </a:cubicBezTo>
                    <a:cubicBezTo>
                      <a:pt x="1012296" y="766031"/>
                      <a:pt x="781607" y="986972"/>
                      <a:pt x="497038" y="986972"/>
                    </a:cubicBezTo>
                    <a:cubicBezTo>
                      <a:pt x="283612" y="986972"/>
                      <a:pt x="100492" y="862693"/>
                      <a:pt x="22272" y="685573"/>
                    </a:cubicBezTo>
                    <a:lnTo>
                      <a:pt x="0" y="616858"/>
                    </a:lnTo>
                    <a:lnTo>
                      <a:pt x="269676" y="616858"/>
                    </a:lnTo>
                    <a:lnTo>
                      <a:pt x="307169" y="667960"/>
                    </a:lnTo>
                    <a:cubicBezTo>
                      <a:pt x="355761" y="712611"/>
                      <a:pt x="422890" y="740229"/>
                      <a:pt x="497038" y="740229"/>
                    </a:cubicBezTo>
                    <a:cubicBezTo>
                      <a:pt x="645335" y="740229"/>
                      <a:pt x="765553" y="629758"/>
                      <a:pt x="765553" y="493486"/>
                    </a:cubicBezTo>
                    <a:cubicBezTo>
                      <a:pt x="765553" y="357214"/>
                      <a:pt x="645335" y="246743"/>
                      <a:pt x="497038" y="246743"/>
                    </a:cubicBezTo>
                    <a:cubicBezTo>
                      <a:pt x="422890" y="246743"/>
                      <a:pt x="355761" y="274361"/>
                      <a:pt x="307169" y="319013"/>
                    </a:cubicBezTo>
                    <a:lnTo>
                      <a:pt x="269675" y="370115"/>
                    </a:lnTo>
                    <a:lnTo>
                      <a:pt x="0" y="370115"/>
                    </a:lnTo>
                    <a:lnTo>
                      <a:pt x="22272" y="301399"/>
                    </a:lnTo>
                    <a:cubicBezTo>
                      <a:pt x="100492" y="124279"/>
                      <a:pt x="283612" y="0"/>
                      <a:pt x="49703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F720B74-C187-41DF-B012-70A3576E392E}"/>
                  </a:ext>
                </a:extLst>
              </p:cNvPr>
              <p:cNvGrpSpPr/>
              <p:nvPr/>
            </p:nvGrpSpPr>
            <p:grpSpPr>
              <a:xfrm rot="2708333">
                <a:off x="3816007" y="1730653"/>
                <a:ext cx="1828434" cy="1727009"/>
                <a:chOff x="4586068" y="1448972"/>
                <a:chExt cx="1356360" cy="1356360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9E4A6E86-8DC4-4693-ABCA-EFB9DE058377}"/>
                    </a:ext>
                  </a:extLst>
                </p:cNvPr>
                <p:cNvSpPr/>
                <p:nvPr/>
              </p:nvSpPr>
              <p:spPr>
                <a:xfrm>
                  <a:off x="4586068" y="14489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1159721A-CF04-4C41-A51C-2B5EEEA7043E}"/>
                    </a:ext>
                  </a:extLst>
                </p:cNvPr>
                <p:cNvSpPr/>
                <p:nvPr/>
              </p:nvSpPr>
              <p:spPr>
                <a:xfrm>
                  <a:off x="4738468" y="16013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87398A4-D91F-4D3A-95B5-77F2ED8197EF}"/>
                    </a:ext>
                  </a:extLst>
                </p:cNvPr>
                <p:cNvSpPr/>
                <p:nvPr/>
              </p:nvSpPr>
              <p:spPr>
                <a:xfrm>
                  <a:off x="4890868" y="17537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651913A-35F6-49FF-A9D1-587792D1071F}"/>
                    </a:ext>
                  </a:extLst>
                </p:cNvPr>
                <p:cNvSpPr/>
                <p:nvPr/>
              </p:nvSpPr>
              <p:spPr>
                <a:xfrm>
                  <a:off x="5043268" y="19061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685A1B0-E2AF-4587-9CB4-4AC1FE8A7324}"/>
                    </a:ext>
                  </a:extLst>
                </p:cNvPr>
                <p:cNvSpPr/>
                <p:nvPr/>
              </p:nvSpPr>
              <p:spPr>
                <a:xfrm>
                  <a:off x="5195668" y="20585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AFE8F3C-B60F-4A53-9BCE-1067F2932FCE}"/>
                    </a:ext>
                  </a:extLst>
                </p:cNvPr>
                <p:cNvSpPr/>
                <p:nvPr/>
              </p:nvSpPr>
              <p:spPr>
                <a:xfrm>
                  <a:off x="5348068" y="22109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7C0C165-9C57-4A17-94F6-1E1BEAD6A73A}"/>
                    </a:ext>
                  </a:extLst>
                </p:cNvPr>
                <p:cNvSpPr/>
                <p:nvPr/>
              </p:nvSpPr>
              <p:spPr>
                <a:xfrm>
                  <a:off x="5500468" y="23633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751B0F7-0DE9-413B-AE06-651DB87CAC37}"/>
                    </a:ext>
                  </a:extLst>
                </p:cNvPr>
                <p:cNvSpPr/>
                <p:nvPr/>
              </p:nvSpPr>
              <p:spPr>
                <a:xfrm>
                  <a:off x="5652868" y="25157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FAFDACEA-B924-4714-9AAA-D5ABCD2DB70E}"/>
                    </a:ext>
                  </a:extLst>
                </p:cNvPr>
                <p:cNvSpPr/>
                <p:nvPr/>
              </p:nvSpPr>
              <p:spPr>
                <a:xfrm>
                  <a:off x="5805268" y="2668172"/>
                  <a:ext cx="137160" cy="1371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896A8A3-7C45-4E65-B063-84755154A01A}"/>
                  </a:ext>
                </a:extLst>
              </p:cNvPr>
              <p:cNvSpPr/>
              <p:nvPr/>
            </p:nvSpPr>
            <p:spPr>
              <a:xfrm rot="2708333">
                <a:off x="4633357" y="3867620"/>
                <a:ext cx="215894" cy="175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B92D6D-2529-4854-A3DD-65D3E3B4A62D}"/>
                </a:ext>
              </a:extLst>
            </p:cNvPr>
            <p:cNvGrpSpPr/>
            <p:nvPr/>
          </p:nvGrpSpPr>
          <p:grpSpPr>
            <a:xfrm>
              <a:off x="6319821" y="918203"/>
              <a:ext cx="1727009" cy="3680546"/>
              <a:chOff x="3866719" y="355599"/>
              <a:chExt cx="1727009" cy="3680546"/>
            </a:xfrm>
            <a:solidFill>
              <a:srgbClr val="C00000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B52C5D4-1902-4BEA-B3B0-51ACB88A984A}"/>
                  </a:ext>
                </a:extLst>
              </p:cNvPr>
              <p:cNvSpPr/>
              <p:nvPr/>
            </p:nvSpPr>
            <p:spPr>
              <a:xfrm>
                <a:off x="4224095" y="355599"/>
                <a:ext cx="1012296" cy="986972"/>
              </a:xfrm>
              <a:custGeom>
                <a:avLst/>
                <a:gdLst>
                  <a:gd name="connsiteX0" fmla="*/ 497038 w 1012296"/>
                  <a:gd name="connsiteY0" fmla="*/ 0 h 986972"/>
                  <a:gd name="connsiteX1" fmla="*/ 1012296 w 1012296"/>
                  <a:gd name="connsiteY1" fmla="*/ 493486 h 986972"/>
                  <a:gd name="connsiteX2" fmla="*/ 497038 w 1012296"/>
                  <a:gd name="connsiteY2" fmla="*/ 986972 h 986972"/>
                  <a:gd name="connsiteX3" fmla="*/ 22272 w 1012296"/>
                  <a:gd name="connsiteY3" fmla="*/ 685573 h 986972"/>
                  <a:gd name="connsiteX4" fmla="*/ 0 w 1012296"/>
                  <a:gd name="connsiteY4" fmla="*/ 616858 h 986972"/>
                  <a:gd name="connsiteX5" fmla="*/ 269676 w 1012296"/>
                  <a:gd name="connsiteY5" fmla="*/ 616858 h 986972"/>
                  <a:gd name="connsiteX6" fmla="*/ 307169 w 1012296"/>
                  <a:gd name="connsiteY6" fmla="*/ 667960 h 986972"/>
                  <a:gd name="connsiteX7" fmla="*/ 497038 w 1012296"/>
                  <a:gd name="connsiteY7" fmla="*/ 740229 h 986972"/>
                  <a:gd name="connsiteX8" fmla="*/ 765553 w 1012296"/>
                  <a:gd name="connsiteY8" fmla="*/ 493486 h 986972"/>
                  <a:gd name="connsiteX9" fmla="*/ 497038 w 1012296"/>
                  <a:gd name="connsiteY9" fmla="*/ 246743 h 986972"/>
                  <a:gd name="connsiteX10" fmla="*/ 307169 w 1012296"/>
                  <a:gd name="connsiteY10" fmla="*/ 319013 h 986972"/>
                  <a:gd name="connsiteX11" fmla="*/ 269675 w 1012296"/>
                  <a:gd name="connsiteY11" fmla="*/ 370115 h 986972"/>
                  <a:gd name="connsiteX12" fmla="*/ 0 w 1012296"/>
                  <a:gd name="connsiteY12" fmla="*/ 370115 h 986972"/>
                  <a:gd name="connsiteX13" fmla="*/ 22272 w 1012296"/>
                  <a:gd name="connsiteY13" fmla="*/ 301399 h 986972"/>
                  <a:gd name="connsiteX14" fmla="*/ 497038 w 1012296"/>
                  <a:gd name="connsiteY14" fmla="*/ 0 h 98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2296" h="986972">
                    <a:moveTo>
                      <a:pt x="497038" y="0"/>
                    </a:moveTo>
                    <a:cubicBezTo>
                      <a:pt x="781607" y="0"/>
                      <a:pt x="1012296" y="220941"/>
                      <a:pt x="1012296" y="493486"/>
                    </a:cubicBezTo>
                    <a:cubicBezTo>
                      <a:pt x="1012296" y="766031"/>
                      <a:pt x="781607" y="986972"/>
                      <a:pt x="497038" y="986972"/>
                    </a:cubicBezTo>
                    <a:cubicBezTo>
                      <a:pt x="283612" y="986972"/>
                      <a:pt x="100492" y="862693"/>
                      <a:pt x="22272" y="685573"/>
                    </a:cubicBezTo>
                    <a:lnTo>
                      <a:pt x="0" y="616858"/>
                    </a:lnTo>
                    <a:lnTo>
                      <a:pt x="269676" y="616858"/>
                    </a:lnTo>
                    <a:lnTo>
                      <a:pt x="307169" y="667960"/>
                    </a:lnTo>
                    <a:cubicBezTo>
                      <a:pt x="355761" y="712611"/>
                      <a:pt x="422890" y="740229"/>
                      <a:pt x="497038" y="740229"/>
                    </a:cubicBezTo>
                    <a:cubicBezTo>
                      <a:pt x="645335" y="740229"/>
                      <a:pt x="765553" y="629758"/>
                      <a:pt x="765553" y="493486"/>
                    </a:cubicBezTo>
                    <a:cubicBezTo>
                      <a:pt x="765553" y="357214"/>
                      <a:pt x="645335" y="246743"/>
                      <a:pt x="497038" y="246743"/>
                    </a:cubicBezTo>
                    <a:cubicBezTo>
                      <a:pt x="422890" y="246743"/>
                      <a:pt x="355761" y="274361"/>
                      <a:pt x="307169" y="319013"/>
                    </a:cubicBezTo>
                    <a:lnTo>
                      <a:pt x="269675" y="370115"/>
                    </a:lnTo>
                    <a:lnTo>
                      <a:pt x="0" y="370115"/>
                    </a:lnTo>
                    <a:lnTo>
                      <a:pt x="22272" y="301399"/>
                    </a:lnTo>
                    <a:cubicBezTo>
                      <a:pt x="100492" y="124279"/>
                      <a:pt x="283612" y="0"/>
                      <a:pt x="4970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7C59A6F-2C97-4C8F-9B2F-F2505D9E038F}"/>
                  </a:ext>
                </a:extLst>
              </p:cNvPr>
              <p:cNvGrpSpPr/>
              <p:nvPr/>
            </p:nvGrpSpPr>
            <p:grpSpPr>
              <a:xfrm rot="2708333">
                <a:off x="3816007" y="1730653"/>
                <a:ext cx="1828434" cy="1727009"/>
                <a:chOff x="4586068" y="1448972"/>
                <a:chExt cx="1356360" cy="1356360"/>
              </a:xfrm>
              <a:grpFill/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8109F87-48C0-4D53-AEBE-B1553E03B855}"/>
                    </a:ext>
                  </a:extLst>
                </p:cNvPr>
                <p:cNvSpPr/>
                <p:nvPr/>
              </p:nvSpPr>
              <p:spPr>
                <a:xfrm>
                  <a:off x="4586068" y="14489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32D5330-EFEC-4694-ABE0-48B88891BC0A}"/>
                    </a:ext>
                  </a:extLst>
                </p:cNvPr>
                <p:cNvSpPr/>
                <p:nvPr/>
              </p:nvSpPr>
              <p:spPr>
                <a:xfrm>
                  <a:off x="4738468" y="1601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37E07B7-6ABB-43FE-A2F9-2F9695C71D09}"/>
                    </a:ext>
                  </a:extLst>
                </p:cNvPr>
                <p:cNvSpPr/>
                <p:nvPr/>
              </p:nvSpPr>
              <p:spPr>
                <a:xfrm>
                  <a:off x="4890868" y="1753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6365A8E-396B-423F-B900-01E37229F565}"/>
                    </a:ext>
                  </a:extLst>
                </p:cNvPr>
                <p:cNvSpPr/>
                <p:nvPr/>
              </p:nvSpPr>
              <p:spPr>
                <a:xfrm>
                  <a:off x="5043268" y="1906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FF88D7B-B50E-4A87-8B85-3465C6D26E33}"/>
                    </a:ext>
                  </a:extLst>
                </p:cNvPr>
                <p:cNvSpPr/>
                <p:nvPr/>
              </p:nvSpPr>
              <p:spPr>
                <a:xfrm>
                  <a:off x="5195668" y="20585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E9B8EF4-84AB-4762-98BA-86B9FC514439}"/>
                    </a:ext>
                  </a:extLst>
                </p:cNvPr>
                <p:cNvSpPr/>
                <p:nvPr/>
              </p:nvSpPr>
              <p:spPr>
                <a:xfrm>
                  <a:off x="5348068" y="22109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B086BAF5-909C-4699-A7B8-D9DA12D43DC6}"/>
                    </a:ext>
                  </a:extLst>
                </p:cNvPr>
                <p:cNvSpPr/>
                <p:nvPr/>
              </p:nvSpPr>
              <p:spPr>
                <a:xfrm>
                  <a:off x="5500468" y="23633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1B3D46D-F5CB-46D9-AA93-042AAC4B5EF0}"/>
                    </a:ext>
                  </a:extLst>
                </p:cNvPr>
                <p:cNvSpPr/>
                <p:nvPr/>
              </p:nvSpPr>
              <p:spPr>
                <a:xfrm>
                  <a:off x="5652868" y="25157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6A9DA65D-666C-4737-82E7-D63FF4CEC7DD}"/>
                    </a:ext>
                  </a:extLst>
                </p:cNvPr>
                <p:cNvSpPr/>
                <p:nvPr/>
              </p:nvSpPr>
              <p:spPr>
                <a:xfrm>
                  <a:off x="5805268" y="266817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789670C-BDFE-4EFE-BEAC-DA9B114CD7C3}"/>
                  </a:ext>
                </a:extLst>
              </p:cNvPr>
              <p:cNvSpPr/>
              <p:nvPr/>
            </p:nvSpPr>
            <p:spPr>
              <a:xfrm rot="2708333">
                <a:off x="4646523" y="3835941"/>
                <a:ext cx="196367" cy="2040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3D7EA4A-E77E-463C-899F-1C8D2E269B42}"/>
                </a:ext>
              </a:extLst>
            </p:cNvPr>
            <p:cNvSpPr/>
            <p:nvPr/>
          </p:nvSpPr>
          <p:spPr>
            <a:xfrm rot="416270">
              <a:off x="3992096" y="5186359"/>
              <a:ext cx="1146533" cy="9502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8348032-F4ED-47AA-9D71-35579C67E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59"/>
            <a:stretch/>
          </p:blipFill>
          <p:spPr>
            <a:xfrm>
              <a:off x="1718299" y="4984518"/>
              <a:ext cx="1687531" cy="13281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5347 L -1.05091 -0.0388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52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4" y="574920"/>
            <a:ext cx="5709749" cy="3785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343400" y="15240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</a:t>
            </a:r>
          </a:p>
        </p:txBody>
      </p:sp>
      <p:pic>
        <p:nvPicPr>
          <p:cNvPr id="8" name="Picture 7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478" y="574920"/>
            <a:ext cx="5575736" cy="3744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A4F35DF4-3A26-49FA-99E8-0E8824932B11}"/>
              </a:ext>
            </a:extLst>
          </p:cNvPr>
          <p:cNvSpPr/>
          <p:nvPr/>
        </p:nvSpPr>
        <p:spPr>
          <a:xfrm>
            <a:off x="2590800" y="5486400"/>
            <a:ext cx="8153400" cy="60960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দালান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64" y="254444"/>
            <a:ext cx="3810000" cy="265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204" y="254444"/>
            <a:ext cx="3793396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522" y="3124200"/>
            <a:ext cx="4343400" cy="2718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124200"/>
            <a:ext cx="4343400" cy="2694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246535"/>
            <a:ext cx="3810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DD8D16A5-02EB-408F-8186-3F25F0CB2462}"/>
              </a:ext>
            </a:extLst>
          </p:cNvPr>
          <p:cNvSpPr/>
          <p:nvPr/>
        </p:nvSpPr>
        <p:spPr>
          <a:xfrm>
            <a:off x="1371600" y="6096000"/>
            <a:ext cx="9220200" cy="60960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উৎসগুলোঃ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নলকূপ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কূপ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ঝরনা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24D70646-B4CD-4B59-B2A4-1B7357DD22F4}"/>
              </a:ext>
            </a:extLst>
          </p:cNvPr>
          <p:cNvSpPr/>
          <p:nvPr/>
        </p:nvSpPr>
        <p:spPr>
          <a:xfrm>
            <a:off x="2362200" y="3429000"/>
            <a:ext cx="8839200" cy="6858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FAE849D6-7367-4CD4-ABDF-F73F0F3A22B2}"/>
              </a:ext>
            </a:extLst>
          </p:cNvPr>
          <p:cNvSpPr/>
          <p:nvPr/>
        </p:nvSpPr>
        <p:spPr>
          <a:xfrm>
            <a:off x="2344271" y="4191000"/>
            <a:ext cx="8839200" cy="6858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2D329A2C-5207-449A-BBD5-538C9196D7F6}"/>
              </a:ext>
            </a:extLst>
          </p:cNvPr>
          <p:cNvSpPr/>
          <p:nvPr/>
        </p:nvSpPr>
        <p:spPr>
          <a:xfrm>
            <a:off x="2362200" y="4953000"/>
            <a:ext cx="8839200" cy="6858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B34791E0-76F6-4F1F-9FF1-84B3239E4BA6}"/>
              </a:ext>
            </a:extLst>
          </p:cNvPr>
          <p:cNvSpPr/>
          <p:nvPr/>
        </p:nvSpPr>
        <p:spPr>
          <a:xfrm>
            <a:off x="1219200" y="2321859"/>
            <a:ext cx="8839200" cy="6858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07EC1411-E563-48F5-A55A-CA3F96D4020C}"/>
              </a:ext>
            </a:extLst>
          </p:cNvPr>
          <p:cNvSpPr/>
          <p:nvPr/>
        </p:nvSpPr>
        <p:spPr>
          <a:xfrm>
            <a:off x="3810000" y="495300"/>
            <a:ext cx="3581400" cy="9906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202608B0-68F6-4339-8FDE-54E808E01657}"/>
              </a:ext>
            </a:extLst>
          </p:cNvPr>
          <p:cNvSpPr/>
          <p:nvPr/>
        </p:nvSpPr>
        <p:spPr>
          <a:xfrm>
            <a:off x="4305300" y="685800"/>
            <a:ext cx="3581400" cy="8382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854E7333-5FD4-4342-AE12-C7D8324E51EC}"/>
              </a:ext>
            </a:extLst>
          </p:cNvPr>
          <p:cNvSpPr/>
          <p:nvPr/>
        </p:nvSpPr>
        <p:spPr>
          <a:xfrm>
            <a:off x="2286000" y="2438400"/>
            <a:ext cx="8229600" cy="25146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048000" y="381000"/>
            <a:ext cx="5867400" cy="1283732"/>
          </a:xfrm>
          <a:prstGeom prst="downArrow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ACC56FD9-37D4-418E-B51F-32EEFDE8304A}"/>
              </a:ext>
            </a:extLst>
          </p:cNvPr>
          <p:cNvSpPr/>
          <p:nvPr/>
        </p:nvSpPr>
        <p:spPr>
          <a:xfrm>
            <a:off x="304800" y="2514600"/>
            <a:ext cx="2971800" cy="9906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91075FA-10B5-4BE3-82AC-47AC76383C39}"/>
              </a:ext>
            </a:extLst>
          </p:cNvPr>
          <p:cNvSpPr/>
          <p:nvPr/>
        </p:nvSpPr>
        <p:spPr>
          <a:xfrm>
            <a:off x="304800" y="3886200"/>
            <a:ext cx="2971800" cy="990600"/>
          </a:xfrm>
          <a:prstGeom prst="homePlat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CC8E3C73-5784-4129-B83C-265109F16810}"/>
              </a:ext>
            </a:extLst>
          </p:cNvPr>
          <p:cNvSpPr/>
          <p:nvPr/>
        </p:nvSpPr>
        <p:spPr>
          <a:xfrm>
            <a:off x="304800" y="5257800"/>
            <a:ext cx="2971800" cy="990600"/>
          </a:xfrm>
          <a:prstGeom prst="homePlat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44B37F9-216F-4522-95D8-6515321232AC}"/>
              </a:ext>
            </a:extLst>
          </p:cNvPr>
          <p:cNvSpPr/>
          <p:nvPr/>
        </p:nvSpPr>
        <p:spPr>
          <a:xfrm flipH="1">
            <a:off x="3429000" y="2470666"/>
            <a:ext cx="8229600" cy="10668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582CD6B-22D9-4F6E-BFBE-85048A56F63B}"/>
              </a:ext>
            </a:extLst>
          </p:cNvPr>
          <p:cNvSpPr/>
          <p:nvPr/>
        </p:nvSpPr>
        <p:spPr>
          <a:xfrm flipH="1">
            <a:off x="3424517" y="3815834"/>
            <a:ext cx="8229600" cy="1131332"/>
          </a:xfrm>
          <a:prstGeom prst="homePlat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2C583B2-210D-41DD-B7EF-F1A4613C6106}"/>
              </a:ext>
            </a:extLst>
          </p:cNvPr>
          <p:cNvSpPr/>
          <p:nvPr/>
        </p:nvSpPr>
        <p:spPr>
          <a:xfrm flipH="1">
            <a:off x="3433482" y="5257800"/>
            <a:ext cx="8220635" cy="990600"/>
          </a:xfrm>
          <a:prstGeom prst="homePlat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উৎসগুলোর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9141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5F7212-CE47-437F-87E4-30040C35A60F}"/>
              </a:ext>
            </a:extLst>
          </p:cNvPr>
          <p:cNvGrpSpPr/>
          <p:nvPr/>
        </p:nvGrpSpPr>
        <p:grpSpPr>
          <a:xfrm>
            <a:off x="5791200" y="1143000"/>
            <a:ext cx="5892800" cy="5105400"/>
            <a:chOff x="4191000" y="457200"/>
            <a:chExt cx="5892800" cy="51054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96E886-3979-4818-A177-660D15C108E7}"/>
                </a:ext>
              </a:extLst>
            </p:cNvPr>
            <p:cNvGrpSpPr/>
            <p:nvPr/>
          </p:nvGrpSpPr>
          <p:grpSpPr>
            <a:xfrm>
              <a:off x="4191000" y="457200"/>
              <a:ext cx="5892800" cy="4876800"/>
              <a:chOff x="4191000" y="457200"/>
              <a:chExt cx="5892800" cy="48768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1F13C68-8F32-44E6-85D9-70ACE34FF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5482" y="3530600"/>
                <a:ext cx="5888318" cy="180340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C4AA487-91F5-47A0-9779-FD232E951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1000" y="1524000"/>
                <a:ext cx="5892800" cy="19050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2D4317F-2B5A-4EC4-BFDA-28271C64D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1000" y="457200"/>
                <a:ext cx="5892800" cy="635000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44CA29-87E5-4F31-80FD-5DEE903740A2}"/>
                </a:ext>
              </a:extLst>
            </p:cNvPr>
            <p:cNvSpPr/>
            <p:nvPr/>
          </p:nvSpPr>
          <p:spPr>
            <a:xfrm>
              <a:off x="4191000" y="5181600"/>
              <a:ext cx="3352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FDE8F00-2652-430D-ABFF-0B64047EB957}"/>
              </a:ext>
            </a:extLst>
          </p:cNvPr>
          <p:cNvSpPr txBox="1"/>
          <p:nvPr/>
        </p:nvSpPr>
        <p:spPr>
          <a:xfrm>
            <a:off x="228600" y="2705584"/>
            <a:ext cx="49784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৪১ ও ৪২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E411A6-7E84-4466-9BAD-68F862C9E026}"/>
              </a:ext>
            </a:extLst>
          </p:cNvPr>
          <p:cNvSpPr txBox="1"/>
          <p:nvPr/>
        </p:nvSpPr>
        <p:spPr>
          <a:xfrm>
            <a:off x="381000" y="681247"/>
            <a:ext cx="4978400" cy="11079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6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6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4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3086100" y="304800"/>
            <a:ext cx="6019800" cy="152400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3992966A-00CB-4A7F-9DC1-72F57397A808}"/>
              </a:ext>
            </a:extLst>
          </p:cNvPr>
          <p:cNvSpPr/>
          <p:nvPr/>
        </p:nvSpPr>
        <p:spPr>
          <a:xfrm>
            <a:off x="838200" y="3429000"/>
            <a:ext cx="10591800" cy="6858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ADFAD0A-BB8C-4E67-87DB-99BD2E7F635A}"/>
              </a:ext>
            </a:extLst>
          </p:cNvPr>
          <p:cNvSpPr/>
          <p:nvPr/>
        </p:nvSpPr>
        <p:spPr>
          <a:xfrm>
            <a:off x="820271" y="4191000"/>
            <a:ext cx="10591800" cy="6858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BA0F0D51-2B3E-4732-953A-F8C1B5B4D8A4}"/>
              </a:ext>
            </a:extLst>
          </p:cNvPr>
          <p:cNvSpPr/>
          <p:nvPr/>
        </p:nvSpPr>
        <p:spPr>
          <a:xfrm>
            <a:off x="838200" y="4953000"/>
            <a:ext cx="10591800" cy="6858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ব্যবহারগুলো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66D9C34-1106-4E26-8CCB-8F454ED9C1E8}"/>
              </a:ext>
            </a:extLst>
          </p:cNvPr>
          <p:cNvSpPr/>
          <p:nvPr/>
        </p:nvSpPr>
        <p:spPr>
          <a:xfrm>
            <a:off x="304800" y="2324100"/>
            <a:ext cx="10591800" cy="6858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09F81D4D-FF05-4F36-ADDD-AB52FD405CDE}"/>
              </a:ext>
            </a:extLst>
          </p:cNvPr>
          <p:cNvSpPr/>
          <p:nvPr/>
        </p:nvSpPr>
        <p:spPr>
          <a:xfrm>
            <a:off x="4381500" y="152400"/>
            <a:ext cx="3429000" cy="1600200"/>
          </a:xfrm>
          <a:prstGeom prst="wav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নিরাময়মূলক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5AA912E6-6D12-4C53-AB2F-DE06285E7474}"/>
              </a:ext>
            </a:extLst>
          </p:cNvPr>
          <p:cNvSpPr/>
          <p:nvPr/>
        </p:nvSpPr>
        <p:spPr>
          <a:xfrm>
            <a:off x="304800" y="2438400"/>
            <a:ext cx="3810000" cy="28194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নলকুপ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1A2B882-6E61-4A72-A8A0-C2E5B72EB076}"/>
              </a:ext>
            </a:extLst>
          </p:cNvPr>
          <p:cNvSpPr/>
          <p:nvPr/>
        </p:nvSpPr>
        <p:spPr>
          <a:xfrm>
            <a:off x="4191000" y="2438400"/>
            <a:ext cx="3810000" cy="28194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করতে,কাপড়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চোপড়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ধুতে,গোসল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শিল্পকারখানাতে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3BACD56A-D5F4-4FC5-88D4-A78CAF26764A}"/>
              </a:ext>
            </a:extLst>
          </p:cNvPr>
          <p:cNvSpPr/>
          <p:nvPr/>
        </p:nvSpPr>
        <p:spPr>
          <a:xfrm>
            <a:off x="8077200" y="2438400"/>
            <a:ext cx="3810000" cy="28194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দালান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বানাই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রাস্তাবানাই,গাছ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8205EE29-EE6A-4B3F-914B-B087198C4BCA}"/>
              </a:ext>
            </a:extLst>
          </p:cNvPr>
          <p:cNvSpPr/>
          <p:nvPr/>
        </p:nvSpPr>
        <p:spPr>
          <a:xfrm>
            <a:off x="4343400" y="152400"/>
            <a:ext cx="3962400" cy="190500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19503178-EDCE-4838-88E6-70237C9FAE54}"/>
              </a:ext>
            </a:extLst>
          </p:cNvPr>
          <p:cNvSpPr/>
          <p:nvPr/>
        </p:nvSpPr>
        <p:spPr>
          <a:xfrm>
            <a:off x="2209800" y="2438400"/>
            <a:ext cx="8496300" cy="396240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1026" name="Picture 2" descr="data:image/png;base64,iVBORw0KGgoAAAANSUhEUgAAARMAAAC3CAMAAAAGjUrGAAABcVBMVEX//////f/kBhP9//8vVKX///36//////z/+////f73//////rOAAD9/f/8//3dAADVAAD/+P/fAADX4vEuU6orUa0tWJwmTqN5i7koVqwbQ4/H1uH///dGXqBme7EwVKZfcrDnAADJAABLZKIgQJr/2Nv40s3kCAvhCBUhR5zKAAD/+PPnBRjtAA0sVqGqudV6hrj/7ujs///YDBT2//fPFyDg6PD//+/++O7bbXrJISzPNTb519Hinp7BAAvupKrQXF7vvcLEERzYg4HKPkzmsKfur7LYam7VdHn0z8XllZ3UTlf95+3kBCDim5HbjZT3yM30wrrRQkPMamvMR0rcIzruj5PIVV336dfKMD3UOU7fRkfeVmfAIy7hrKBXbJuDkbE6YZb/1eXpgYXSW1ribH2wtdqjvNEgNJAqRIWbn8i8MTYtVpHdhHl0e7YkQaXnla3ecWtYdpwaOJrF1OIRM4MmRXqyAAy8iJDhzs/PrK137NiDAAAREElEQVR4nO1bj3sTx7Xd1Xhm54d2dlfYhpClRgrWCqR1kLWyhZHBxkE2WIBxCMGkfYQHeU3bvKZN6Wuav/6dWcmpXGwsmx/Kl875lHwrIa1mj+6959y7Y8exsLCwsLCwsLCwsLCwsLCwsLCwsLCwsLCwsLCwsLCwsLCwsLCwsLCwsLCwsLCwsLCwsLCwsLCwsLCwsLCwsLCYJASR1CXMIUwSQbQmDpn0kiYO4UstHOn7WmvuSE0tJw7lkZSO6ly71lFR5Lpc6EkvaeKgGYkcVV0JgutdR0jmUssJy1xWX60kSZrcuFnXi1JbTgT3mmtBrZAUamlps6nYf3Y5oQxyQ5z1dhlRUqjVwqR8q+oR4TqUkv9QaiiTjNc3KgiRRmGAtPi4znymPM0mvbqJgMmIx93PrjTSnzlptQrl7aZ2fem4k17eRECYiG9XkjRNCoUBJ7VaktSCVo8jgNSklzcJCMdrbgZJkuQ5M+QkTQtJGm7VVSYnvb4JwCf0zhflAROFpLAPFFvkz26X8kkv8MNBCKqp57mEiLvFFggxnDQGvNRMZTGvJWnxriCu8ows4SEmver3CkLgU7Woc9LcDoahUSuY2AiCQqOWP0tqjUahuN1XSuP9QjPy6663hLkucTiDKSkNEqZxr5HAmLTu36+VEwhPo3EPL8KstKuEUMUjLsivW5cRJ45kTn0rKCdDThq1pFzcbHq0uxam+QsmmxppUnnAXcYI5/TXzYkjXKa96m4paQ31t5AmwdMdygjz6w93AyPM4ASkNJLS7ryLBojzX7enhW936qs30hqK6UB/C6V2T3kejwSRun6zVaq1arWBV0mTdq+e/Xo4IaQ+P4I+gXxoTzjMaX5eTFopEBqtCYobTYerWGeZ4lyy5lYxL7WotYiVJLjWJNyXFGpFTqo+QhjVcqgEpa6A2L2XCz0BmL5TCYtDXAkfOb7AlWlTXMvwZbVcg1vlYK07MlfT2iV0fjsYkJIb/uB3O470KTVqdcIluC4US7hC+lxwn9TppCXdd6ohrtygULtXfuSIZcGwugfFtNZq3AMftUK5tLeuRhdKRUQWs85teDlkTs5arXBjta5RlgWlJ1wCpcJ1XZ+r5rXVZc2J9Ces6YxWoSLJAI3yrkMV0md+u4w6YTy8cavF1bpk/siHNMJcMkrqj1vQZXwwTRtJGnzZZC4XMjvhEqgHjZM+664Exe15ujjpboFIVi0WagO7XqiZOImk6rWCBA4NBcNY1RdNzSI+eqVEu65gTBD95PPQ9D6tFv5fq93rLS9y96TX5FFXLsb1u0U0DOX2utL+hJOHEZM7+04VcSKi5lYIU1Yw0yNYMuivvyjBwciHkPwoHNLhRKvqoxBZVjP5l6bFjTry4IRLQHVi8fw2SjlOVAhfdJwJ91DCRe40/sUJpU/2yonxHbUWRHalF0suhGJs1I8RJrXylCYwu2p5tVU2oQKfW0rKT+e1ccDOWOqDyiVQPxgic8U4HtAKhdvrLjKhqEuEmEjAIAuqQTLkBEt6tLwaJo3ceGB1rQdN4vpvdqcw9P2NSsnYWnOKUmU1JpzmvBwL4UNxCCP1rSI+imDLaUkrN0UGg+SKyZBygJNGK/lqE5YEEYzfKyltdmM4sejNuUDMfZ/534Zpih4IhblR2eoLOJlxZk00ilCq4+5To/kmU1tGxmppaa2J1z0ymVb7ICc1+LMG6qVx8sFXO1QL4iO+33wGJt2IsfXrIeTHmNq0tHIHGj9O76OlHzHVM4NeeEN8KXxzkuAnKcHtgBF0UROIlIO5YxZlHBiUtf1fy6gWTPDj7m3ROKPQGqbQL+e1OkGr+ABVYoxv19qXzc0QjCSGzeL1dhlalyaNRil8HDkmrSbNyWD8bMZGlRdNpV2OEgiBefOqCBMuRT/ASWcDemWmTgUEf38c9eGRurOSM5k2WqV7q53+tTAZjvGC7Xk0UBPnBL9Wq1FIysF2NyOEu8aGeFqqeMTWE+PpRp45KJJSEhUL36HV3SCXLJSFWw+VgixTQom5EfQa0GALKcVjY4SMPUyKW33okL6zHULuULFb4a11Rzuuo2FzP+xdJOZVw3Q/RvLpYrC37pJR10rpswvPn18Y4GtH/TA8/uT5d7/RB+dI/GE7AKuoTEm40WG+S00CHMIJoT7zRXM7SFq1BoxwuD3vmjmn7/PenjFMjaRQKm7V0X4JrcdTsXeGUU4a0JtS+24dle+Aa5IXZuamZwY45zi/mdp/MnORiFF9kYu0s1EMTKGFA97rZqi/7qEeTrJILD9sl01UgZGVm5xwgdDxXZ11Nm6UkrAFh1Te68ZoC+UHvos0ykmalIrX+lDXgxWSymdTCwtTswYLhpPp6cHxR9MXmTva8RHGuX6yFhrxaCRhuKrMDh7uvt4Vunn5QTW9B5GpbDTxUWIqKvIQdrD/TVCGAuIXqqwqGXGz2+UDgtB/cVIq7VbNL8hlNvrrU/LJzPQ0HsDZr8HJwuB4bnb24sGxtIop446ufhaaEhUm5c0mHI77OicIr+5eCZ1jrZEW1/6bLmpz5xm5w7lRduns7JZQ3GB6imt9pT/wXheiwcmg3ymt9DwkORZGDzh5h1yYQfJMGZwd5E5+jOD5t9zBxbj4sXX95kpgbhrWgvZ6rM2A6t+/NV5t5dPL1IwhoHAEldS4VgFqfFegsPfaIfofvOHWHbzhvfMwXBfR2sH6X5QSM3Ito/91/EjELuRAjF4FZc8/WphdyGNjWE8GmJm+SGg8ekoH5UChhdHNrUrZNNa1yuM6RUfjcpwViq21h86RNTeLpp2uBZXVDqHLGXxv5rqgN8soRfKoiKjmi4rxxmkaPjA9l9bsvVcVk8Ccs+4XZXxvIwleNo96J2WfzMwdiJO5qSGQO697eJG3dvMvA6M/jWC3ycxYgfiEuFoSDz/6jvFmrVx/hSRmqCRU7LvLRMRDOwJxd5zudgm+Bdn1aJ4w6NR7n/fS2ExKbsLIh7UkuP4w9hePeif7ZHpuyMM4nOR3BCE3618UYTVaYauXeQR9EyKEo2DozmPUCchtuF1djuFt8PPDgoCYZUoH4zxPgSX8Yt76dZQVtEC3esKPoux9369H2ZD1TdSSWlpu3V/W3D+qjuVxcgJOjCGBgPiic79SMkO4cLNOTOGG9wID/e0wbOFLV3oqyyRD9sV4mM85sIPKAKzAkojIl8v3i2Wj7OFmh5H3v1uMOzsr5TL683DrCYsiV8VHvPGo3Jk7ihNjyBmjVMf9b66gIBSCvar2cUVEZvX1thlVJjfud2BlXRehQ5c+/fT3n/4P/hM4yvF70zBkGYikTdMxpKCwiux7v4w4Tv1uUG6lIRykNO0+OdI/U+jO2bN4AJcNJ2d/xuH1xM1vTmhUbJrtPC3W4N2LqzFHs0DNLRCwVNnsa/wODOcGU2e+vXT+8vfnZ//gn/n7ZYNLf5DKpbE2IkC86raZriTh3ffT+2Cx6FBQ8oTTXwuNp/6i15G+ryB37pHdvf/11atXz+W4+ilx/jg8Pnf13B/FIXUPVh6hYvyblErXe7eCNEmCtSbxafdPgWnvPqtCaXzpc1w1I2rp/MwCZG1qwV+6nEfgzJQE1dR1FFhxab23Et5rmakK8gsi5nn0XfaGcA8uQcOreitldJ+VB32u5DH7Aaga9VwHC53nvTnHjTfpP7iSooyvrFPVfVouwwahrRl909J5JCZI+Y4MOZmbQvwNI1BTV6rmxhVU6+DWuiB+RE51Z+0ooMSZ9oMr46vLpfCbvqMzfdwwi6qlMz9jKVsefRYvH1WFfv5KuJ35zQAlpLRRd6L/rWw1Y+/gFxpOEChzR3DC5WIcd9dCNNDBi46MIoiXeGd7C4nZMQ90vwqScvjojgd/hig8bo8Ev3BpH9/+2XGeffv9/tOLPn9zjHmxZhLR/nA3SILws3mp+o4we/ZH3zSIk5k8TuZe48TsJJRM4hSlNAl3uzifRKv4zjSIumwx7txuQdzaN+sKIchR+o6ZLjrGn0zPfGRw9ipq7MzgGK9dJOrNnKjl2KOUR9ny/Rvof8LbxGcRWxQH+m5wsnAkJ0wbrwPN0cur7bCWtnp1tSg5fWd3lYkLz7wWpEHlcV9xH12tme8dczdT6edz+33x7Dnq/LCwMDhemHmmlt+cd8LcE6eZH/mqfw1WI9zqaCNAByITNfYsCuvMd2zp0lDQ0EcNOTHzEyo8zSPfgWoFcDt9hYW/PSeE5bdj0MfsrITlylqVMmq6eGIi+7h6kvuTYV9stHhu0PDgtYvH1n/XDJq1NjMDuvPbMCm1dzzJtMG++oulq+e+Nlr2tVg6dzXHOaiNM+AEa8Z7lWf2LXNVfVlJwr0d4Xpmq9jbZRCROLHgzIx8StfXc00eFyf29ketgYneSqlcXNXwuNTsTRhwEv9cpuvefvxwTrxD3KDvcJyiFN5FV+g7/ts5W0rRgms1/6hUbv+lb/b6jq9l746TLOs8aJfC7SYxnU+0P1E8szB34cKF5588j84MJ5zPkLCHZDQaSV/077aDcLtPXOdtJ9gCPlmt3yuFf23Cd6OGjH8t74oT2CKtVHMzKLfXtZkfiAEnxrNNLeBs3/lL5wffssDQBL1+vS7yHZa7+degdGudmunX27h9wnTW2QqKT3dIlqGO0yO7m9fxzuLEgcT5kXNnN6y8qCu5nyceOJme+mhqGjX28mAwYzg5xJUpBePg+JpUHwXhtU4m5Vu5FKbu7F1Z6WUy4lqYQd/b5M7UqTihnpQuel1Ge+3i7uCPXXIYfzIHJnJO5ky7OQstPCQEiBlXUR9NQ4xT7M1reeLcyW+3Eri0WLD4bhg+RtpIzqED5qbj+NciL3w/PdSdfM52dmZ/0HaRqRPUajgVKc3tddp8XLlxu+76pl90xdLlmSmcf2aKLF2aM5ieJZ44RAXM/lQBM86pFuiXizc5tOcEK3Dy5gYeVSji8+b2jZdPpH/8Zw6BJy/87fz5S+dzgJMfLg+PL//tmYxPOQ/svqysNSVB1HAv7wFnZmfByfnc+ExPkRgN8RtPwPWTl5XPmzRy5Ul2vORhwmKPOOuVvZ1YnbJKe/rVq48/xiMHFR+/Gh6/evVKH+Njj1yaL9b3fveQEubGpsbC6ywsnN2vJ9OzzCPHuDINDaquFB9qP4rHr42OGYQTnbFo48bNOvUjfoLPjp4Gl72/PlBMnZGoVvSUnDAm6nf/8aAufO2e+bvpnS5fviTPfJuPT87/HyPHuWsi0CDXV//xeFkd15uMwhQT9JDzf9oyd8QjcuLdd0OYnVoi3yEjqFKQrHhwHMfKO2XsqRhljTY//6wvIp8NQ/BjKfePYMeOKROS1ONFFvU/330SReNLMloZ9K29L7umN3W4OKWYGx4EKqSB6Y/gHPInFP/gnMDnjEIoLVBLvJ0v19HYZNqhseeoLB7EIyGRUMfsZ2BMxdAgqXa+7J2g95Eosv0fbyt0oZKj6T7s/v4YoLEyo0QK5JyYEZg5JmbPwDGV8CiY1EAng2b39o997kM+qOAuXKq5v+yikxbHyYnZfU3jDA1z/acf+964QybExT9/6p9qzR8Grst0vf/TPwU7rg89CoOWCadQbLwdpMLt98faVzYpmD8myzKvv0TehhNT25rN8bZvE60Gd1R+sUBBMn/lYdLgrVbJtMvpWN4N30bdiewwHRdaU87NX7M7p+UktxsQdrSH4wWKD+H5Zf/dYh4hqNzitKTknDBj18ecG5gx2i84cwZ3ghjLJyWnjhMn9+tkIrsBLSwsLCwsLCwsLCwsLCwsLCwsLCwsLCwsLCwsLCwsLCwsLCwsLCwsLCwsLCwsLCwsLCwsLCwsLCwsLCwsfsn4f0puA6YlxZJYAAAAAElFTkSuQmCC">
            <a:extLst>
              <a:ext uri="{FF2B5EF4-FFF2-40B4-BE49-F238E27FC236}">
                <a16:creationId xmlns:a16="http://schemas.microsoft.com/office/drawing/2014/main" id="{383AC27C-9E98-428B-95AF-43ADE98BD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t="29250" r="6216" b="28204"/>
          <a:stretch/>
        </p:blipFill>
        <p:spPr bwMode="auto">
          <a:xfrm>
            <a:off x="0" y="0"/>
            <a:ext cx="411480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CE6E1D-46A0-437B-B455-5ADD311B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" y="0"/>
            <a:ext cx="1215341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2CDFB0-4E05-4686-A714-CB626C5F67C1}"/>
              </a:ext>
            </a:extLst>
          </p:cNvPr>
          <p:cNvSpPr/>
          <p:nvPr/>
        </p:nvSpPr>
        <p:spPr>
          <a:xfrm>
            <a:off x="6477000" y="5410200"/>
            <a:ext cx="5418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সবাইকে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ধন্যবাদ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20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3DF24-487D-46EB-ABE5-ADBFA581A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91" y="685800"/>
            <a:ext cx="2667000" cy="30274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D8AF75-E079-4525-B28B-1C466860F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18" y="1950039"/>
            <a:ext cx="35149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E02567A2-005D-45B7-B5FA-9604B6B9CC7E}"/>
              </a:ext>
            </a:extLst>
          </p:cNvPr>
          <p:cNvSpPr/>
          <p:nvPr/>
        </p:nvSpPr>
        <p:spPr>
          <a:xfrm>
            <a:off x="4267200" y="228600"/>
            <a:ext cx="2362200" cy="1447800"/>
          </a:xfrm>
          <a:prstGeom prst="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5C9946-3D9E-4D52-BFC7-46B856761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2" y="3429000"/>
            <a:ext cx="5540218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>
            <a:extLst>
              <a:ext uri="{FF2B5EF4-FFF2-40B4-BE49-F238E27FC236}">
                <a16:creationId xmlns:a16="http://schemas.microsoft.com/office/drawing/2014/main" id="{313C0E74-B86F-43ED-8AC9-9E52D5987023}"/>
              </a:ext>
            </a:extLst>
          </p:cNvPr>
          <p:cNvSpPr/>
          <p:nvPr/>
        </p:nvSpPr>
        <p:spPr>
          <a:xfrm>
            <a:off x="4762500" y="228600"/>
            <a:ext cx="2667000" cy="1143000"/>
          </a:xfrm>
          <a:prstGeom prst="wav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2BC35282-E128-4793-8F92-1020CE27852F}"/>
              </a:ext>
            </a:extLst>
          </p:cNvPr>
          <p:cNvSpPr/>
          <p:nvPr/>
        </p:nvSpPr>
        <p:spPr>
          <a:xfrm>
            <a:off x="1143000" y="1885950"/>
            <a:ext cx="6629400" cy="53340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BB04061-7CF9-4A42-BD8A-A010AB9D8D25}"/>
              </a:ext>
            </a:extLst>
          </p:cNvPr>
          <p:cNvSpPr/>
          <p:nvPr/>
        </p:nvSpPr>
        <p:spPr>
          <a:xfrm>
            <a:off x="1799167" y="2590800"/>
            <a:ext cx="8001000" cy="5334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09B555F2-6D2F-428A-8C60-65905AD52719}"/>
              </a:ext>
            </a:extLst>
          </p:cNvPr>
          <p:cNvSpPr/>
          <p:nvPr/>
        </p:nvSpPr>
        <p:spPr>
          <a:xfrm>
            <a:off x="1828800" y="3098800"/>
            <a:ext cx="8001000" cy="5334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F5C7756A-5B74-497C-93EF-91E60C917A25}"/>
              </a:ext>
            </a:extLst>
          </p:cNvPr>
          <p:cNvSpPr/>
          <p:nvPr/>
        </p:nvSpPr>
        <p:spPr>
          <a:xfrm>
            <a:off x="1817455" y="3636434"/>
            <a:ext cx="8001000" cy="5334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7370FDF7-669A-47B8-AA23-2EFC80042DCD}"/>
              </a:ext>
            </a:extLst>
          </p:cNvPr>
          <p:cNvSpPr/>
          <p:nvPr/>
        </p:nvSpPr>
        <p:spPr>
          <a:xfrm>
            <a:off x="1817455" y="4169834"/>
            <a:ext cx="8001000" cy="5334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226"/>
            <a:ext cx="3765062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20bangladesh_600 (2).JPG"/>
          <p:cNvPicPr>
            <a:picLocks noChangeAspect="1"/>
          </p:cNvPicPr>
          <p:nvPr/>
        </p:nvPicPr>
        <p:blipFill>
          <a:blip r:embed="rId3"/>
          <a:srcRect l="6780" r="10470"/>
          <a:stretch>
            <a:fillRect/>
          </a:stretch>
        </p:blipFill>
        <p:spPr>
          <a:xfrm>
            <a:off x="4265248" y="205226"/>
            <a:ext cx="3856892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Bangladesh_Bandarban_0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205226"/>
            <a:ext cx="3581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02.jpg"/>
          <p:cNvPicPr>
            <a:picLocks noChangeAspect="1"/>
          </p:cNvPicPr>
          <p:nvPr/>
        </p:nvPicPr>
        <p:blipFill>
          <a:blip r:embed="rId5"/>
          <a:srcRect l="4263"/>
          <a:stretch>
            <a:fillRect/>
          </a:stretch>
        </p:blipFill>
        <p:spPr>
          <a:xfrm>
            <a:off x="304800" y="3124200"/>
            <a:ext cx="3765062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248" y="3127820"/>
            <a:ext cx="3856892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2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0" y="3130550"/>
            <a:ext cx="35814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740F451-0B0F-43E5-B729-2F408D88DD88}"/>
              </a:ext>
            </a:extLst>
          </p:cNvPr>
          <p:cNvSpPr/>
          <p:nvPr/>
        </p:nvSpPr>
        <p:spPr>
          <a:xfrm>
            <a:off x="228600" y="5827274"/>
            <a:ext cx="11658600" cy="825500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839032F-5904-46BD-9A0A-7150AA555E27}"/>
              </a:ext>
            </a:extLst>
          </p:cNvPr>
          <p:cNvGrpSpPr/>
          <p:nvPr/>
        </p:nvGrpSpPr>
        <p:grpSpPr>
          <a:xfrm>
            <a:off x="4800600" y="1295400"/>
            <a:ext cx="7620000" cy="4419600"/>
            <a:chOff x="3409948" y="1697989"/>
            <a:chExt cx="8818446" cy="53124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CFC8EB-F198-47EA-B26C-2FB4FD29B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" b="30551"/>
            <a:stretch/>
          </p:blipFill>
          <p:spPr>
            <a:xfrm>
              <a:off x="3962400" y="4648200"/>
              <a:ext cx="7772400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1AE59B-F25F-4BEC-AC55-F8B90CB4D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1930">
              <a:off x="3409948" y="1731605"/>
              <a:ext cx="5372102" cy="3581401"/>
            </a:xfrm>
            <a:prstGeom prst="rect">
              <a:avLst/>
            </a:prstGeom>
            <a:ln w="57150">
              <a:solidFill>
                <a:schemeClr val="tx1"/>
              </a:solidFill>
            </a:ln>
            <a:scene3d>
              <a:camera prst="perspectiveContrastingRightFacing"/>
              <a:lightRig rig="threePt" dir="t"/>
            </a:scene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AEBB73-9209-4F15-8562-A622DA1C4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5456">
              <a:off x="6780096" y="1697989"/>
              <a:ext cx="5448298" cy="3581401"/>
            </a:xfrm>
            <a:prstGeom prst="rect">
              <a:avLst/>
            </a:prstGeom>
            <a:ln w="57150">
              <a:solidFill>
                <a:schemeClr val="tx1"/>
              </a:solidFill>
            </a:ln>
            <a:scene3d>
              <a:camera prst="perspectiveContrastingLeftFacing"/>
              <a:lightRig rig="threePt" dir="t"/>
            </a:scene3d>
          </p:spPr>
        </p:pic>
      </p:grp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262FB860-5736-4C0A-940B-39C03D5D9025}"/>
              </a:ext>
            </a:extLst>
          </p:cNvPr>
          <p:cNvSpPr/>
          <p:nvPr/>
        </p:nvSpPr>
        <p:spPr>
          <a:xfrm>
            <a:off x="206657" y="550046"/>
            <a:ext cx="5537201" cy="659739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চেষ্ঠা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C28C7BF5-9814-40E8-AA35-52F238FC9756}"/>
              </a:ext>
            </a:extLst>
          </p:cNvPr>
          <p:cNvSpPr/>
          <p:nvPr/>
        </p:nvSpPr>
        <p:spPr>
          <a:xfrm>
            <a:off x="197913" y="2596573"/>
            <a:ext cx="4831009" cy="98088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976DBCD2-EBC8-4877-92FE-35F9646F96FF}"/>
              </a:ext>
            </a:extLst>
          </p:cNvPr>
          <p:cNvSpPr/>
          <p:nvPr/>
        </p:nvSpPr>
        <p:spPr>
          <a:xfrm>
            <a:off x="197913" y="3587173"/>
            <a:ext cx="4831009" cy="105543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A278A403-66F6-41C1-826B-2347D1939C40}"/>
              </a:ext>
            </a:extLst>
          </p:cNvPr>
          <p:cNvSpPr/>
          <p:nvPr/>
        </p:nvSpPr>
        <p:spPr>
          <a:xfrm>
            <a:off x="197913" y="4653973"/>
            <a:ext cx="4831009" cy="60382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উপকারে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4201CE82-E18A-40E5-91BA-42C29139D508}"/>
              </a:ext>
            </a:extLst>
          </p:cNvPr>
          <p:cNvSpPr/>
          <p:nvPr/>
        </p:nvSpPr>
        <p:spPr>
          <a:xfrm>
            <a:off x="972673" y="5957213"/>
            <a:ext cx="8610600" cy="60382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60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64A621-F3C0-405B-B919-50DB95FCE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35503"/>
            <a:ext cx="6248400" cy="3422957"/>
          </a:xfrm>
          <a:prstGeom prst="rect">
            <a:avLst/>
          </a:prstGeom>
        </p:spPr>
      </p:pic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D1D56907-5FAE-41C6-8AE0-0B19483C950E}"/>
              </a:ext>
            </a:extLst>
          </p:cNvPr>
          <p:cNvSpPr/>
          <p:nvPr/>
        </p:nvSpPr>
        <p:spPr>
          <a:xfrm>
            <a:off x="4324350" y="284444"/>
            <a:ext cx="3543300" cy="1127868"/>
          </a:xfrm>
          <a:prstGeom prst="snip2Same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ঘোষনা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CC682D-8E66-4BA0-A95A-207372784B43}"/>
              </a:ext>
            </a:extLst>
          </p:cNvPr>
          <p:cNvGrpSpPr/>
          <p:nvPr/>
        </p:nvGrpSpPr>
        <p:grpSpPr>
          <a:xfrm>
            <a:off x="550744" y="2435502"/>
            <a:ext cx="5011856" cy="3422957"/>
            <a:chOff x="550744" y="2782669"/>
            <a:chExt cx="5011856" cy="28605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339919-5342-4FDD-A728-7F2AA799C73A}"/>
                </a:ext>
              </a:extLst>
            </p:cNvPr>
            <p:cNvSpPr txBox="1"/>
            <p:nvPr/>
          </p:nvSpPr>
          <p:spPr>
            <a:xfrm>
              <a:off x="550744" y="3429000"/>
              <a:ext cx="5011856" cy="175432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সম্পদ</a:t>
              </a:r>
              <a:r>
                <a: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5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বনজ</a:t>
              </a:r>
              <a:r>
                <a: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সম্পদ</a:t>
              </a:r>
              <a:r>
                <a: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B363B8-71CA-4616-AC9A-2696727B304D}"/>
                </a:ext>
              </a:extLst>
            </p:cNvPr>
            <p:cNvSpPr txBox="1"/>
            <p:nvPr/>
          </p:nvSpPr>
          <p:spPr>
            <a:xfrm>
              <a:off x="550744" y="2782669"/>
              <a:ext cx="5011856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আজকে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পড়ব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-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97EE35-411C-4D46-BF50-8F82AAF64AEE}"/>
                </a:ext>
              </a:extLst>
            </p:cNvPr>
            <p:cNvSpPr txBox="1"/>
            <p:nvPr/>
          </p:nvSpPr>
          <p:spPr>
            <a:xfrm>
              <a:off x="550744" y="5181600"/>
              <a:ext cx="5011856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……..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করি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নংঃ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৪৮-৪৯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6739B-2B26-44E4-9185-D689A6CD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11125200" cy="55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5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92" y="217243"/>
            <a:ext cx="3246908" cy="5549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15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66" y="3151542"/>
            <a:ext cx="3919783" cy="2615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17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66" y="218149"/>
            <a:ext cx="3919783" cy="2615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397" y="217243"/>
            <a:ext cx="3919783" cy="2587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2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418" y="3152056"/>
            <a:ext cx="3919782" cy="2614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12C06680-502D-4E3C-94B4-9F0592857FF4}"/>
              </a:ext>
            </a:extLst>
          </p:cNvPr>
          <p:cNvSpPr/>
          <p:nvPr/>
        </p:nvSpPr>
        <p:spPr>
          <a:xfrm>
            <a:off x="253166" y="6096000"/>
            <a:ext cx="11685670" cy="629149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করতে,সেচে,গোসলে,কাপর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ধুতে,কারখানাতে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3552559-8A8A-4395-BB99-D197E05D649A}"/>
              </a:ext>
            </a:extLst>
          </p:cNvPr>
          <p:cNvGrpSpPr/>
          <p:nvPr/>
        </p:nvGrpSpPr>
        <p:grpSpPr>
          <a:xfrm>
            <a:off x="282525" y="232333"/>
            <a:ext cx="5931567" cy="2851762"/>
            <a:chOff x="1631851" y="609600"/>
            <a:chExt cx="4235549" cy="2603204"/>
          </a:xfrm>
        </p:grpSpPr>
        <p:pic>
          <p:nvPicPr>
            <p:cNvPr id="4" name="Picture 3" descr="0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1851" y="609600"/>
              <a:ext cx="4235549" cy="260320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4724400" y="2514600"/>
              <a:ext cx="1004262" cy="589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দালান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E2F873-117A-4AE7-A647-25DD92F7B5DC}"/>
              </a:ext>
            </a:extLst>
          </p:cNvPr>
          <p:cNvGrpSpPr/>
          <p:nvPr/>
        </p:nvGrpSpPr>
        <p:grpSpPr>
          <a:xfrm>
            <a:off x="6378525" y="232334"/>
            <a:ext cx="5584875" cy="2851761"/>
            <a:chOff x="6172201" y="685800"/>
            <a:chExt cx="4057061" cy="2514600"/>
          </a:xfrm>
        </p:grpSpPr>
        <p:pic>
          <p:nvPicPr>
            <p:cNvPr id="5" name="Picture 4" descr="04 (2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1" y="685800"/>
              <a:ext cx="4057061" cy="25146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8845399" y="2514600"/>
              <a:ext cx="1289201" cy="569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বৃক্ষ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রোপন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70E675-0862-4C96-AA0A-73BDB0813FD8}"/>
              </a:ext>
            </a:extLst>
          </p:cNvPr>
          <p:cNvGrpSpPr/>
          <p:nvPr/>
        </p:nvGrpSpPr>
        <p:grpSpPr>
          <a:xfrm>
            <a:off x="6378526" y="3251456"/>
            <a:ext cx="5584874" cy="2692144"/>
            <a:chOff x="6172200" y="3429000"/>
            <a:chExt cx="4038600" cy="2851762"/>
          </a:xfrm>
        </p:grpSpPr>
        <p:pic>
          <p:nvPicPr>
            <p:cNvPr id="3" name="Picture 2" descr="0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2200" y="3429000"/>
              <a:ext cx="4038600" cy="28517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9330404" y="5392865"/>
              <a:ext cx="770190" cy="684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রাস্তা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7ED837-7C53-4D11-9C35-66A4463F7C49}"/>
              </a:ext>
            </a:extLst>
          </p:cNvPr>
          <p:cNvGrpSpPr/>
          <p:nvPr/>
        </p:nvGrpSpPr>
        <p:grpSpPr>
          <a:xfrm>
            <a:off x="282525" y="3243435"/>
            <a:ext cx="5931567" cy="2692144"/>
            <a:chOff x="1628570" y="3429000"/>
            <a:chExt cx="4238830" cy="2692144"/>
          </a:xfrm>
        </p:grpSpPr>
        <p:pic>
          <p:nvPicPr>
            <p:cNvPr id="22" name="Picture 21" descr="08 (2).jpg">
              <a:extLst>
                <a:ext uri="{FF2B5EF4-FFF2-40B4-BE49-F238E27FC236}">
                  <a16:creationId xmlns:a16="http://schemas.microsoft.com/office/drawing/2014/main" id="{EB85CC61-31B6-4E7E-B153-EAC426F72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8570" y="3429000"/>
              <a:ext cx="4238830" cy="269214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1323ED-7A50-4E52-8C9E-9F991ED5DEA5}"/>
                </a:ext>
              </a:extLst>
            </p:cNvPr>
            <p:cNvSpPr txBox="1"/>
            <p:nvPr/>
          </p:nvSpPr>
          <p:spPr>
            <a:xfrm>
              <a:off x="5075104" y="5290965"/>
              <a:ext cx="66164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ফসল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E7111AC9-8289-466B-8439-C4CC33BA84E9}"/>
              </a:ext>
            </a:extLst>
          </p:cNvPr>
          <p:cNvSpPr/>
          <p:nvPr/>
        </p:nvSpPr>
        <p:spPr>
          <a:xfrm>
            <a:off x="282525" y="6096000"/>
            <a:ext cx="11680875" cy="60960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ভূমিতে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দালান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লাগাই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ফলাই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বানাই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381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Sultan-ul Arefin</cp:lastModifiedBy>
  <cp:revision>144</cp:revision>
  <dcterms:created xsi:type="dcterms:W3CDTF">2006-08-16T00:00:00Z</dcterms:created>
  <dcterms:modified xsi:type="dcterms:W3CDTF">2021-12-19T14:12:30Z</dcterms:modified>
</cp:coreProperties>
</file>