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57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283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118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440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483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220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430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1905003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195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3" y="1004671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10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691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9079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4866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61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DCD6AE-92A3-4EB5-BC9D-66C802228B3D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7FA08-1AC4-4116-A558-E5E597CEE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ll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9" y="0"/>
            <a:ext cx="1220651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4573" y="319314"/>
            <a:ext cx="75329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115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59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305" y="1350502"/>
            <a:ext cx="7499957" cy="4178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1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" y="1810512"/>
            <a:ext cx="5864352" cy="4407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8752" y="1810512"/>
            <a:ext cx="4693920" cy="432300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ইলেকট্রিক্যাল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ওয়ার্কস-২ ( ২য়)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১০ম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116" y="382635"/>
            <a:ext cx="5844957" cy="9219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5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462" y="2222696"/>
            <a:ext cx="88345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/>
              <a:t>সার্কিট ব্রেকার একটি স্বয়ংক্রিয় যন্ত্র যা নিরাপত্তা প্রদান করে থাকে। অর্থাৎ এটি এমন একটি ডিভাইস যা</a:t>
            </a:r>
            <a:r>
              <a:rPr lang="en-US" sz="3200" dirty="0" smtClean="0"/>
              <a:t> </a:t>
            </a:r>
            <a:r>
              <a:rPr lang="as-IN" sz="3200" dirty="0" smtClean="0"/>
              <a:t>ইলেকট্রিক্যাল এবং ইলেকট্রনিক্স যন্ত্রপাতিকে নিরাপদ রাখে। যখন লাইনে অতিরিক্ত পরিমান বিদ্যুৎ প্রবাহিত হয়, তখন (যন্ত্রপাতিতে) যেকোন দুর্ঘটনা ঘটতে পারে, তা থেকে সার্কিট ব্রেকার রক্ষা করে থাকে।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418449" y="1252025"/>
            <a:ext cx="5978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b="1" u="sng" dirty="0" err="1" smtClean="0">
                <a:solidFill>
                  <a:schemeClr val="bg2">
                    <a:lumMod val="50000"/>
                  </a:schemeClr>
                </a:solidFill>
              </a:rPr>
              <a:t>সার্কিট</a:t>
            </a:r>
            <a:r>
              <a:rPr lang="en-US" sz="54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b="1" u="sng" dirty="0" err="1" smtClean="0">
                <a:solidFill>
                  <a:schemeClr val="bg2">
                    <a:lumMod val="50000"/>
                  </a:schemeClr>
                </a:solidFill>
              </a:rPr>
              <a:t>ব্রেকার</a:t>
            </a:r>
            <a:endParaRPr lang="en-US" sz="5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9" y="2166425"/>
            <a:ext cx="5162843" cy="3371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7613" y="1378635"/>
            <a:ext cx="3997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</a:rPr>
              <a:t>সার্কিট</a:t>
            </a:r>
            <a:r>
              <a:rPr lang="en-US" sz="2800" b="1" u="sng" smtClean="0">
                <a:solidFill>
                  <a:srgbClr val="C0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ব্রেকার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ডায়াগ্রাম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997" y="309491"/>
            <a:ext cx="5825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উপস্থাপন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374" y="1885071"/>
            <a:ext cx="6780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১.ওয়েল সার্কিট ব্রেকার।</a:t>
            </a:r>
            <a:br>
              <a:rPr lang="as-IN" sz="2400" dirty="0" smtClean="0"/>
            </a:br>
            <a:r>
              <a:rPr lang="as-IN" sz="2400" dirty="0" smtClean="0"/>
              <a:t>২.এয়ার সার্কিট ব্রেকার।</a:t>
            </a:r>
            <a:br>
              <a:rPr lang="as-IN" sz="2400" dirty="0" smtClean="0"/>
            </a:br>
            <a:r>
              <a:rPr lang="as-IN" sz="2400" dirty="0" smtClean="0"/>
              <a:t>৩.সালফার হেক্সাফ্লোরাইড সার্কিট ব্রেকার।</a:t>
            </a:r>
            <a:br>
              <a:rPr lang="as-IN" sz="2400" dirty="0" smtClean="0"/>
            </a:br>
            <a:r>
              <a:rPr lang="as-IN" sz="2400" dirty="0" smtClean="0"/>
              <a:t>৪.ভ্যাকুয়াম সার্কিট ব্রেকার।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489982" y="1364566"/>
            <a:ext cx="588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s-IN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আর্ক বা অগ্নি নির্বাপনের উপর ভিত্তি করে</a:t>
            </a:r>
            <a:endParaRPr lang="en-US" sz="24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345" y="450168"/>
            <a:ext cx="7751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32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সার্কিট ব্রেকারের কত প্রকার ও কি কি</a:t>
            </a:r>
            <a:endParaRPr lang="en-US" sz="32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5239" y="4276577"/>
            <a:ext cx="630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১.আউটডোর সার্কিট ব্রেকার।</a:t>
            </a:r>
            <a:endParaRPr lang="en-US" sz="2400" dirty="0" smtClean="0"/>
          </a:p>
          <a:p>
            <a:r>
              <a:rPr lang="as-IN" sz="2400" dirty="0" smtClean="0"/>
              <a:t>২.ইনডোর সার্কিট ব্রেকার।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61848" y="3671668"/>
            <a:ext cx="4529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s-IN" sz="2800" b="1" u="sng" dirty="0" smtClean="0">
                <a:solidFill>
                  <a:schemeClr val="accent6">
                    <a:lumMod val="50000"/>
                  </a:schemeClr>
                </a:solidFill>
              </a:rPr>
              <a:t>সার্ভিসের উপর ভিত্তি করে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779" y="1491174"/>
            <a:ext cx="669622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000" dirty="0" smtClean="0"/>
              <a:t>১.স্প্রিং অপারেটেড সার্কিট ব্রেকার।</a:t>
            </a:r>
            <a:br>
              <a:rPr lang="as-IN" sz="2000" dirty="0" smtClean="0"/>
            </a:br>
            <a:r>
              <a:rPr lang="as-IN" sz="2000" dirty="0" smtClean="0"/>
              <a:t>২.নিউমেটিক সার্কিট ব্রেকার।</a:t>
            </a:r>
            <a:br>
              <a:rPr lang="as-IN" sz="2000" dirty="0" smtClean="0"/>
            </a:br>
            <a:r>
              <a:rPr lang="as-IN" sz="2000" dirty="0" smtClean="0"/>
              <a:t>৩.হাইড্রো-ইলেক্ট্রিক সার্কিট ব্রেকার।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78967" y="900336"/>
            <a:ext cx="5838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s-IN" sz="2400" b="1" u="sng" dirty="0" smtClean="0">
                <a:solidFill>
                  <a:schemeClr val="accent6">
                    <a:lumMod val="75000"/>
                  </a:schemeClr>
                </a:solidFill>
              </a:rPr>
              <a:t>অপারেটিং মেকানিজমের উপর ভিত্তি করে</a:t>
            </a:r>
            <a:endParaRPr lang="en-US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777" y="3896751"/>
            <a:ext cx="6068931" cy="1708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400" dirty="0"/>
              <a:t>১.হাই ভোল্টেজ সার্কিট </a:t>
            </a:r>
            <a:r>
              <a:rPr lang="as-IN" sz="2400" dirty="0" smtClean="0"/>
              <a:t>ব্রেকার</a:t>
            </a:r>
            <a:r>
              <a:rPr lang="en-US" sz="2400" dirty="0" smtClean="0"/>
              <a:t>।</a:t>
            </a:r>
            <a:r>
              <a:rPr lang="as-IN" sz="2400" dirty="0"/>
              <a:t/>
            </a:r>
            <a:br>
              <a:rPr lang="as-IN" sz="2400" dirty="0"/>
            </a:br>
            <a:r>
              <a:rPr lang="as-IN" sz="2400" dirty="0"/>
              <a:t>২.মেডিয়াম ভোল্টেজ সার্কিট </a:t>
            </a:r>
            <a:r>
              <a:rPr lang="as-IN" sz="2400" dirty="0" smtClean="0"/>
              <a:t>ব্রেকার</a:t>
            </a:r>
            <a:r>
              <a:rPr lang="en-US" sz="2400" dirty="0" smtClean="0"/>
              <a:t>।</a:t>
            </a:r>
            <a:r>
              <a:rPr lang="as-IN" sz="2400" dirty="0"/>
              <a:t/>
            </a:r>
            <a:br>
              <a:rPr lang="as-IN" sz="2400" dirty="0"/>
            </a:br>
            <a:r>
              <a:rPr lang="as-IN" sz="2400" dirty="0"/>
              <a:t>৩.লো-ভোল্টেজ সার্কিট </a:t>
            </a:r>
            <a:r>
              <a:rPr lang="as-IN" sz="2400" dirty="0" smtClean="0"/>
              <a:t>ব্রেকার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05578" y="3108959"/>
            <a:ext cx="603305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s-IN" b="1" u="sng" dirty="0"/>
              <a:t>ভোল্টেজ লেবেল ইনস্টলেশনের উপর ভিত্তি </a:t>
            </a:r>
            <a:r>
              <a:rPr lang="as-IN" sz="2000" b="1" u="sng" dirty="0"/>
              <a:t>করে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671" y="1716259"/>
            <a:ext cx="7090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বিদ্যুৎ সিস্টেম </a:t>
            </a:r>
            <a:r>
              <a:rPr lang="as-IN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সুষ্ঠভাবে </a:t>
            </a:r>
            <a:r>
              <a:rPr lang="as-IN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পরিচালনা ও রক্ষণাবেক্ষণের জন্য সার্কিটের অফ-অন করার কাজে সার্কিট ব্রেকার ব্যবহৃত হয়। সাধারণভাবে সিস্টেমের ত্রুটির কারণে খুব বেশি কারেন্ট প্রবাহিত হলে। সার্কিট ব্রেকার স্বয়ংক্রিয়ভাবে (অটোমেটিক্যালি) ত্রুটিপূর্ণ অংশ সাপ্লাই থেকে বিচ্ছিন্ন করে দেয়। স্বংয়ক্রিয়ভাবে। সার্কিট ও সার্কিট ব্রেকারের অপারেশনের জন্য এর সাথে সিটির মাধ্যমে রিলে এবং ট্রিপিং সার্কিট যুক্ত থাকে। 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145" y="717452"/>
            <a:ext cx="762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সার্কিট ব্রেকারের মূলনীতি</a:t>
            </a:r>
            <a:endParaRPr lang="en-US" sz="3600" u="sng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2" y="914400"/>
            <a:ext cx="3967089" cy="4867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003" y="1786597"/>
            <a:ext cx="855738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(১) প্রয়োজন অনুসারে পাওয়ার লাইন অন-অফ করতে সার্কিট ব্যবহার করা হয়।</a:t>
            </a:r>
            <a:endParaRPr lang="as-IN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as-I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(২) বৈদ্যুতিক লাইনে ত্রুটির জন্য ক্ষয়-ক্ষতির হাত থেকে রক্ষা করতে, এটি ব্যবহৃত হয়।</a:t>
            </a:r>
            <a:endParaRPr lang="as-IN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as-I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(৩) সাপ্লাই ব্যবস্থার ত্রুটিপূর্ণ অংশকে ত্রুটিমুক্ত অংশ থেকে আলাদা করতে, এটি ব্যবহৃত হয়।</a:t>
            </a:r>
            <a:endParaRPr lang="as-IN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as-I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(৪) সিস্টেমের মেরামত ও রক্ষণাবেক্ষণে সার্কিট অফ করতে, এটি ব্যবহৃত হয়।</a:t>
            </a:r>
            <a:endParaRPr lang="as-IN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as-I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(৫) অয়েল সার্কিট ব্রেকার মূল্য সাব স্টেশন, বড় বড় শিল্প কারখানায় ব্যবহৃত হয়।</a:t>
            </a:r>
            <a:endParaRPr lang="as-IN" sz="24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1003" y="942537"/>
            <a:ext cx="795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/>
              <a:t>সার্কিট ব্রেকার ব্যবহার (</a:t>
            </a:r>
            <a:r>
              <a:rPr lang="en-US" sz="2800" b="1" dirty="0"/>
              <a:t>Uses of circuit breaker)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11" y="2194966"/>
            <a:ext cx="7104185" cy="224676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(১)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সার্কিট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ব্রেকার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as-IN" sz="2800" dirty="0"/>
          </a:p>
          <a:p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(২)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সার্কিট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ব্রেকার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কত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প্রকার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ও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?</a:t>
            </a:r>
            <a:endParaRPr lang="as-IN" sz="2800" dirty="0"/>
          </a:p>
          <a:p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(৩)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সার্কিট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ব্রেকারের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ব্যবহার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লিখ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?</a:t>
            </a:r>
            <a:endParaRPr lang="as-IN" sz="2800" dirty="0"/>
          </a:p>
          <a:p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(৪)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সার্কিট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ব্রেকরের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মুলণীতি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? </a:t>
            </a:r>
            <a:endParaRPr lang="as-IN" sz="2800" dirty="0"/>
          </a:p>
          <a:p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(৫) 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অয়েল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সার্কিট ব্রেকার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কোথায়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ব্যবহৃত </a:t>
            </a:r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হয়।</a:t>
            </a:r>
            <a:endParaRPr lang="as-IN" sz="28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3877" y="1223893"/>
            <a:ext cx="5761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/>
              <a:t>যা</a:t>
            </a:r>
            <a:r>
              <a:rPr lang="en-US" sz="4400" b="1" u="sng" dirty="0" smtClean="0"/>
              <a:t> </a:t>
            </a:r>
            <a:r>
              <a:rPr lang="en-US" sz="4400" b="1" u="sng" dirty="0" err="1" smtClean="0"/>
              <a:t>পড়তে</a:t>
            </a:r>
            <a:r>
              <a:rPr lang="en-US" sz="4400" b="1" u="sng" dirty="0" smtClean="0"/>
              <a:t> </a:t>
            </a:r>
            <a:r>
              <a:rPr lang="en-US" sz="4400" b="1" u="sng" dirty="0" err="1" smtClean="0"/>
              <a:t>হবে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599</TotalTime>
  <Words>345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 Theme</vt:lpstr>
      <vt:lpstr>Metro</vt:lpstr>
      <vt:lpstr>1_Flow</vt:lpstr>
      <vt:lpstr>Concourse</vt:lpstr>
      <vt:lpstr>Paper</vt:lpstr>
      <vt:lpstr>Opulent</vt:lpstr>
      <vt:lpstr>Oriel</vt:lpstr>
      <vt:lpstr>Apex</vt:lpstr>
      <vt:lpstr>Trek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lab-18</cp:lastModifiedBy>
  <cp:revision>79</cp:revision>
  <dcterms:created xsi:type="dcterms:W3CDTF">2021-06-26T03:48:08Z</dcterms:created>
  <dcterms:modified xsi:type="dcterms:W3CDTF">2021-12-22T21:49:56Z</dcterms:modified>
</cp:coreProperties>
</file>