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3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3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29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191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58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3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97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2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8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9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FE372-5F7D-416C-BA3A-F5D2CCD356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BC827-B417-47A3-B5C5-8D3C73E8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6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03" y="1574916"/>
            <a:ext cx="6327311" cy="3510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1453" y="128226"/>
            <a:ext cx="6356670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69" dirty="0" err="1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spc="-169" dirty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69" dirty="0" err="1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200" b="1" spc="-169" dirty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69" dirty="0" err="1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b="1" spc="-169" dirty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spc="-169" dirty="0" err="1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b="1" spc="-169" dirty="0">
              <a:ln>
                <a:solidFill>
                  <a:srgbClr val="00B0F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5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489869" y="568962"/>
            <a:ext cx="3614313" cy="88630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spc="50" dirty="0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spc="50" dirty="0">
              <a:ln w="11430">
                <a:solidFill>
                  <a:srgbClr val="7030A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3883" y="28405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evron 3"/>
          <p:cNvSpPr/>
          <p:nvPr/>
        </p:nvSpPr>
        <p:spPr>
          <a:xfrm>
            <a:off x="10150939" y="174170"/>
            <a:ext cx="669465" cy="1869440"/>
          </a:xfrm>
          <a:prstGeom prst="chevron">
            <a:avLst>
              <a:gd name="adj" fmla="val 71429"/>
            </a:avLst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9601204" y="162560"/>
            <a:ext cx="669465" cy="1869440"/>
          </a:xfrm>
          <a:prstGeom prst="chevron">
            <a:avLst>
              <a:gd name="adj" fmla="val 71429"/>
            </a:avLst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 flipH="1">
            <a:off x="157843" y="162560"/>
            <a:ext cx="593272" cy="1869440"/>
          </a:xfrm>
          <a:prstGeom prst="chevron">
            <a:avLst>
              <a:gd name="adj" fmla="val 71429"/>
            </a:avLst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flipH="1">
            <a:off x="625926" y="162560"/>
            <a:ext cx="593272" cy="1869440"/>
          </a:xfrm>
          <a:prstGeom prst="chevron">
            <a:avLst>
              <a:gd name="adj" fmla="val 71429"/>
            </a:avLst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657600"/>
            <a:ext cx="8991600" cy="769441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4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ln w="11430"/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71" y="381000"/>
            <a:ext cx="3808585" cy="274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37" y="381000"/>
            <a:ext cx="3736658" cy="269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5249" y="6243228"/>
            <a:ext cx="1074894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কার্টুনে</a:t>
            </a:r>
            <a:r>
              <a:rPr lang="en-US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</a:t>
            </a:r>
            <a:r>
              <a:rPr lang="en-US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37" y="3352800"/>
            <a:ext cx="3732587" cy="288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71" y="3352800"/>
            <a:ext cx="3808585" cy="279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7995" r="13317"/>
          <a:stretch/>
        </p:blipFill>
        <p:spPr>
          <a:xfrm>
            <a:off x="5856157" y="381000"/>
            <a:ext cx="3973643" cy="280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3973806" cy="280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280976" y="3124200"/>
            <a:ext cx="8390568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চ্যানেলে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34" y="3780020"/>
            <a:ext cx="3940972" cy="269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79" y="3780020"/>
            <a:ext cx="3940521" cy="269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13265" y="6930194"/>
            <a:ext cx="11702898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এটাও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39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8800"/>
            <a:ext cx="4580015" cy="3402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5005139" cy="340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38788" y="602159"/>
            <a:ext cx="8130425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খাবারেও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55159"/>
            <a:ext cx="9990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বৃটেনের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31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সকালের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নাস্তায়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দুপুরের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লাঞ্চ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ডিনার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খেলেও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পিৎজা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581400" y="817715"/>
            <a:ext cx="3657600" cy="88630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2438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evron 3"/>
          <p:cNvSpPr/>
          <p:nvPr/>
        </p:nvSpPr>
        <p:spPr>
          <a:xfrm>
            <a:off x="10030168" y="226422"/>
            <a:ext cx="669465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9480433" y="214813"/>
            <a:ext cx="669465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 flipH="1">
            <a:off x="244108" y="214812"/>
            <a:ext cx="593272" cy="213214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flipH="1">
            <a:off x="712192" y="214813"/>
            <a:ext cx="593272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461" y="3611940"/>
            <a:ext cx="9838949" cy="193899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গেমের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ভয়াবহতা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1" y="3210580"/>
            <a:ext cx="3886199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Machine Multi Online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686580"/>
            <a:ext cx="4431323" cy="523220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NikoshBAN"/>
                <a:cs typeface="NikoshBAN" pitchFamily="2" charset="0"/>
              </a:rPr>
              <a:t>১। </a:t>
            </a:r>
            <a:r>
              <a:rPr lang="en-US" sz="2800" b="1" spc="-150" dirty="0" smtClean="0">
                <a:latin typeface="NikoshBAN"/>
                <a:cs typeface="Times New Roman" pitchFamily="18" charset="0"/>
              </a:rPr>
              <a:t>MMO</a:t>
            </a:r>
            <a:r>
              <a:rPr lang="en-US" sz="2800" b="1" spc="-150" dirty="0" smtClean="0">
                <a:latin typeface="NikoshBAN"/>
                <a:cs typeface="NikoshBAN" pitchFamily="2" charset="0"/>
              </a:rPr>
              <a:t> - </a:t>
            </a:r>
            <a:r>
              <a:rPr lang="en-US" sz="2800" b="1" spc="-150" dirty="0" err="1" smtClean="0">
                <a:latin typeface="NikoshBAN"/>
                <a:cs typeface="NikoshBAN" pitchFamily="2" charset="0"/>
              </a:rPr>
              <a:t>এর</a:t>
            </a:r>
            <a:r>
              <a:rPr lang="en-US" sz="2800" b="1" spc="-150" dirty="0" smtClean="0">
                <a:latin typeface="NikoshBAN"/>
                <a:cs typeface="NikoshBAN" pitchFamily="2" charset="0"/>
              </a:rPr>
              <a:t> </a:t>
            </a:r>
            <a:r>
              <a:rPr lang="en-US" sz="2800" b="1" spc="-150" dirty="0" err="1" smtClean="0">
                <a:latin typeface="NikoshBAN"/>
                <a:cs typeface="NikoshBAN" pitchFamily="2" charset="0"/>
              </a:rPr>
              <a:t>পূর্ণরূপ</a:t>
            </a:r>
            <a:r>
              <a:rPr lang="en-US" sz="2800" b="1" spc="-150" dirty="0" smtClean="0">
                <a:latin typeface="NikoshBAN"/>
                <a:cs typeface="NikoshBAN" pitchFamily="2" charset="0"/>
              </a:rPr>
              <a:t> </a:t>
            </a:r>
            <a:r>
              <a:rPr lang="en-US" sz="2800" b="1" spc="-150" dirty="0" err="1" smtClean="0">
                <a:latin typeface="NikoshBAN"/>
                <a:cs typeface="NikoshBAN" pitchFamily="2" charset="0"/>
              </a:rPr>
              <a:t>কী</a:t>
            </a:r>
            <a:r>
              <a:rPr lang="en-US" sz="2800" b="1" spc="-150" dirty="0" smtClean="0">
                <a:latin typeface="NikoshBAN"/>
                <a:cs typeface="NikoshBAN" pitchFamily="2" charset="0"/>
              </a:rPr>
              <a:t>?</a:t>
            </a:r>
            <a:endParaRPr lang="en-US" sz="2800" b="1" spc="-150" dirty="0">
              <a:latin typeface="NikoshBAN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3" y="2448580"/>
            <a:ext cx="3886198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Most Multi Online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5333999" y="2415316"/>
            <a:ext cx="4923693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‍Massively Multiplayer Online game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210580"/>
            <a:ext cx="44958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Main Multiplayer Online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2352468" y="288758"/>
            <a:ext cx="2941426" cy="542222"/>
          </a:xfrm>
          <a:prstGeom prst="plus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421" y="1271954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848600" y="405825"/>
            <a:ext cx="25146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10567" r="5438" b="30264"/>
          <a:stretch/>
        </p:blipFill>
        <p:spPr>
          <a:xfrm>
            <a:off x="7696361" y="453641"/>
            <a:ext cx="2912862" cy="581384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</p:pic>
      <p:sp>
        <p:nvSpPr>
          <p:cNvPr id="11" name="TextBox 10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219200" y="6019800"/>
            <a:ext cx="3886200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(গ) ২০০৯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038600"/>
            <a:ext cx="86106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বিক্রির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অপরাধে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দুজনকে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গ্রেপ্তার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1" y="5257800"/>
            <a:ext cx="3886199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(ক) ২০০৭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5257800"/>
            <a:ext cx="4495800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(খ) ২০০৮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3999" y="6019800"/>
            <a:ext cx="4495801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(ঘ) ২০১০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2529" y="838200"/>
            <a:ext cx="10820400" cy="0"/>
          </a:xfrm>
          <a:prstGeom prst="line">
            <a:avLst/>
          </a:prstGeom>
          <a:ln w="1905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7924800" y="152400"/>
            <a:ext cx="251473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828799" y="5945144"/>
            <a:ext cx="2157047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i ও 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1" y="3546230"/>
            <a:ext cx="4114799" cy="52322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9" y="6548390"/>
            <a:ext cx="2168770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8920" y="6524133"/>
            <a:ext cx="2007266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i, ii ও iii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8920" y="5922554"/>
            <a:ext cx="1643850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799" y="4140840"/>
            <a:ext cx="3588087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ছুটাছুটি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919" y="4149970"/>
            <a:ext cx="3836066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22242"/>
            <a:ext cx="4191000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10566" r="5112" b="33428"/>
          <a:stretch/>
        </p:blipFill>
        <p:spPr>
          <a:xfrm>
            <a:off x="7970069" y="169985"/>
            <a:ext cx="2434161" cy="586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828800" y="5344180"/>
            <a:ext cx="3622432" cy="523220"/>
          </a:xfrm>
          <a:prstGeom prst="rect">
            <a:avLst/>
          </a:prstGeom>
          <a:solidFill>
            <a:srgbClr val="7030A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858918" y="2374232"/>
            <a:ext cx="3513681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1752600"/>
            <a:ext cx="7543799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799" y="2353083"/>
            <a:ext cx="3588087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1292" y="2937420"/>
            <a:ext cx="3573354" cy="523221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8919" y="2936655"/>
            <a:ext cx="3513680" cy="52322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914400"/>
            <a:ext cx="9982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৬বছর।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রুমাও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" grpId="1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3" y="2162518"/>
            <a:ext cx="1762125" cy="319024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Rectangle 2"/>
          <p:cNvSpPr/>
          <p:nvPr/>
        </p:nvSpPr>
        <p:spPr>
          <a:xfrm>
            <a:off x="838200" y="2297303"/>
            <a:ext cx="6248400" cy="144655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8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8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88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667006" y="812801"/>
            <a:ext cx="5486399" cy="1096442"/>
          </a:xfrm>
          <a:prstGeom prst="can">
            <a:avLst>
              <a:gd name="adj" fmla="val 1647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-150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000" b="1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4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235712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evron 3"/>
          <p:cNvSpPr/>
          <p:nvPr/>
        </p:nvSpPr>
        <p:spPr>
          <a:xfrm>
            <a:off x="9860515" y="273923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9310782" y="262313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 flipH="1">
            <a:off x="244109" y="262313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flipH="1">
            <a:off x="712192" y="262313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3" y="325120"/>
            <a:ext cx="1973581" cy="1869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22" y="325120"/>
            <a:ext cx="1973581" cy="18694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4251" y="3505200"/>
            <a:ext cx="98389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150" dirty="0" err="1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spc="15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spc="15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b="1" spc="15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spc="15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15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15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spc="15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15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150" dirty="0" err="1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000" b="1" spc="15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spc="15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15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spc="15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947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24555" y="1109976"/>
            <a:ext cx="4196862" cy="58987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36" y="2329936"/>
            <a:ext cx="5523461" cy="3894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70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02211" y="3469645"/>
            <a:ext cx="5334000" cy="26966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৭ম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557" y="568960"/>
            <a:ext cx="3854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36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25582" y="468779"/>
            <a:ext cx="3583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32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32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32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640843"/>
            <a:ext cx="0" cy="5993966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3989" y="3581400"/>
            <a:ext cx="419100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জলিল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কুড়ালিয়া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নূরীয়া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বোরহানউদ্দিন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90000"/>
              </a:lnSpc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E-mail:jalilkuralia@gmail.com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Mobile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01710814140</a:t>
            </a:r>
            <a:endParaRPr lang="bn-BD" sz="24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44" y="1088723"/>
            <a:ext cx="227327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3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4724" y="254902"/>
            <a:ext cx="492105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4205" y="5336795"/>
            <a:ext cx="4860898" cy="5847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চাচ্ছে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7" y="1427969"/>
            <a:ext cx="4560276" cy="3413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21126" r="3636" b="3323"/>
          <a:stretch/>
        </p:blipFill>
        <p:spPr>
          <a:xfrm>
            <a:off x="513129" y="1466530"/>
            <a:ext cx="5725372" cy="33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3383" y="1800781"/>
            <a:ext cx="5056861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bn-BD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85" y="2933937"/>
            <a:ext cx="4988169" cy="3734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2207" y="253425"/>
            <a:ext cx="477287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2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162562"/>
            <a:ext cx="3657600" cy="11079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863852"/>
            <a:ext cx="9930938" cy="41378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spc="50" dirty="0" smtClean="0">
                <a:ln w="11430"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50" dirty="0" smtClean="0">
                <a:ln w="11430"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spc="50" dirty="0" smtClean="0">
                <a:ln w="11430"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b="1" spc="50" dirty="0" smtClean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গেমে</a:t>
            </a:r>
            <a:r>
              <a:rPr lang="bn-BD" sz="32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আস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গুলো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611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36834"/>
            <a:ext cx="7414846" cy="2246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28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spc="50" dirty="0" smtClean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28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28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আকর্ষণ</a:t>
            </a:r>
            <a:endParaRPr lang="en-US" sz="2800" spc="50" dirty="0" smtClean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spc="50" dirty="0" smtClean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28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বদ</a:t>
            </a:r>
            <a:r>
              <a:rPr lang="en-US" sz="28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অভ্যাস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2" b="7743"/>
          <a:stretch/>
        </p:blipFill>
        <p:spPr>
          <a:xfrm>
            <a:off x="914400" y="606443"/>
            <a:ext cx="4596986" cy="351422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3335"/>
            <a:ext cx="3752621" cy="36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352800" y="658016"/>
            <a:ext cx="4038600" cy="88630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352800"/>
            <a:ext cx="655463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2529" y="206683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evron 4"/>
          <p:cNvSpPr/>
          <p:nvPr/>
        </p:nvSpPr>
        <p:spPr>
          <a:xfrm>
            <a:off x="10150939" y="174170"/>
            <a:ext cx="669465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9601204" y="162560"/>
            <a:ext cx="669465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flipH="1">
            <a:off x="157843" y="162560"/>
            <a:ext cx="593272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25926" y="162560"/>
            <a:ext cx="593272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6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77941"/>
            <a:ext cx="4616228" cy="257629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3601772"/>
            <a:ext cx="4156364" cy="2576293"/>
          </a:xfrm>
          <a:prstGeom prst="round2DiagRect">
            <a:avLst>
              <a:gd name="adj1" fmla="val 0"/>
              <a:gd name="adj2" fmla="val 16398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36" y="3636941"/>
            <a:ext cx="4156364" cy="2576293"/>
          </a:xfrm>
          <a:prstGeom prst="round2DiagRect">
            <a:avLst>
              <a:gd name="adj1" fmla="val 0"/>
              <a:gd name="adj2" fmla="val 1428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18" y="52756"/>
            <a:ext cx="5003090" cy="254151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8392" y="2706416"/>
            <a:ext cx="1022579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চীনে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2009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সালে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স্বামী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-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স্ত্রী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এমএমও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Times New Roman" pitchFamily="18" charset="0"/>
              </a:rPr>
              <a:t>(Massively multiplayer online game)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গেম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খেলার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জন্য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বিভিন্ন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সময়ে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নিজের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তিন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সন্তানকে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তারা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9000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ডলারে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বিক্রি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6274697"/>
            <a:ext cx="2389659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1941" y="6321589"/>
            <a:ext cx="2389659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6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9470" y="533400"/>
            <a:ext cx="6193859" cy="7210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4498" tIns="52249" rIns="104498" bIns="5224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sz="40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410" y="1676400"/>
            <a:ext cx="10668000" cy="0"/>
          </a:xfrm>
          <a:prstGeom prst="line">
            <a:avLst/>
          </a:prstGeom>
          <a:ln w="5715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633675"/>
              </p:ext>
            </p:extLst>
          </p:nvPr>
        </p:nvGraphicFramePr>
        <p:xfrm>
          <a:off x="4312356" y="2438400"/>
          <a:ext cx="2393244" cy="2019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2356" y="2438400"/>
                        <a:ext cx="2393244" cy="2019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4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127</TotalTime>
  <Words>430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NikoshBAN</vt:lpstr>
      <vt:lpstr>NikoshLightBAN</vt:lpstr>
      <vt:lpstr>Rockwell</vt:lpstr>
      <vt:lpstr>Times New Roman</vt:lpstr>
      <vt:lpstr>Wingdings</vt:lpstr>
      <vt:lpstr>Damask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Girls school</dc:creator>
  <cp:lastModifiedBy>ICT TRAING CENTER</cp:lastModifiedBy>
  <cp:revision>44</cp:revision>
  <dcterms:created xsi:type="dcterms:W3CDTF">2021-10-19T06:31:25Z</dcterms:created>
  <dcterms:modified xsi:type="dcterms:W3CDTF">2021-12-22T10:21:39Z</dcterms:modified>
</cp:coreProperties>
</file>