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9" r:id="rId2"/>
    <p:sldId id="274" r:id="rId3"/>
    <p:sldId id="288" r:id="rId4"/>
    <p:sldId id="276" r:id="rId5"/>
    <p:sldId id="277" r:id="rId6"/>
    <p:sldId id="260" r:id="rId7"/>
    <p:sldId id="289" r:id="rId8"/>
    <p:sldId id="308" r:id="rId9"/>
    <p:sldId id="305" r:id="rId10"/>
    <p:sldId id="281" r:id="rId11"/>
    <p:sldId id="309" r:id="rId12"/>
    <p:sldId id="300" r:id="rId13"/>
    <p:sldId id="310" r:id="rId14"/>
    <p:sldId id="312" r:id="rId15"/>
    <p:sldId id="313" r:id="rId16"/>
    <p:sldId id="314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hed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B3"/>
    <a:srgbClr val="FFFF99"/>
    <a:srgbClr val="91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116" d="100"/>
          <a:sy n="116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163D1-5F0C-4087-823A-31AE0CFE045F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A4EB-1C8A-4DBA-886D-A48955189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A4EB-1C8A-4DBA-886D-A48955189D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dmshahed8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64990"/>
            <a:ext cx="6392506" cy="47882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95400" y="304800"/>
            <a:ext cx="6392506" cy="1344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80772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কাকে বলে লিখ।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029200"/>
            <a:ext cx="224213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81000"/>
            <a:ext cx="38862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 d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5029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410200"/>
            <a:ext cx="883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জামার মাপ নেওয়া কি লেনদেন?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48"/>
            <a:ext cx="8686800" cy="4933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410200"/>
            <a:ext cx="883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মায়ের সন্তানের জন্য কেনাকাটা কি লেনদেন?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z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86868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410200"/>
            <a:ext cx="883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অর্থের মাধ্যমে মাল/পণ্য বিক্রি করা কি?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80772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পাঁচটি লেনদেন ও লেনদেন নয়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029200"/>
            <a:ext cx="224213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81000"/>
            <a:ext cx="38862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754"/>
            <a:ext cx="8763000" cy="65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312"/>
            <a:ext cx="8763000" cy="64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90800" y="762000"/>
            <a:ext cx="3810000" cy="121920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লেনদেন </a:t>
            </a:r>
            <a:r>
              <a:rPr lang="bn-BD" sz="4400" dirty="0"/>
              <a:t>অর্থ কি?</a:t>
            </a:r>
          </a:p>
          <a:p>
            <a:r>
              <a:rPr lang="bn-BD" sz="4400" dirty="0"/>
              <a:t>লেনদেনের বৈশিষ্ট্যগুলো কি কি?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8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81000"/>
            <a:ext cx="2895600" cy="1219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1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প্রত্যেকে তোমাদের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আশেপাশে যে কোন ব্যবসায় প্রতিষ্ঠানের লেনদেনগুলোর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তৈরি করে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615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9800" y="228600"/>
            <a:ext cx="4343400" cy="1905000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69342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733800"/>
            <a:ext cx="4572000" cy="220980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>
              <a:buNone/>
            </a:pPr>
            <a:r>
              <a:rPr lang="bn-BD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দ্বীন মোহাম্মদ </a:t>
            </a:r>
          </a:p>
          <a:p>
            <a:pPr algn="ctr">
              <a:buNone/>
            </a:pPr>
            <a:r>
              <a:rPr lang="bn-BD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শিক্ষক(ব্যবসায় শিক্ষা)</a:t>
            </a:r>
          </a:p>
          <a:p>
            <a:pPr algn="ctr">
              <a:buNone/>
            </a:pPr>
            <a:r>
              <a:rPr lang="bn-BD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ঘোষ্পা সি এফ ইউ সি উচ্চ বিদ্যালয় </a:t>
            </a:r>
          </a:p>
          <a:p>
            <a:pPr algn="ctr">
              <a:buNone/>
            </a:pPr>
            <a:r>
              <a:rPr lang="bn-BD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শিলমুড়ী, বরুড়া, কুমিল্লা </a:t>
            </a:r>
          </a:p>
          <a:p>
            <a:pPr algn="ctr">
              <a:buNone/>
            </a:pPr>
            <a:r>
              <a:rPr lang="bn-BD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নাম্বারঃ ০১৯১৪৬৮৪১৮৩ </a:t>
            </a:r>
          </a:p>
          <a:p>
            <a:pPr algn="ctr">
              <a:buNone/>
            </a:pPr>
            <a:r>
              <a:rPr lang="bn-BD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1100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  <a:hlinkClick r:id="rId2"/>
              </a:rPr>
              <a:t>dmshahed83@gmail.com</a:t>
            </a:r>
            <a:r>
              <a:rPr lang="en-US" b="1" dirty="0" smtClean="0">
                <a:ln w="1905"/>
                <a:solidFill>
                  <a:srgbClr val="190D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 w="1905"/>
              <a:solidFill>
                <a:srgbClr val="190DB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304800"/>
            <a:ext cx="3124200" cy="355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5638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দ্বিতীয়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৩৫ মিনিট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১খ্রিঃ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990600"/>
            <a:ext cx="6858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কিছু ছবি দেখি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914400" y="2133600"/>
            <a:ext cx="6862162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2" y="2133600"/>
            <a:ext cx="689679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200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685800"/>
            <a:ext cx="5486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477000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6019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lvl="1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518" y="2878632"/>
            <a:ext cx="791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লেনদে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ধারণা ব্যাখ্যা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718" y="3710556"/>
            <a:ext cx="715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লেনদে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শনাক্ত করতে পারবে।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718" y="4677719"/>
            <a:ext cx="827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হিসাব সমীকরণ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7182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7" y="228600"/>
            <a:ext cx="8958744" cy="5464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791200"/>
            <a:ext cx="853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দাতা-গ্রহিতা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791200"/>
            <a:ext cx="853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আদান-প্রদান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791200"/>
            <a:ext cx="853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 পক্ষ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2733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5334000"/>
            <a:ext cx="8534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অর্থের অঙ্কে পরিমাপযোগ্য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49733"/>
            <a:ext cx="8727335" cy="49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876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410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আর্থিক অবস্থার পরিবর্তন 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2457</TotalTime>
  <Words>159</Words>
  <Application>Microsoft Office PowerPoint</Application>
  <PresentationFormat>On-screen Show (4:3)</PresentationFormat>
  <Paragraphs>42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DELL</dc:creator>
  <cp:lastModifiedBy>user</cp:lastModifiedBy>
  <cp:revision>396</cp:revision>
  <dcterms:created xsi:type="dcterms:W3CDTF">2006-08-16T00:00:00Z</dcterms:created>
  <dcterms:modified xsi:type="dcterms:W3CDTF">2021-12-23T16:39:43Z</dcterms:modified>
</cp:coreProperties>
</file>