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4" r:id="rId6"/>
    <p:sldId id="261" r:id="rId7"/>
    <p:sldId id="262" r:id="rId8"/>
    <p:sldId id="285" r:id="rId9"/>
    <p:sldId id="28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7" r:id="rId23"/>
    <p:sldId id="276" r:id="rId24"/>
    <p:sldId id="280" r:id="rId25"/>
    <p:sldId id="275" r:id="rId26"/>
    <p:sldId id="278" r:id="rId27"/>
    <p:sldId id="27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22F0-73B6-4432-A712-B87D5613D231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B4A5-CE63-49B6-97B7-CCB0ED283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60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22F0-73B6-4432-A712-B87D5613D231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B4A5-CE63-49B6-97B7-CCB0ED283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3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22F0-73B6-4432-A712-B87D5613D231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B4A5-CE63-49B6-97B7-CCB0ED283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7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22F0-73B6-4432-A712-B87D5613D231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B4A5-CE63-49B6-97B7-CCB0ED283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1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22F0-73B6-4432-A712-B87D5613D231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B4A5-CE63-49B6-97B7-CCB0ED283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7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22F0-73B6-4432-A712-B87D5613D231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B4A5-CE63-49B6-97B7-CCB0ED283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22F0-73B6-4432-A712-B87D5613D231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B4A5-CE63-49B6-97B7-CCB0ED283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96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22F0-73B6-4432-A712-B87D5613D231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B4A5-CE63-49B6-97B7-CCB0ED283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22F0-73B6-4432-A712-B87D5613D231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B4A5-CE63-49B6-97B7-CCB0ED283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72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22F0-73B6-4432-A712-B87D5613D231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B4A5-CE63-49B6-97B7-CCB0ED283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88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22F0-73B6-4432-A712-B87D5613D231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B4A5-CE63-49B6-97B7-CCB0ED283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78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F22F0-73B6-4432-A712-B87D5613D231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8B4A5-CE63-49B6-97B7-CCB0ED283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3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f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7646"/>
            <a:ext cx="12192000" cy="61003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74458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095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" y="888276"/>
            <a:ext cx="1210056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চাকমা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জাতিসত্তার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পার্বত্য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0"/>
            <a:ext cx="12192000" cy="6662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       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191794"/>
            <a:ext cx="6453051" cy="6662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66115" y="6191794"/>
            <a:ext cx="5725886" cy="6662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জাতিসত্তার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মানুষ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6792686" cy="48593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90" y="1309550"/>
            <a:ext cx="5473610" cy="490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7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786846"/>
            <a:ext cx="12192000" cy="10711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মারমা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জাতিসত্তার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মানুষ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9720"/>
            <a:ext cx="6779623" cy="47671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180" y="996042"/>
            <a:ext cx="5417820" cy="476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18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মুরং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জাতিসত্তার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মানুষ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91" y="969780"/>
            <a:ext cx="4275909" cy="49346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017"/>
            <a:ext cx="7889966" cy="501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97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তঞ্চঙ্গা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জাতিসত্তার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মানুষ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0056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21" y="941342"/>
            <a:ext cx="6109879" cy="48846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46241"/>
            <a:ext cx="6165669" cy="501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59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5943600"/>
            <a:ext cx="12057017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                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জাতিসত্তার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মানুষ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057017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                        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909" y="963793"/>
            <a:ext cx="6392091" cy="49667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1619"/>
            <a:ext cx="5760720" cy="506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04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048103"/>
            <a:ext cx="12192000" cy="8098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রাজবংশী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জাতিসত্তার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মানুষ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"/>
            <a:ext cx="12192000" cy="6662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3144"/>
            <a:ext cx="5617029" cy="51337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171" y="679269"/>
            <a:ext cx="6423829" cy="5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76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3589"/>
            <a:ext cx="6884126" cy="4990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126" y="966650"/>
            <a:ext cx="5307873" cy="49508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930538"/>
            <a:ext cx="12192000" cy="9274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মানুষ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9274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125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মানুষ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34" y="956853"/>
            <a:ext cx="5908766" cy="4934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54268"/>
            <a:ext cx="6296297" cy="497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11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244046"/>
            <a:ext cx="12192000" cy="6139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বৌদ্ধ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মানুষ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317"/>
            <a:ext cx="5826034" cy="53206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846" y="928415"/>
            <a:ext cx="6405154" cy="532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05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খ্রিস্টান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মানুষ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806" y="937532"/>
            <a:ext cx="5582195" cy="4979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792"/>
            <a:ext cx="6675120" cy="493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28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12191999" cy="612648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</a:rPr>
              <a:t>পরিচিতি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550331" y="613954"/>
            <a:ext cx="4641669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3063" y="2011681"/>
            <a:ext cx="3762103" cy="27170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: পঞ্চম  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: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: ৫০ মিনিট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-১২-২০২১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653144"/>
            <a:ext cx="3735976" cy="13454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পাঠ-পরিচিতি</a:t>
            </a: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166" y="640079"/>
            <a:ext cx="3827418" cy="41275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89521" y="1528355"/>
            <a:ext cx="4602479" cy="32657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পূর্ণিমা দা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স,</a:t>
            </a:r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মধ্যকুল মধ্যপাড়া সরকারী প্রাথমিক বিদ্যাল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য়,</a:t>
            </a:r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কেশবপুর, যশোর।      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74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13417"/>
            <a:ext cx="12192000" cy="7445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মুসলমান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বৌদ্ধ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খ্রিস্টান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মানুষ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399"/>
            <a:ext cx="12192000" cy="515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20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বাঙ্গালি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853"/>
            <a:ext cx="12192000" cy="497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42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48056" y="5826034"/>
            <a:ext cx="2873829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8309" y="5839097"/>
            <a:ext cx="3679372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891349"/>
            <a:ext cx="3605349" cy="9666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30" y="1185998"/>
            <a:ext cx="3988526" cy="48490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8719"/>
            <a:ext cx="4049486" cy="46765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171" y="938893"/>
            <a:ext cx="4232365" cy="486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70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19">
            <a:extLst>
              <a:ext uri="{FF2B5EF4-FFF2-40B4-BE49-F238E27FC236}">
                <a16:creationId xmlns:a16="http://schemas.microsoft.com/office/drawing/2014/main" id="{B7FB4974-6001-4DDB-BA7D-DBE396BA3969}"/>
              </a:ext>
            </a:extLst>
          </p:cNvPr>
          <p:cNvSpPr/>
          <p:nvPr/>
        </p:nvSpPr>
        <p:spPr>
          <a:xfrm>
            <a:off x="7857812" y="1108091"/>
            <a:ext cx="534572" cy="29238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" y="0"/>
            <a:ext cx="12083143" cy="8752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যুক্তবর্ণ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3679372"/>
            <a:ext cx="2455817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7" name="Rectangle 6"/>
          <p:cNvSpPr/>
          <p:nvPr/>
        </p:nvSpPr>
        <p:spPr>
          <a:xfrm>
            <a:off x="8477793" y="836023"/>
            <a:ext cx="3566161" cy="11495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 smtClean="0"/>
              <a:t>  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3526971" y="836023"/>
            <a:ext cx="1345473" cy="11756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045027"/>
            <a:ext cx="2024743" cy="10058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3201" y="1175658"/>
            <a:ext cx="640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20640" y="1319349"/>
            <a:ext cx="875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=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8569234" y="2316481"/>
            <a:ext cx="3505200" cy="10667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08023" y="2508068"/>
            <a:ext cx="757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=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0" y="2616927"/>
            <a:ext cx="2364377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14356" y="2403569"/>
            <a:ext cx="100584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25635" y="2403566"/>
            <a:ext cx="574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6000" baseline="-25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371657" flipV="1">
            <a:off x="2782389" y="3677994"/>
            <a:ext cx="44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+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3827418" y="3631474"/>
            <a:ext cx="940526" cy="8098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 flipV="1">
            <a:off x="5447213" y="3687837"/>
            <a:ext cx="431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/>
              <a:t>=</a:t>
            </a:r>
            <a:endParaRPr lang="en-US" sz="4000" dirty="0"/>
          </a:p>
        </p:txBody>
      </p:sp>
      <p:sp>
        <p:nvSpPr>
          <p:cNvPr id="20" name="Rectangle 19"/>
          <p:cNvSpPr/>
          <p:nvPr/>
        </p:nvSpPr>
        <p:spPr>
          <a:xfrm>
            <a:off x="8673737" y="3627119"/>
            <a:ext cx="341376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21978" y="923109"/>
            <a:ext cx="1445621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44046" y="2346961"/>
            <a:ext cx="13716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39543" y="3627120"/>
            <a:ext cx="1658983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Arrow: Right 19">
            <a:extLst>
              <a:ext uri="{FF2B5EF4-FFF2-40B4-BE49-F238E27FC236}">
                <a16:creationId xmlns:a16="http://schemas.microsoft.com/office/drawing/2014/main" id="{B7FB4974-6001-4DDB-BA7D-DBE396BA3969}"/>
              </a:ext>
            </a:extLst>
          </p:cNvPr>
          <p:cNvSpPr/>
          <p:nvPr/>
        </p:nvSpPr>
        <p:spPr>
          <a:xfrm>
            <a:off x="8062463" y="3886125"/>
            <a:ext cx="534572" cy="29238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19">
            <a:extLst>
              <a:ext uri="{FF2B5EF4-FFF2-40B4-BE49-F238E27FC236}">
                <a16:creationId xmlns:a16="http://schemas.microsoft.com/office/drawing/2014/main" id="{B7FB4974-6001-4DDB-BA7D-DBE396BA3969}"/>
              </a:ext>
            </a:extLst>
          </p:cNvPr>
          <p:cNvSpPr/>
          <p:nvPr/>
        </p:nvSpPr>
        <p:spPr>
          <a:xfrm>
            <a:off x="7931834" y="2723530"/>
            <a:ext cx="534572" cy="29238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5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 animBg="1"/>
      <p:bldP spid="13" grpId="0"/>
      <p:bldP spid="14" grpId="0" animBg="1"/>
      <p:bldP spid="15" grpId="0" animBg="1"/>
      <p:bldP spid="16" grpId="0"/>
      <p:bldP spid="17" grpId="0"/>
      <p:bldP spid="18" grpId="0" animBg="1"/>
      <p:bldP spid="19" grpId="0"/>
      <p:bldP spid="20" grpId="0" animBg="1"/>
      <p:bldP spid="27" grpId="0" animBg="1"/>
      <p:bldP spid="28" grpId="0" animBg="1"/>
      <p:bldP spid="29" grpId="0" animBg="1"/>
      <p:bldP spid="30" grpId="0" animBg="1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621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17" y="898342"/>
            <a:ext cx="5621384" cy="59596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888274"/>
            <a:ext cx="6439989" cy="64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54927"/>
            <a:ext cx="6230983" cy="27562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  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-13063" y="4689565"/>
            <a:ext cx="6165669" cy="20639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২,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বিচিত্র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৩,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41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1" y="0"/>
            <a:ext cx="12192001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1" y="2817222"/>
            <a:ext cx="8503921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জাতিসত্তার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" y="1206135"/>
            <a:ext cx="8530046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4415246"/>
            <a:ext cx="8020594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রাজবংশীদের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634549" y="2764973"/>
            <a:ext cx="3361509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পার্বত্য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608423" y="1127760"/>
            <a:ext cx="3583577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046720" y="4367351"/>
            <a:ext cx="3958045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জামালপুর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5630091"/>
            <a:ext cx="804672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মিলেমিশে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98971" y="5525589"/>
            <a:ext cx="3971109" cy="1097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৪,হিন্দু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মুসলমান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বৌদ্ধ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খ্রিস্টান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মানুষ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61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097" y="937532"/>
            <a:ext cx="6352904" cy="58290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227909"/>
            <a:ext cx="5839097" cy="44283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১,বাংলাদেশের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জাতিসত্তার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মানুষদের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আগামীদিন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শ্রেণিকক্ষে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প্রদর্শণ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5504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0527"/>
            <a:ext cx="12192000" cy="556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21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" y="266848"/>
            <a:ext cx="60219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26034" y="200297"/>
            <a:ext cx="622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191794"/>
            <a:ext cx="10463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জাতিসত্তার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2554"/>
            <a:ext cx="12192000" cy="50853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355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1999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Vertical Scroll 9"/>
          <p:cNvSpPr/>
          <p:nvPr/>
        </p:nvSpPr>
        <p:spPr>
          <a:xfrm>
            <a:off x="3148149" y="4271554"/>
            <a:ext cx="9043851" cy="1920240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সার্থক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-------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তুলছে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এই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4193178" y="1005840"/>
            <a:ext cx="7315200" cy="2991394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‘’এই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এই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’’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7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0" y="0"/>
            <a:ext cx="12192000" cy="8068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শিখনফল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1593668" y="860612"/>
            <a:ext cx="9784072" cy="57753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------------------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১,১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১,২,১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১,৫,২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বিরামচিহ্ন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২,৫,২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১,৪,১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২,৩,৬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            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55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692" y="182880"/>
            <a:ext cx="5434148" cy="66751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এই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‘’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জন্মেছি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।’’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সৌভাগ্য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সার্তকতা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জন্মেছি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পার্বত্য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জেলাগুলোতে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জাতিসত্তার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মুরং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তঞ্চঙ্গা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জামালপুরে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রাজবংশীদের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     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969" y="271327"/>
            <a:ext cx="6611031" cy="678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326572"/>
            <a:ext cx="5852158" cy="65314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গৌরব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আপনজন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মিলেমিশে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এরকম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বিচিত্র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অফিস-আদালতে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আরেকজনকে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594" y="428080"/>
            <a:ext cx="6457406" cy="656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6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12192000" cy="7315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অর্থসহ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0" y="757645"/>
            <a:ext cx="2860766" cy="86214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050869"/>
            <a:ext cx="2860766" cy="8969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১, ‘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762103"/>
            <a:ext cx="2860766" cy="11669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২,’প্রকৃতি’</a:t>
            </a:r>
          </a:p>
        </p:txBody>
      </p:sp>
      <p:sp>
        <p:nvSpPr>
          <p:cNvPr id="9" name="Rectangle 8"/>
          <p:cNvSpPr/>
          <p:nvPr/>
        </p:nvSpPr>
        <p:spPr>
          <a:xfrm>
            <a:off x="3500845" y="2050868"/>
            <a:ext cx="2860766" cy="9927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১,বিভিন্নতা।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35931" y="5316584"/>
            <a:ext cx="5556069" cy="10972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সৌভাগ্য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জন্মেছি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83680" y="3435531"/>
            <a:ext cx="5608320" cy="13454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বিপর্যয়্যর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7555" y="1972492"/>
            <a:ext cx="5634446" cy="12409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বৈচিত্র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মূগ্ধ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61804" y="3592286"/>
            <a:ext cx="2860766" cy="10580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২,নিসর্গ ।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57451" y="5242558"/>
            <a:ext cx="2860766" cy="13019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৩,ভালো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3693" y="5434150"/>
            <a:ext cx="2860766" cy="10450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৩,’সৌভাগ্য’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97085" y="822961"/>
            <a:ext cx="2860766" cy="56170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222377" y="870858"/>
            <a:ext cx="2860766" cy="56170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85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43" y="1122452"/>
            <a:ext cx="3892732" cy="32797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04503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একক</a:t>
            </a:r>
            <a:r>
              <a:rPr lang="en-US" sz="6000" dirty="0" smtClean="0"/>
              <a:t> </a:t>
            </a:r>
            <a:r>
              <a:rPr lang="en-US" sz="6000" dirty="0" err="1" smtClean="0"/>
              <a:t>কাজ</a:t>
            </a:r>
            <a:r>
              <a:rPr lang="en-US" sz="6000" dirty="0" smtClean="0"/>
              <a:t>  </a:t>
            </a:r>
            <a:endParaRPr lang="en-US" sz="6000" dirty="0"/>
          </a:p>
        </p:txBody>
      </p:sp>
      <p:sp>
        <p:nvSpPr>
          <p:cNvPr id="6" name="Rectangle 5"/>
          <p:cNvSpPr/>
          <p:nvPr/>
        </p:nvSpPr>
        <p:spPr>
          <a:xfrm>
            <a:off x="1" y="2760617"/>
            <a:ext cx="5603966" cy="8577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’সৌভাগ্য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’=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84218"/>
            <a:ext cx="5447211" cy="7837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92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648</Words>
  <Application>Microsoft Office PowerPoint</Application>
  <PresentationFormat>Widescreen</PresentationFormat>
  <Paragraphs>119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132</cp:revision>
  <dcterms:created xsi:type="dcterms:W3CDTF">2020-07-08T15:23:30Z</dcterms:created>
  <dcterms:modified xsi:type="dcterms:W3CDTF">2021-12-23T10:45:44Z</dcterms:modified>
</cp:coreProperties>
</file>