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23"/>
  </p:notesMasterIdLst>
  <p:sldIdLst>
    <p:sldId id="331" r:id="rId3"/>
    <p:sldId id="286" r:id="rId4"/>
    <p:sldId id="293" r:id="rId5"/>
    <p:sldId id="291" r:id="rId6"/>
    <p:sldId id="311" r:id="rId7"/>
    <p:sldId id="289" r:id="rId8"/>
    <p:sldId id="313" r:id="rId9"/>
    <p:sldId id="295" r:id="rId10"/>
    <p:sldId id="315" r:id="rId11"/>
    <p:sldId id="299" r:id="rId12"/>
    <p:sldId id="297" r:id="rId13"/>
    <p:sldId id="298" r:id="rId14"/>
    <p:sldId id="303" r:id="rId15"/>
    <p:sldId id="324" r:id="rId16"/>
    <p:sldId id="329" r:id="rId17"/>
    <p:sldId id="304" r:id="rId18"/>
    <p:sldId id="327" r:id="rId19"/>
    <p:sldId id="307" r:id="rId20"/>
    <p:sldId id="319" r:id="rId21"/>
    <p:sldId id="32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1" autoAdjust="0"/>
    <p:restoredTop sz="94660"/>
  </p:normalViewPr>
  <p:slideViewPr>
    <p:cSldViewPr>
      <p:cViewPr varScale="1">
        <p:scale>
          <a:sx n="52" d="100"/>
          <a:sy n="52" d="100"/>
        </p:scale>
        <p:origin x="16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-1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C603D-E817-49B5-994F-A80C364AD86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9379FD-F309-4A99-A8B7-C41FCE23C560}" type="pres">
      <dgm:prSet presAssocID="{1A8C603D-E817-49B5-994F-A80C364AD8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81B8CC3-6A6E-4099-A821-2063504D9353}" type="presOf" srcId="{1A8C603D-E817-49B5-994F-A80C364AD860}" destId="{F89379FD-F309-4A99-A8B7-C41FCE23C560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7EAF8-AAC9-4056-93D1-CB7037D6A027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A9E4F-3C55-42D5-8CA7-3545C35B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8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9E4F-3C55-42D5-8CA7-3545C35BCA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7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9E4F-3C55-42D5-8CA7-3545C35BCA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6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71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8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74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057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86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436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466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15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675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27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23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587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890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84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2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2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3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53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62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1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752600"/>
            <a:ext cx="7406640" cy="4572000"/>
          </a:xfrm>
          <a:solidFill>
            <a:schemeClr val="bg1">
              <a:lumMod val="95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914400" y="457200"/>
            <a:ext cx="740664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831859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2498" r="1878" b="2945"/>
          <a:stretch/>
        </p:blipFill>
        <p:spPr bwMode="auto">
          <a:xfrm>
            <a:off x="914400" y="368489"/>
            <a:ext cx="7162800" cy="38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4419600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What do you see in the picture?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What is it called?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Have you seen it before? Where?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What do we do with it?</a:t>
            </a:r>
          </a:p>
        </p:txBody>
      </p:sp>
    </p:spTree>
    <p:extLst>
      <p:ext uri="{BB962C8B-B14F-4D97-AF65-F5344CB8AC3E}">
        <p14:creationId xmlns:p14="http://schemas.microsoft.com/office/powerpoint/2010/main" val="25236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Vocabularies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heff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524000"/>
            <a:ext cx="2667000" cy="17519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3"/>
          <p:cNvSpPr txBox="1"/>
          <p:nvPr/>
        </p:nvSpPr>
        <p:spPr>
          <a:xfrm>
            <a:off x="780534" y="2036476"/>
            <a:ext cx="1790700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Naksha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780900" y="2000600"/>
            <a:ext cx="294053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Artistic Pattern</a:t>
            </a:r>
          </a:p>
        </p:txBody>
      </p:sp>
      <p:pic>
        <p:nvPicPr>
          <p:cNvPr id="9" name="Picture 8" descr="td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099" y="4009935"/>
            <a:ext cx="2971801" cy="2086065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 flipH="1">
            <a:off x="666234" y="4837092"/>
            <a:ext cx="1905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Artistic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5791197" y="4590871"/>
            <a:ext cx="2971803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Beautified with work of art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7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63" y="551781"/>
            <a:ext cx="4372714" cy="290931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97427" y="1556266"/>
            <a:ext cx="1759192" cy="1186934"/>
          </a:xfrm>
          <a:prstGeom prst="roundRect">
            <a:avLst/>
          </a:prstGeom>
          <a:solidFill>
            <a:srgbClr val="92D050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Quilt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7999" y="1447800"/>
            <a:ext cx="2153323" cy="11172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7428" y="4343400"/>
            <a:ext cx="1859972" cy="1371600"/>
          </a:xfrm>
          <a:prstGeom prst="roundRect">
            <a:avLst/>
          </a:prstGeom>
          <a:solidFill>
            <a:srgbClr val="92D050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Commer-cially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8000" y="4495800"/>
            <a:ext cx="2153323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business purpose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7879" y="4000500"/>
            <a:ext cx="4379641" cy="2362200"/>
            <a:chOff x="2760519" y="4100945"/>
            <a:chExt cx="4379641" cy="14668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519" y="4100945"/>
              <a:ext cx="2200275" cy="1466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632" y="4100946"/>
              <a:ext cx="2197528" cy="1466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7129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70820"/>
            <a:ext cx="748510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 read the text and find out information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78443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1.Who make Nakshi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5130" y="1784429"/>
            <a:ext cx="234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Rural People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474912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2.Who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was Jasimuddin?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7922" y="2573473"/>
            <a:ext cx="211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Our poet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9506" y="3111896"/>
            <a:ext cx="5035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3.When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was Nakshi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Kanthar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Math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published?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542903" y="3205274"/>
            <a:ext cx="1685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1929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457" y="4422040"/>
            <a:ext cx="5526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4.Why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does 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akshi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antha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have great demand?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1725" y="5610964"/>
            <a:ext cx="7798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Because of the  colourful patterns and designs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2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424" y="259425"/>
            <a:ext cx="812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Complete the sentences with clues given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424" y="2123168"/>
            <a:ext cx="8205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Naksha means artistic __________.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The name was taken from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______   word ________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 The art has been practised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______Bengal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 _____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Nakshi kanthas are now sold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_____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shops.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 Nakshi kanthas are in great demand because of their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colorful ______and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__________.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 Nakshi kanthas are a kind of ______.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00256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Bengali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00256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patterns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8724" y="127646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68924" y="96209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embroidery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0124" y="99875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years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8591" y="1008247"/>
            <a:ext cx="113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0273" y="144844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fashion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4273" y="144844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rural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5791" y="143849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9866" y="1425626"/>
            <a:ext cx="159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quilt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4503" y="1448448"/>
            <a:ext cx="166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noksha</a:t>
            </a:r>
          </a:p>
        </p:txBody>
      </p:sp>
    </p:spTree>
    <p:extLst>
      <p:ext uri="{BB962C8B-B14F-4D97-AF65-F5344CB8AC3E}">
        <p14:creationId xmlns:p14="http://schemas.microsoft.com/office/powerpoint/2010/main" val="10483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0648 C 0.07899 -0.00347 0.09965 0.00046 0.12031 0.00301 C 0.12673 0.00555 0.13316 0.00764 0.13958 0.01018 C 0.14514 0.02083 0.14791 0.01852 0.15711 0.02199 C 0.17465 0.0368 0.19878 0.03935 0.21892 0.04583 C 0.22083 0.04768 0.22309 0.04884 0.22482 0.05069 C 0.22882 0.05532 0.23646 0.06481 0.23646 0.06505 C 0.24288 0.08843 0.23229 0.05278 0.24409 0.07917 C 0.24635 0.08426 0.24861 0.09653 0.25 0.10301 C 0.2493 0.10787 0.24965 0.11296 0.24791 0.11736 C 0.24705 0.11991 0.24392 0.12037 0.24218 0.12222 C 0.23993 0.1243 0.23836 0.12708 0.23646 0.12917 C 0.23385 0.13171 0.23125 0.13403 0.22864 0.13634 C 0.22517 0.14491 0.22274 0.15046 0.22274 0.16018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C 0.01944 0.00185 0.0283 0.00255 0.04549 0.00949 C 0.06285 0.01643 0.08212 0.01319 0.10069 0.01435 C 0.1151 0.01713 0.12951 0.01944 0.14392 0.02153 C 0.15729 0.02639 0.16927 0.03287 0.18142 0.04028 C 0.18368 0.04143 0.18524 0.04421 0.1875 0.04514 C 0.19271 0.04722 0.20313 0.05 0.20313 0.05023 C 0.21545 0.05995 0.23056 0.06134 0.24462 0.06643 C 0.26111 0.07245 0.2776 0.07893 0.29392 0.08565 C 0.31146 0.09282 0.33073 0.08935 0.34913 0.09028 C 0.36545 0.09236 0.37917 0.09583 0.39462 0.10208 C 0.3967 0.1037 0.39844 0.10555 0.40052 0.10694 C 0.40226 0.1081 0.40503 0.10764 0.40642 0.10926 C 0.41389 0.11829 0.4151 0.12616 0.4184 0.13773 C 0.4191 0.14028 0.42135 0.14236 0.42222 0.14491 C 0.42326 0.14699 0.42361 0.14977 0.42431 0.15208 C 0.42483 0.15671 0.42587 0.17222 0.42813 0.17824 C 0.43403 0.19491 0.43056 0.17593 0.43403 0.19259 C 0.43542 0.1993 0.43663 0.21481 0.43993 0.22106 C 0.44323 0.22685 0.44566 0.22569 0.45 0.22569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1204 C -0.00468 0.01481 0.00469 0.02037 0.00834 0.02384 C 0.02535 0.04028 0.0007 0.02292 0.02101 0.03611 C 0.0323 0.05231 0.04445 0.06829 0.05903 0.08218 C 0.06233 0.09167 0.06667 0.09676 0.07414 0.10393 C 0.079 0.11806 0.08664 0.12222 0.09948 0.13056 C 0.12396 0.1463 0.09775 0.13657 0.11719 0.14282 C 0.12448 0.14815 0.13143 0.15324 0.13994 0.15741 " pathEditMode="relative" rAng="0" ptsTypes="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0.01024 0.00393 0.00816 0.00949 0.01666 0.01805 C 0.0217 0.02963 0.03038 0.03912 0.0368 0.04884 C 0.03854 0.05185 0.04149 0.05185 0.04357 0.05417 C 0.05468 0.06643 0.04288 0.0588 0.05347 0.06458 C 0.05937 0.07106 0.06614 0.07593 0.07205 0.08241 C 0.07413 0.08449 0.07534 0.08796 0.07725 0.09028 C 0.07864 0.09236 0.08038 0.09352 0.08211 0.09537 C 0.09201 0.11736 0.07847 0.09074 0.09062 0.10555 C 0.09201 0.10764 0.09236 0.11134 0.09392 0.11343 C 0.09843 0.11921 0.10694 0.12477 0.11232 0.12893 C 0.11354 0.13148 0.11406 0.13518 0.1158 0.13657 C 0.11875 0.13958 0.12586 0.14167 0.12586 0.1419 C 0.13854 0.15509 0.12691 0.14468 0.15764 0.1493 C 0.17864 0.15255 0.19843 0.15555 0.21996 0.15718 C 0.23628 0.16366 0.25347 0.16597 0.27031 0.17014 C 0.27934 0.175 0.2868 0.16667 0.29045 0.18287 C 0.28802 0.20116 0.29166 0.19583 0.27864 0.19583 " pathEditMode="relative" rAng="0" ptsTypes="fff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C -0.0099 0.0088 -0.02118 0.01227 -0.03281 0.0162 C -0.04288 0.02407 -0.05261 0.02708 -0.06372 0.03218 C -0.06667 0.03356 -0.06945 0.03542 -0.0724 0.03681 C -0.07587 0.03843 -0.08281 0.04144 -0.08281 0.04144 C -0.09774 0.05671 -0.0816 0.04213 -0.09653 0.05046 C -0.09844 0.05162 -0.09983 0.05394 -0.10174 0.05509 C -0.10504 0.05718 -0.11215 0.05972 -0.11215 0.05972 C -0.11667 0.06597 -0.12344 0.07199 -0.12934 0.07593 C -0.13264 0.07801 -0.13663 0.07801 -0.13959 0.08056 C -0.14115 0.08194 -0.16615 0.10532 -0.16719 0.10579 C -0.18021 0.11157 -0.1934 0.12569 -0.20521 0.13565 C -0.21702 0.1456 -0.22813 0.15718 -0.23959 0.16782 C -0.24549 0.17338 -0.25365 0.1831 -0.26042 0.18611 C -0.26511 0.19583 -0.2691 0.19583 -0.27587 0.20231 C -0.29011 0.21597 -0.27014 0.20324 -0.28959 0.21389 C -0.29705 0.22824 -0.28768 0.21366 -0.30174 0.22292 C -0.30399 0.22431 -0.30486 0.22801 -0.30695 0.22986 C -0.30851 0.23125 -0.31042 0.23148 -0.31215 0.23218 C -0.32431 0.24329 -0.3184 0.24005 -0.32934 0.24375 C -0.33698 0.25069 -0.34792 0.25741 -0.35695 0.25972 C -0.36493 0.26181 -0.38108 0.26435 -0.38108 0.26435 C -0.38663 0.26921 -0.39184 0.2713 -0.39827 0.27361 C -0.40295 0.27523 -0.41215 0.27824 -0.41215 0.27824 C -0.42153 0.28449 -0.43108 0.28657 -0.44132 0.28958 C -0.44358 0.29028 -0.44601 0.29097 -0.44827 0.2919 C -0.45174 0.29329 -0.45868 0.29653 -0.45868 0.29653 C -0.46806 0.30625 -0.4724 0.30602 -0.48455 0.31042 C -0.50399 0.31759 -0.47379 0.30694 -0.49479 0.31713 C -0.49983 0.31944 -0.50521 0.32014 -0.51042 0.32176 C -0.51893 0.32963 -0.52952 0.33218 -0.53959 0.33565 C -0.54774 0.34282 -0.54271 0.34028 -0.55521 0.34028 " pathEditMode="relative" ptsTypes="fffffffffffffffffffffffffffffff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C 0.00781 0.00347 0.00608 0.0081 0.01389 0.01157 C 0.02135 0.02731 0.01181 0.00902 0.02413 0.02523 C 0.03212 0.03588 0.02257 0.02986 0.03281 0.03449 C 0.03854 0.04606 0.03455 0.04004 0.04653 0.05069 C 0.04826 0.05231 0.05174 0.05532 0.05174 0.05555 C 0.05295 0.05764 0.05382 0.06018 0.05521 0.06203 C 0.05677 0.06389 0.05903 0.06458 0.06042 0.06666 C 0.06163 0.06851 0.06111 0.07176 0.06215 0.07361 C 0.06337 0.07569 0.0658 0.07639 0.06719 0.07824 C 0.06927 0.08101 0.07014 0.08495 0.0724 0.0875 C 0.07535 0.09074 0.07951 0.09143 0.08281 0.09421 C 0.0908 0.10995 0.08125 0.09421 0.09149 0.10347 C 0.09358 0.10532 0.09462 0.10833 0.09653 0.11041 C 0.10729 0.12176 0.10434 0.11713 0.11389 0.1243 C 0.13108 0.13726 0.14479 0.15694 0.16389 0.16551 C 0.17378 0.17453 0.1849 0.18009 0.19653 0.18402 C 0.20972 0.19583 0.23628 0.19953 0.25174 0.20463 C 0.26528 0.21666 0.27708 0.22245 0.29306 0.22523 C 0.31372 0.23912 0.33941 0.24305 0.36215 0.24606 C 0.37552 0.25069 0.38576 0.25347 0.4 0.25532 C 0.41285 0.25879 0.425 0.26689 0.43802 0.26898 C 0.45521 0.27199 0.44722 0.27037 0.46215 0.27361 C 0.47483 0.28518 0.4684 0.28171 0.48108 0.28518 C 0.48524 0.30162 0.49896 0.30208 0.50694 0.31273 " pathEditMode="relative" rAng="0" ptsTypes="AAAAAAAAAAAAAAAAAAAA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47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1 0.00116 C -0.06927 0.00301 -0.07101 0.02222 -0.07257 0.02639 C -0.0776 0.03958 -0.08594 0.05069 -0.09167 0.06319 C -0.09479 0.06991 -0.09653 0.07893 -0.09844 0.08611 C -0.10069 0.09514 -0.10226 0.09468 -0.10538 0.10231 C -0.10729 0.10671 -0.10903 0.11134 -0.11059 0.11597 C -0.11128 0.11829 -0.11146 0.12083 -0.11233 0.12292 C -0.1224 0.15 -0.13698 0.17384 -0.1467 0.20116 C -0.14896 0.21574 -0.15382 0.23055 -0.16059 0.24236 C -0.16476 0.25926 -0.17465 0.27245 -0.18299 0.28611 C -0.1908 0.29884 -0.19653 0.31296 -0.20191 0.32755 C -0.2066 0.33981 -0.2125 0.35139 -0.2158 0.36435 C -0.21198 0.39468 -0.21667 0.39097 -0.20017 0.39653 C -0.19062 0.41574 -0.19392 0.41412 -0.18993 0.43796 C -0.1875 0.45231 -0.19184 0.45162 -0.18646 0.45162 " pathEditMode="relative" rAng="0" ptsTypes="ffffffffffffff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2153 C 0.00625 0.04815 0.00573 0.07408 0.01059 0.09977 C 0.01007 0.16482 0.00989 0.23009 0.00885 0.29514 C 0.00885 0.29977 0.00729 0.30417 0.00712 0.3088 C 0.00608 0.32685 0.00937 0.36158 0.00017 0.38009 C -0.00382 0.40116 -0.00417 0.42315 -0.00677 0.44445 C -0.00851 0.45903 -0.0099 0.47361 -0.01181 0.4882 C -0.0125 0.49398 -0.01649 0.49838 -0.01702 0.50417 C -0.01788 0.51482 -0.01702 0.5257 -0.01702 0.53634 " pathEditMode="relative" rAng="0" ptsTypes="ffffffff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8 0.02546 C -0.00869 0.03449 -0.00955 0.04421 -0.01198 0.05301 C -0.01268 0.05555 -0.01459 0.0574 -0.01546 0.05995 C -0.01632 0.06203 -0.01667 0.06458 -0.01719 0.0669 C -0.01945 0.07731 -0.02101 0.09444 -0.0257 0.1037 C -0.03056 0.11319 -0.0283 0.10787 -0.03264 0.11967 C -0.03438 0.13171 -0.03837 0.13796 -0.04132 0.14953 C -0.04566 0.16643 -0.05105 0.1831 -0.05504 0.20023 C -0.06025 0.22245 -0.06181 0.24791 -0.07223 0.2669 C -0.07535 0.29606 -0.07101 0.27106 -0.07917 0.29444 C -0.0875 0.31875 -0.079 0.29838 -0.08438 0.31736 C -0.08698 0.32639 -0.09184 0.33379 -0.0948 0.34259 C -0.1 0.35856 -0.10087 0.37615 -0.11025 0.38865 C -0.11164 0.39398 -0.11181 0.39977 -0.11372 0.40486 C -0.1165 0.41227 -0.12205 0.41759 -0.12396 0.42546 C -0.12639 0.43518 -0.129 0.4412 -0.13438 0.44838 C -0.13733 0.45995 -0.14653 0.4794 -0.15157 0.48981 C -0.15261 0.4919 -0.15244 0.49467 -0.1533 0.49676 C -0.15539 0.50162 -0.16025 0.51041 -0.16025 0.51065 C -0.1625 0.51944 -0.16737 0.52523 -0.17049 0.53356 C -0.17136 0.53565 -0.17119 0.53842 -0.17223 0.54027 C -0.17362 0.54236 -0.1757 0.54328 -0.17744 0.5449 C -0.1816 0.56134 -0.1757 0.54143 -0.18438 0.55879 C -0.18542 0.56088 -0.18507 0.56365 -0.18612 0.56574 C -0.18855 0.5706 -0.19219 0.57453 -0.1948 0.5794 C -0.19532 0.58171 -0.19532 0.58449 -0.19636 0.58634 C -0.19757 0.58842 -0.2 0.58912 -0.20157 0.59097 C -0.20625 0.59606 -0.2073 0.60023 -0.21372 0.60023 " pathEditMode="relative" rAng="0" ptsTypes="fffffffffffffffffffffffffff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609600"/>
            <a:ext cx="4191000" cy="5638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47700" y="3780906"/>
            <a:ext cx="3429000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Published in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1929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5257800"/>
            <a:ext cx="31242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Jasimuddin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" y="609600"/>
            <a:ext cx="354330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Ripon\Eight\Nakshi Kantha\bangladesh-road-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3221" r="-1" b="2056"/>
          <a:stretch/>
        </p:blipFill>
        <p:spPr bwMode="auto">
          <a:xfrm>
            <a:off x="1676400" y="130207"/>
            <a:ext cx="5510048" cy="66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22946"/>
            <a:ext cx="60960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71" y="1490407"/>
            <a:ext cx="60960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71" y="3289059"/>
            <a:ext cx="60960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22" y="1796345"/>
            <a:ext cx="60960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44287"/>
            <a:ext cx="60960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22" y="3591610"/>
            <a:ext cx="60960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133600" y="6089176"/>
            <a:ext cx="3962400" cy="6186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Nakshi Kantha producing area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9358" y="1490407"/>
            <a:ext cx="2044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Mymensingh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42186" y="304800"/>
            <a:ext cx="48006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2692164"/>
              </p:ext>
            </p:extLst>
          </p:nvPr>
        </p:nvGraphicFramePr>
        <p:xfrm>
          <a:off x="838200" y="3048000"/>
          <a:ext cx="7467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loud 4"/>
          <p:cNvSpPr/>
          <p:nvPr/>
        </p:nvSpPr>
        <p:spPr>
          <a:xfrm>
            <a:off x="3321908" y="3814119"/>
            <a:ext cx="2599038" cy="1524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NakshiKantha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686697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Ask question and answer in pairs by using the given clues</a:t>
            </a:r>
            <a:r>
              <a:rPr lang="en-US" sz="24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4897" y="302295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Artistic</a:t>
            </a:r>
            <a:endPara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4253" y="5638799"/>
            <a:ext cx="1691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Uses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971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Areas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7199" y="5638800"/>
            <a:ext cx="205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Purpose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010400" y="3789295"/>
            <a:ext cx="304800" cy="1447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3352800" y="5791200"/>
            <a:ext cx="2438400" cy="279976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1676400" y="3810000"/>
            <a:ext cx="228600" cy="1676401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971800" y="3162299"/>
            <a:ext cx="2819400" cy="27287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94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Bernard MT Condensed" pitchFamily="18" charset="0"/>
              </a:rPr>
              <a:t>Evaluation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609600" y="1828800"/>
            <a:ext cx="8001000" cy="4648200"/>
          </a:xfrm>
          <a:prstGeom prst="hexag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did the name Nakshi Kantha become popular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materials are required to prepare Nakshi Kanthas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Which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areas are most famous for this craft?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does ‘naksha’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mean?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1200" y="441186"/>
            <a:ext cx="5257800" cy="990600"/>
          </a:xfrm>
          <a:prstGeom prst="roundRect">
            <a:avLst>
              <a:gd name="adj" fmla="val 668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11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88517"/>
            <a:ext cx="784859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Write  a paragraph on Nakshi Kantha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9663"/>
            <a:ext cx="4724400" cy="353786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Cloud Callout 5"/>
          <p:cNvSpPr/>
          <p:nvPr/>
        </p:nvSpPr>
        <p:spPr>
          <a:xfrm>
            <a:off x="5181601" y="644954"/>
            <a:ext cx="2895600" cy="2060145"/>
          </a:xfrm>
          <a:prstGeom prst="cloudCallout">
            <a:avLst>
              <a:gd name="adj1" fmla="val -90657"/>
              <a:gd name="adj2" fmla="val 4023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745" y="532006"/>
            <a:ext cx="4424255" cy="73749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430" y="3796107"/>
            <a:ext cx="3709560" cy="2452294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GOLAM HOSSAIN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Senior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eacher (English)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Govt. Science School &amp; College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Tejgaon, Dhaka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Phone 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01913138642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3796108"/>
            <a:ext cx="3200399" cy="245229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- Eight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 – English First Paper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Unit-One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Lesson-Two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Date 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24.12.2021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24400" y="4267200"/>
            <a:ext cx="0" cy="2286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87" y="1371600"/>
            <a:ext cx="2328672" cy="220970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53053"/>
            <a:ext cx="1979612" cy="22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16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 flower garden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7696200" cy="5791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447800" y="3581400"/>
            <a:ext cx="6297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044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609600"/>
            <a:ext cx="3733801" cy="284042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09600"/>
            <a:ext cx="3581400" cy="284042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3657600"/>
            <a:ext cx="7543801" cy="28194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11691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295400"/>
            <a:ext cx="70104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watch a video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658546"/>
              </p:ext>
            </p:extLst>
          </p:nvPr>
        </p:nvGraphicFramePr>
        <p:xfrm>
          <a:off x="2296426" y="4495800"/>
          <a:ext cx="4256774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Packager Shell Object" showAsIcon="1" r:id="rId3" imgW="1998720" imgH="478800" progId="Package">
                  <p:embed/>
                </p:oleObj>
              </mc:Choice>
              <mc:Fallback>
                <p:oleObj name="Packager Shell Object" showAsIcon="1" r:id="rId3" imgW="1998720" imgH="47880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6426" y="4495800"/>
                        <a:ext cx="4256774" cy="9540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680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838200" y="381000"/>
            <a:ext cx="7543800" cy="15240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Nakshi Kantha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7543800" cy="426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479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315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46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972" y="49204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Learning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Outcomes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724" y="2895600"/>
            <a:ext cx="7315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talk about a picture.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se vocabularies: naksha, artistic, quilt, commercially.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ask and answer questions.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read a text and find out information.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write a paragraph describing something.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72" y="1447115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the end of the lesson learners will be able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…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867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 the text carefully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39100" cy="487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Nakshi Kantha is a kind of embroidered quilt .The name was taken from the Bengali word, ‘naksha’ which means artistic pattern .It is a kind of traditional craft and is said to be indigenous to Bangladesh and West Bengal in India . The art has been practised in rural Bengal for centuries. The name ‘Nakshi Kantha’ became popular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ater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the poet Jasimuddin’s poem ‘Nakshi Kanthar Math’ had been published in 1929. Traditional kanthas are made for family use . Old or new cloths and thread are used to make these quilts. Mymensingh, Jamalpur, Rajshahi, Faridpur,Bogura and Jashore are most famous for this craft. Now it is produced commercially.</a:t>
            </a:r>
          </a:p>
        </p:txBody>
      </p:sp>
    </p:spTree>
    <p:extLst>
      <p:ext uri="{BB962C8B-B14F-4D97-AF65-F5344CB8AC3E}">
        <p14:creationId xmlns:p14="http://schemas.microsoft.com/office/powerpoint/2010/main" val="174169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1453</TotalTime>
  <Words>461</Words>
  <Application>Microsoft Office PowerPoint</Application>
  <PresentationFormat>On-screen Show (4:3)</PresentationFormat>
  <Paragraphs>92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 Rounded MT Bold</vt:lpstr>
      <vt:lpstr>Bernard MT Condensed</vt:lpstr>
      <vt:lpstr>Calibri</vt:lpstr>
      <vt:lpstr>NikoshBAN</vt:lpstr>
      <vt:lpstr>Times New Roman</vt:lpstr>
      <vt:lpstr>Tw Cen MT</vt:lpstr>
      <vt:lpstr>Tw Cen MT Condensed</vt:lpstr>
      <vt:lpstr>Wingdings</vt:lpstr>
      <vt:lpstr>Wingdings 3</vt:lpstr>
      <vt:lpstr>Integral</vt:lpstr>
      <vt:lpstr>1_Integral</vt:lpstr>
      <vt:lpstr>Package</vt:lpstr>
      <vt:lpstr>PowerPoint Presentation</vt:lpstr>
      <vt:lpstr>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the text carefully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</dc:title>
  <dc:creator>G. Hossain</dc:creator>
  <cp:lastModifiedBy>User</cp:lastModifiedBy>
  <cp:revision>174</cp:revision>
  <dcterms:created xsi:type="dcterms:W3CDTF">2006-08-16T00:00:00Z</dcterms:created>
  <dcterms:modified xsi:type="dcterms:W3CDTF">2021-12-23T18:39:10Z</dcterms:modified>
</cp:coreProperties>
</file>