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tableStyles" Target="tableStyle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2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3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8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9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9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6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/>
          <p:nvPr/>
        </p:nvSpPr>
        <p:spPr>
          <a:xfrm>
            <a:off x="60612" y="139844"/>
            <a:ext cx="8905875" cy="6539372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587" name=""/>
          <p:cNvSpPr/>
          <p:nvPr/>
        </p:nvSpPr>
        <p:spPr>
          <a:xfrm>
            <a:off x="2385577" y="295594"/>
            <a:ext cx="4117171" cy="997305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স</a:t>
            </a:r>
            <a:r>
              <a:rPr altLang="en-US" sz="4000" lang="en-IN"/>
              <a:t>্ব</a:t>
            </a:r>
            <a:r>
              <a:rPr altLang="en-US" sz="4000" lang="en-IN"/>
              <a:t>া</a:t>
            </a:r>
            <a:r>
              <a:rPr altLang="en-US" sz="4000" lang="en-IN"/>
              <a:t>গতম</a:t>
            </a:r>
            <a:r>
              <a:rPr altLang="en-US" sz="4000" lang="en-US"/>
              <a:t>!</a:t>
            </a:r>
            <a:r>
              <a:rPr altLang="en-US" sz="4000" lang="en-US"/>
              <a:t>! </a:t>
            </a:r>
            <a:endParaRPr lang="en-IN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90280" y="1442994"/>
            <a:ext cx="7583515" cy="499967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/>
          <p:nvPr/>
        </p:nvSpPr>
        <p:spPr>
          <a:xfrm>
            <a:off x="86591" y="48990"/>
            <a:ext cx="8957830" cy="6604268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200" lang="en-IN"/>
              <a:t>আঞ্চ</a:t>
            </a:r>
            <a:r>
              <a:rPr altLang="en-US" sz="3200" lang="en-IN"/>
              <a:t>লিক</a:t>
            </a:r>
            <a:r>
              <a:rPr altLang="en-US" sz="3200" lang="en-US"/>
              <a:t> </a:t>
            </a:r>
            <a:r>
              <a:rPr altLang="en-US" sz="3200" lang="en-IN"/>
              <a:t>সহযোগিতা</a:t>
            </a:r>
            <a:r>
              <a:rPr altLang="en-US" sz="3200" lang="en-US"/>
              <a:t> </a:t>
            </a:r>
            <a:r>
              <a:rPr altLang="en-US" sz="3200" lang="en-IN"/>
              <a:t>সংস্থা</a:t>
            </a:r>
            <a:r>
              <a:rPr altLang="en-US" sz="3200" lang="en-IN"/>
              <a:t>গ</a:t>
            </a:r>
            <a:r>
              <a:rPr altLang="en-US" sz="3200" lang="en-IN"/>
              <a:t>ুলো</a:t>
            </a:r>
            <a:r>
              <a:rPr altLang="en-US" sz="3200" lang="en-US"/>
              <a:t> </a:t>
            </a:r>
            <a:r>
              <a:rPr altLang="en-US" sz="3200" lang="en-US"/>
              <a:t>-</a:t>
            </a:r>
            <a:r>
              <a:rPr altLang="en-US" sz="3200" lang="en-US"/>
              <a:t>-</a:t>
            </a:r>
            <a:endParaRPr lang="en-IN"/>
          </a:p>
          <a:p>
            <a:pPr algn="ctr"/>
            <a:r>
              <a:rPr altLang="en-US" sz="3200" lang="en-IN"/>
              <a:t>সার্ক</a:t>
            </a:r>
            <a:r>
              <a:rPr altLang="en-US" sz="3200" lang="en-US"/>
              <a:t>(</a:t>
            </a:r>
            <a:r>
              <a:rPr altLang="en-US" sz="3200" lang="en-US"/>
              <a:t>S</a:t>
            </a:r>
            <a:r>
              <a:rPr altLang="en-US" sz="3200" lang="en-US"/>
              <a:t>A</a:t>
            </a:r>
            <a:r>
              <a:rPr altLang="en-US" sz="3200" lang="en-US"/>
              <a:t>A</a:t>
            </a:r>
            <a:r>
              <a:rPr altLang="en-US" sz="3200" lang="en-US"/>
              <a:t>R</a:t>
            </a:r>
            <a:r>
              <a:rPr altLang="en-US" sz="3200" lang="en-US"/>
              <a:t>C</a:t>
            </a:r>
            <a:r>
              <a:rPr altLang="en-US" sz="3200" lang="en-US"/>
              <a:t>)</a:t>
            </a:r>
            <a:r>
              <a:rPr altLang="en-US" sz="3200" lang="en-US"/>
              <a:t>-</a:t>
            </a:r>
            <a:r>
              <a:rPr altLang="en-US" sz="3200" lang="en-US"/>
              <a:t>-বাংলাদেশ</a:t>
            </a:r>
            <a:r>
              <a:rPr altLang="en-US" sz="3200" lang="en-IN"/>
              <a:t>স</a:t>
            </a:r>
            <a:r>
              <a:rPr altLang="en-US" sz="3200" lang="en-IN"/>
              <a:t>হ</a:t>
            </a:r>
            <a:r>
              <a:rPr altLang="en-US" sz="3200" lang="en-US"/>
              <a:t> </a:t>
            </a:r>
            <a:r>
              <a:rPr altLang="en-US" sz="3200" lang="en-IN"/>
              <a:t>দক্ষ</a:t>
            </a:r>
            <a:r>
              <a:rPr altLang="en-US" sz="3200" lang="en-IN"/>
              <a:t>িণ</a:t>
            </a:r>
            <a:r>
              <a:rPr altLang="en-US" sz="3200" lang="en-US"/>
              <a:t> </a:t>
            </a:r>
            <a:r>
              <a:rPr altLang="en-US" sz="3200" lang="en-IN"/>
              <a:t>এশিয়ার</a:t>
            </a:r>
            <a:r>
              <a:rPr altLang="en-US" sz="3200" lang="en-US"/>
              <a:t> </a:t>
            </a:r>
            <a:r>
              <a:rPr altLang="en-US" sz="3200" lang="en-IN"/>
              <a:t>দেশ</a:t>
            </a:r>
            <a:r>
              <a:rPr altLang="en-US" sz="3200" lang="en-IN"/>
              <a:t>গ</a:t>
            </a:r>
            <a:r>
              <a:rPr altLang="en-US" sz="3200" lang="en-IN"/>
              <a:t>ুলো</a:t>
            </a:r>
            <a:r>
              <a:rPr altLang="en-US" sz="3200" lang="en-US"/>
              <a:t> </a:t>
            </a:r>
            <a:r>
              <a:rPr altLang="en-US" sz="3200" lang="en-IN"/>
              <a:t>ম</a:t>
            </a:r>
            <a:r>
              <a:rPr altLang="en-US" sz="3200" lang="en-IN"/>
              <a:t>ি</a:t>
            </a:r>
            <a:r>
              <a:rPr altLang="en-US" sz="3200" lang="en-IN"/>
              <a:t>লে</a:t>
            </a:r>
            <a:r>
              <a:rPr altLang="en-US" sz="3200" lang="en-US"/>
              <a:t> </a:t>
            </a:r>
            <a:r>
              <a:rPr altLang="en-US" sz="3200" lang="en-IN"/>
              <a:t>গঠ</a:t>
            </a:r>
            <a:r>
              <a:rPr altLang="en-US" sz="3200" lang="en-IN"/>
              <a:t>ন</a:t>
            </a:r>
            <a:r>
              <a:rPr altLang="en-US" sz="3200" lang="en-US"/>
              <a:t> </a:t>
            </a:r>
            <a:r>
              <a:rPr altLang="en-US" sz="3200" lang="en-IN"/>
              <a:t>ক</a:t>
            </a:r>
            <a:r>
              <a:rPr altLang="en-US" sz="3200" lang="en-IN"/>
              <a:t>র</a:t>
            </a:r>
            <a:r>
              <a:rPr altLang="en-US" sz="3200" lang="en-IN"/>
              <a:t>ে</a:t>
            </a:r>
            <a:r>
              <a:rPr altLang="en-US" sz="3200" lang="en-IN"/>
              <a:t>ছে</a:t>
            </a:r>
            <a:r>
              <a:rPr altLang="en-US" sz="3200" lang="en-US"/>
              <a:t> </a:t>
            </a:r>
            <a:r>
              <a:rPr altLang="en-US" sz="3200" lang="en-IN"/>
              <a:t>সার্ক</a:t>
            </a:r>
            <a:r>
              <a:rPr altLang="en-US" sz="3200" lang="en-IN"/>
              <a:t>।</a:t>
            </a:r>
            <a:r>
              <a:rPr altLang="en-US" sz="3200" lang="en-US"/>
              <a:t> </a:t>
            </a:r>
            <a:r>
              <a:rPr altLang="en-US" sz="3200" lang="en-IN"/>
              <a:t>সংস্থ</a:t>
            </a:r>
            <a:r>
              <a:rPr altLang="en-US" sz="3200" lang="en-IN"/>
              <a:t>াটি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প</a:t>
            </a:r>
            <a:r>
              <a:rPr altLang="en-US" sz="3200" lang="en-IN"/>
              <a:t>ু</a:t>
            </a:r>
            <a:r>
              <a:rPr altLang="en-US" sz="3200" lang="en-IN"/>
              <a:t>রো</a:t>
            </a:r>
            <a:r>
              <a:rPr altLang="en-US" sz="3200" lang="en-US"/>
              <a:t> </a:t>
            </a:r>
            <a:r>
              <a:rPr altLang="en-US" sz="3200" lang="en-IN"/>
              <a:t>নাম</a:t>
            </a:r>
            <a:r>
              <a:rPr altLang="en-US" sz="3200" lang="en-US"/>
              <a:t> </a:t>
            </a:r>
            <a:r>
              <a:rPr altLang="en-US" sz="3200" lang="en-US"/>
              <a:t>-</a:t>
            </a:r>
            <a:r>
              <a:rPr altLang="en-US" sz="3200" lang="en-US"/>
              <a:t>S</a:t>
            </a:r>
            <a:r>
              <a:rPr altLang="en-US" sz="3200" lang="en-US"/>
              <a:t>o</a:t>
            </a:r>
            <a:r>
              <a:rPr altLang="en-US" sz="3200" lang="en-US"/>
              <a:t>u</a:t>
            </a:r>
            <a:r>
              <a:rPr altLang="en-US" sz="3200" lang="en-US"/>
              <a:t>th</a:t>
            </a:r>
            <a:r>
              <a:rPr altLang="en-US" sz="3200" lang="en-US"/>
              <a:t> </a:t>
            </a:r>
            <a:r>
              <a:rPr altLang="en-US" sz="3200" lang="en-US"/>
              <a:t>A</a:t>
            </a:r>
            <a:r>
              <a:rPr altLang="en-US" sz="3200" lang="en-US"/>
              <a:t>s</a:t>
            </a:r>
            <a:r>
              <a:rPr altLang="en-US" sz="3200" lang="en-US"/>
              <a:t>ian</a:t>
            </a:r>
            <a:r>
              <a:rPr altLang="en-US" sz="3200" lang="en-US"/>
              <a:t> </a:t>
            </a:r>
            <a:r>
              <a:rPr altLang="en-US" sz="3200" lang="en-US"/>
              <a:t>A</a:t>
            </a:r>
            <a:r>
              <a:rPr altLang="en-US" sz="3200" lang="en-US"/>
              <a:t>s</a:t>
            </a:r>
            <a:r>
              <a:rPr altLang="en-US" sz="3200" lang="en-US"/>
              <a:t>s</a:t>
            </a:r>
            <a:r>
              <a:rPr altLang="en-US" sz="3200" lang="en-US"/>
              <a:t>o</a:t>
            </a:r>
            <a:r>
              <a:rPr altLang="en-US" sz="3200" lang="en-US"/>
              <a:t>ciation</a:t>
            </a:r>
            <a:r>
              <a:rPr altLang="en-US" sz="3200" lang="en-US"/>
              <a:t> </a:t>
            </a:r>
            <a:r>
              <a:rPr altLang="en-US" sz="3200" lang="en-US"/>
              <a:t>f</a:t>
            </a:r>
            <a:r>
              <a:rPr altLang="en-US" sz="3200" lang="en-US"/>
              <a:t>o</a:t>
            </a:r>
            <a:r>
              <a:rPr altLang="en-US" sz="3200" lang="en-US"/>
              <a:t>r</a:t>
            </a:r>
            <a:r>
              <a:rPr altLang="en-US" sz="3200" lang="en-US"/>
              <a:t> </a:t>
            </a:r>
            <a:r>
              <a:rPr altLang="en-US" sz="3200" lang="en-US"/>
              <a:t>R</a:t>
            </a:r>
            <a:r>
              <a:rPr altLang="en-US" sz="3200" lang="en-US"/>
              <a:t>e</a:t>
            </a:r>
            <a:r>
              <a:rPr altLang="en-US" sz="3200" lang="en-US"/>
              <a:t>g</a:t>
            </a:r>
            <a:r>
              <a:rPr altLang="en-US" sz="3200" lang="en-US"/>
              <a:t>i</a:t>
            </a:r>
            <a:r>
              <a:rPr altLang="en-US" sz="3200" lang="en-US"/>
              <a:t>onal</a:t>
            </a:r>
            <a:r>
              <a:rPr altLang="en-US" sz="3200" lang="en-US"/>
              <a:t> </a:t>
            </a:r>
            <a:r>
              <a:rPr altLang="en-US" sz="3200" lang="en-US"/>
              <a:t>C</a:t>
            </a:r>
            <a:r>
              <a:rPr altLang="en-US" sz="3200" lang="en-US"/>
              <a:t>o</a:t>
            </a:r>
            <a:r>
              <a:rPr altLang="en-US" sz="3200" lang="en-US"/>
              <a:t>o</a:t>
            </a:r>
            <a:r>
              <a:rPr altLang="en-US" sz="3200" lang="en-US"/>
              <a:t>p</a:t>
            </a:r>
            <a:r>
              <a:rPr altLang="en-US" sz="3200" lang="en-US"/>
              <a:t>eration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S</a:t>
            </a:r>
            <a:r>
              <a:rPr altLang="en-US" sz="3200" lang="en-US"/>
              <a:t>A</a:t>
            </a:r>
            <a:r>
              <a:rPr altLang="en-US" sz="3200" lang="en-US"/>
              <a:t>A</a:t>
            </a:r>
            <a:r>
              <a:rPr altLang="en-US" sz="3200" lang="en-US"/>
              <a:t>R</a:t>
            </a:r>
            <a:r>
              <a:rPr altLang="en-US" sz="3200" lang="en-US"/>
              <a:t>C</a:t>
            </a:r>
            <a:r>
              <a:rPr altLang="en-US" sz="3200" lang="en-US"/>
              <a:t>)</a:t>
            </a:r>
            <a:r>
              <a:rPr altLang="en-US" sz="3200" lang="en-US"/>
              <a:t>.</a:t>
            </a:r>
            <a:r>
              <a:rPr altLang="en-US" sz="3200" lang="en-IN"/>
              <a:t>বাং</a:t>
            </a:r>
            <a:r>
              <a:rPr altLang="en-US" sz="3200" lang="en-IN"/>
              <a:t>লাদেশের</a:t>
            </a:r>
            <a:r>
              <a:rPr altLang="en-US" sz="3200" lang="en-US"/>
              <a:t> </a:t>
            </a:r>
            <a:r>
              <a:rPr altLang="en-US" sz="3200" lang="en-IN"/>
              <a:t>উ</a:t>
            </a:r>
            <a:r>
              <a:rPr altLang="en-US" sz="3200" lang="en-IN"/>
              <a:t>দ</a:t>
            </a:r>
            <a:r>
              <a:rPr altLang="en-US" sz="3200" lang="en-IN"/>
              <a:t>্য</a:t>
            </a:r>
            <a:r>
              <a:rPr altLang="en-US" sz="3200" lang="en-IN"/>
              <a:t>োগে</a:t>
            </a:r>
            <a:r>
              <a:rPr altLang="en-US" sz="3200" lang="en-US"/>
              <a:t> </a:t>
            </a:r>
            <a:r>
              <a:rPr altLang="en-US" sz="3200" lang="en-IN"/>
              <a:t>১</a:t>
            </a:r>
            <a:r>
              <a:rPr altLang="en-US" sz="3200" lang="en-IN"/>
              <a:t>৯</a:t>
            </a:r>
            <a:r>
              <a:rPr altLang="en-US" sz="3200" lang="en-IN"/>
              <a:t>৮</a:t>
            </a:r>
            <a:r>
              <a:rPr altLang="en-US" sz="3200" lang="en-IN"/>
              <a:t>৫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া</a:t>
            </a:r>
            <a:r>
              <a:rPr altLang="en-US" sz="3200" lang="en-IN"/>
              <a:t>লে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ড</a:t>
            </a:r>
            <a:r>
              <a:rPr altLang="en-US" sz="3200" lang="en-IN"/>
              <a:t>ি</a:t>
            </a:r>
            <a:r>
              <a:rPr altLang="en-US" sz="3200" lang="en-IN"/>
              <a:t>স</a:t>
            </a:r>
            <a:r>
              <a:rPr altLang="en-US" sz="3200" lang="en-IN"/>
              <a:t>েম্বর</a:t>
            </a:r>
            <a:r>
              <a:rPr altLang="en-US" sz="3200" lang="en-US"/>
              <a:t> </a:t>
            </a:r>
            <a:r>
              <a:rPr altLang="en-US" sz="3200" lang="en-IN"/>
              <a:t>ম</a:t>
            </a:r>
            <a:r>
              <a:rPr altLang="en-US" sz="3200" lang="en-IN"/>
              <a:t>া</a:t>
            </a:r>
            <a:r>
              <a:rPr altLang="en-US" sz="3200" lang="en-IN"/>
              <a:t>স</a:t>
            </a:r>
            <a:r>
              <a:rPr altLang="en-US" sz="3200" lang="en-IN"/>
              <a:t>ে</a:t>
            </a:r>
            <a:r>
              <a:rPr altLang="en-US" sz="3200" lang="en-US"/>
              <a:t> </a:t>
            </a:r>
            <a:r>
              <a:rPr altLang="en-US" sz="3200" lang="en-IN"/>
              <a:t>সার্ক</a:t>
            </a:r>
            <a:r>
              <a:rPr altLang="en-US" sz="3200" lang="en-US"/>
              <a:t> </a:t>
            </a:r>
            <a:r>
              <a:rPr altLang="en-US" sz="3200" lang="en-IN"/>
              <a:t>গঠ</a:t>
            </a:r>
            <a:r>
              <a:rPr altLang="en-US" sz="3200" lang="en-IN"/>
              <a:t>িত</a:t>
            </a:r>
            <a:r>
              <a:rPr altLang="en-US" sz="3200" lang="en-US"/>
              <a:t> </a:t>
            </a:r>
            <a:r>
              <a:rPr altLang="en-US" sz="3200" lang="en-IN"/>
              <a:t>হ</a:t>
            </a:r>
            <a:r>
              <a:rPr altLang="en-US" sz="3200" lang="en-IN"/>
              <a:t>য়</a:t>
            </a:r>
            <a:r>
              <a:rPr altLang="en-US" sz="3200" lang="en-IN"/>
              <a:t>।</a:t>
            </a:r>
            <a:r>
              <a:rPr altLang="en-US" sz="3200" lang="en-US"/>
              <a:t> </a:t>
            </a:r>
            <a:r>
              <a:rPr altLang="en-US" sz="3200" lang="en-IN"/>
              <a:t>বাং</a:t>
            </a:r>
            <a:r>
              <a:rPr altLang="en-US" sz="3200" lang="en-IN"/>
              <a:t>লাদেশ</a:t>
            </a:r>
            <a:r>
              <a:rPr altLang="en-US" sz="3200" lang="en-US"/>
              <a:t> </a:t>
            </a:r>
            <a:r>
              <a:rPr altLang="en-US" sz="3200" lang="en-IN"/>
              <a:t>ছ</a:t>
            </a:r>
            <a:r>
              <a:rPr altLang="en-US" sz="3200" lang="en-IN"/>
              <a:t>া</a:t>
            </a:r>
            <a:r>
              <a:rPr altLang="en-US" sz="3200" lang="en-IN"/>
              <a:t>ড়া</a:t>
            </a:r>
            <a:r>
              <a:rPr altLang="en-US" sz="3200" lang="en-US"/>
              <a:t> </a:t>
            </a:r>
            <a:r>
              <a:rPr altLang="en-US" sz="3200" lang="en-IN"/>
              <a:t>সার্ক</a:t>
            </a:r>
            <a:r>
              <a:rPr altLang="en-US" sz="3200" lang="en-IN"/>
              <a:t>ে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অ</a:t>
            </a:r>
            <a:r>
              <a:rPr altLang="en-US" sz="3200" lang="en-IN"/>
              <a:t>ন</a:t>
            </a:r>
            <a:r>
              <a:rPr altLang="en-US" sz="3200" lang="en-IN"/>
              <a:t>্য</a:t>
            </a:r>
            <a:r>
              <a:rPr altLang="en-US" sz="3200" lang="en-IN"/>
              <a:t>ান্য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দ</a:t>
            </a:r>
            <a:r>
              <a:rPr altLang="en-US" sz="3200" lang="en-IN"/>
              <a:t>স্য</a:t>
            </a:r>
            <a:r>
              <a:rPr altLang="en-US" sz="3200" lang="en-IN"/>
              <a:t>গ</a:t>
            </a:r>
            <a:r>
              <a:rPr altLang="en-US" sz="3200" lang="en-IN"/>
              <a:t>ু</a:t>
            </a:r>
            <a:r>
              <a:rPr altLang="en-US" sz="3200" lang="en-IN"/>
              <a:t>লো</a:t>
            </a:r>
            <a:r>
              <a:rPr altLang="en-US" sz="3200" lang="en-US"/>
              <a:t> </a:t>
            </a:r>
            <a:r>
              <a:rPr altLang="en-US" sz="3200" lang="en-IN"/>
              <a:t>হ</a:t>
            </a:r>
            <a:r>
              <a:rPr altLang="en-US" sz="3200" lang="en-IN"/>
              <a:t>ল</a:t>
            </a:r>
            <a:r>
              <a:rPr altLang="en-US" sz="3200" lang="en-IN"/>
              <a:t>ো</a:t>
            </a:r>
            <a:r>
              <a:rPr altLang="en-US" sz="3200" lang="en-US"/>
              <a:t> </a:t>
            </a:r>
            <a:r>
              <a:rPr altLang="en-US" sz="3200" lang="en-US"/>
              <a:t>-</a:t>
            </a:r>
            <a:r>
              <a:rPr altLang="en-US" sz="3200" lang="en-IN"/>
              <a:t>ভ</a:t>
            </a:r>
            <a:r>
              <a:rPr altLang="en-US" sz="3200" lang="en-IN"/>
              <a:t>া</a:t>
            </a:r>
            <a:r>
              <a:rPr altLang="en-US" sz="3200" lang="en-IN"/>
              <a:t>র</a:t>
            </a:r>
            <a:r>
              <a:rPr altLang="en-US" sz="3200" lang="en-IN"/>
              <a:t>ত</a:t>
            </a:r>
            <a:r>
              <a:rPr altLang="en-US" sz="3200" lang="en-US"/>
              <a:t>,</a:t>
            </a:r>
            <a:r>
              <a:rPr altLang="en-US" sz="3200" lang="en-IN"/>
              <a:t>প</a:t>
            </a:r>
            <a:r>
              <a:rPr altLang="en-US" sz="3200" lang="en-IN"/>
              <a:t>া</a:t>
            </a:r>
            <a:r>
              <a:rPr altLang="en-US" sz="3200" lang="en-IN"/>
              <a:t>ক</a:t>
            </a:r>
            <a:r>
              <a:rPr altLang="en-US" sz="3200" lang="en-IN"/>
              <a:t>িস্তান</a:t>
            </a:r>
            <a:r>
              <a:rPr altLang="en-US" sz="3200" lang="en-US"/>
              <a:t>, </a:t>
            </a:r>
            <a:r>
              <a:rPr altLang="en-US" sz="3200" lang="en-IN"/>
              <a:t>ন</a:t>
            </a:r>
            <a:r>
              <a:rPr altLang="en-US" sz="3200" lang="en-IN"/>
              <a:t>ে</a:t>
            </a:r>
            <a:r>
              <a:rPr altLang="en-US" sz="3200" lang="en-IN"/>
              <a:t>প</a:t>
            </a:r>
            <a:r>
              <a:rPr altLang="en-US" sz="3200" lang="en-IN"/>
              <a:t>াল</a:t>
            </a:r>
            <a:r>
              <a:rPr altLang="en-US" sz="3200" lang="en-US"/>
              <a:t>, </a:t>
            </a:r>
            <a:r>
              <a:rPr altLang="en-US" sz="3200" lang="en-IN"/>
              <a:t>শ</a:t>
            </a:r>
            <a:r>
              <a:rPr altLang="en-US" sz="3200" lang="en-IN"/>
              <a:t>্র</a:t>
            </a:r>
            <a:r>
              <a:rPr altLang="en-US" sz="3200" lang="en-IN"/>
              <a:t>ী</a:t>
            </a:r>
            <a:r>
              <a:rPr altLang="en-US" sz="3200" lang="en-IN"/>
              <a:t>লঙ্কা</a:t>
            </a:r>
            <a:r>
              <a:rPr altLang="en-US" sz="3200" lang="en-US"/>
              <a:t>,</a:t>
            </a:r>
            <a:r>
              <a:rPr altLang="en-US" sz="3200" lang="en-IN"/>
              <a:t>ম</a:t>
            </a:r>
            <a:r>
              <a:rPr altLang="en-US" sz="3200" lang="en-IN"/>
              <a:t>া</a:t>
            </a:r>
            <a:r>
              <a:rPr altLang="en-US" sz="3200" lang="en-IN"/>
              <a:t>ল</a:t>
            </a:r>
            <a:r>
              <a:rPr altLang="en-US" sz="3200" lang="en-IN"/>
              <a:t>দ</a:t>
            </a:r>
            <a:r>
              <a:rPr altLang="en-US" sz="3200" lang="en-IN"/>
              <a:t>্বীপ</a:t>
            </a:r>
            <a:r>
              <a:rPr altLang="en-US" sz="3200" lang="en-US"/>
              <a:t>, </a:t>
            </a:r>
            <a:r>
              <a:rPr altLang="en-US" sz="3200" lang="en-IN"/>
              <a:t>ভ</a:t>
            </a:r>
            <a:r>
              <a:rPr altLang="en-US" sz="3200" lang="en-IN"/>
              <a:t>ু</a:t>
            </a:r>
            <a:r>
              <a:rPr altLang="en-US" sz="3200" lang="en-IN"/>
              <a:t>ট</a:t>
            </a:r>
            <a:r>
              <a:rPr altLang="en-US" sz="3200" lang="en-IN"/>
              <a:t>ান</a:t>
            </a:r>
            <a:r>
              <a:rPr altLang="en-US" sz="3200" lang="en-US"/>
              <a:t> </a:t>
            </a:r>
            <a:r>
              <a:rPr altLang="en-US" sz="3200" lang="en-IN"/>
              <a:t>ও</a:t>
            </a:r>
            <a:r>
              <a:rPr altLang="en-US" sz="3200" lang="en-US"/>
              <a:t> </a:t>
            </a:r>
            <a:r>
              <a:rPr altLang="en-US" sz="3200" lang="en-IN"/>
              <a:t>আ</a:t>
            </a:r>
            <a:r>
              <a:rPr altLang="en-US" sz="3200" lang="en-IN"/>
              <a:t>ফ</a:t>
            </a:r>
            <a:r>
              <a:rPr altLang="en-US" sz="3200" lang="en-IN"/>
              <a:t>গ</a:t>
            </a:r>
            <a:r>
              <a:rPr altLang="en-US" sz="3200" lang="en-IN"/>
              <a:t>ানিস্তান</a:t>
            </a:r>
            <a:r>
              <a:rPr altLang="en-US" sz="3200" lang="en-IN"/>
              <a:t>। </a:t>
            </a:r>
            <a:r>
              <a:rPr altLang="en-US" sz="3200" lang="en-IN"/>
              <a:t>এছ</a:t>
            </a:r>
            <a:r>
              <a:rPr altLang="en-US" sz="3200" lang="en-IN"/>
              <a:t>াড়াও</a:t>
            </a:r>
            <a:r>
              <a:rPr altLang="en-US" sz="3200" lang="en-US"/>
              <a:t> </a:t>
            </a:r>
            <a:r>
              <a:rPr altLang="en-US" sz="3200" lang="en-IN"/>
              <a:t>প</a:t>
            </a:r>
            <a:r>
              <a:rPr altLang="en-US" sz="3200" lang="en-IN"/>
              <a:t>রে</a:t>
            </a:r>
            <a:r>
              <a:rPr altLang="en-US" sz="3200" lang="en-US"/>
              <a:t> </a:t>
            </a:r>
            <a:r>
              <a:rPr altLang="en-US" sz="3200" lang="en-IN"/>
              <a:t>ম</a:t>
            </a:r>
            <a:r>
              <a:rPr altLang="en-US" sz="3200" lang="en-IN"/>
              <a:t>া</a:t>
            </a:r>
            <a:r>
              <a:rPr altLang="en-US" sz="3200" lang="en-IN"/>
              <a:t>য়</a:t>
            </a:r>
            <a:r>
              <a:rPr altLang="en-US" sz="3200" lang="en-IN"/>
              <a:t>া</a:t>
            </a:r>
            <a:r>
              <a:rPr altLang="en-US" sz="3200" lang="en-IN"/>
              <a:t>ন</a:t>
            </a:r>
            <a:r>
              <a:rPr altLang="en-US" sz="3200" lang="en-IN"/>
              <a:t>মার</a:t>
            </a:r>
            <a:r>
              <a:rPr altLang="en-US" sz="3200" lang="en-US"/>
              <a:t> </a:t>
            </a:r>
            <a:r>
              <a:rPr altLang="en-US" sz="3200" lang="en-IN"/>
              <a:t>সার্ক</a:t>
            </a:r>
            <a:r>
              <a:rPr altLang="en-US" sz="3200" lang="en-IN"/>
              <a:t>ভ</a:t>
            </a:r>
            <a:r>
              <a:rPr altLang="en-US" sz="3200" lang="en-IN"/>
              <a:t>ুক্ত</a:t>
            </a:r>
            <a:r>
              <a:rPr altLang="en-US" sz="3200" lang="en-US"/>
              <a:t> </a:t>
            </a:r>
            <a:r>
              <a:rPr altLang="en-US" sz="3200" lang="en-IN"/>
              <a:t>হ</a:t>
            </a:r>
            <a:r>
              <a:rPr altLang="en-US" sz="3200" lang="en-IN"/>
              <a:t>য়</a:t>
            </a:r>
            <a:r>
              <a:rPr altLang="en-US" sz="3200" lang="en-IN"/>
              <a:t>।</a:t>
            </a:r>
            <a:r>
              <a:rPr altLang="en-US" sz="3200" lang="en-IN"/>
              <a:t>সার্ক</a:t>
            </a:r>
            <a:r>
              <a:rPr altLang="en-US" sz="3200" lang="en-IN"/>
              <a:t>ে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দ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দ</a:t>
            </a:r>
            <a:r>
              <a:rPr altLang="en-US" sz="3200" lang="en-IN"/>
              <a:t>প্তর</a:t>
            </a:r>
            <a:r>
              <a:rPr altLang="en-US" sz="3200" lang="en-US"/>
              <a:t> </a:t>
            </a:r>
            <a:r>
              <a:rPr altLang="en-US" sz="3200" lang="en-IN"/>
              <a:t>ন</a:t>
            </a:r>
            <a:r>
              <a:rPr altLang="en-US" sz="3200" lang="en-IN"/>
              <a:t>ে</a:t>
            </a:r>
            <a:r>
              <a:rPr altLang="en-US" sz="3200" lang="en-IN"/>
              <a:t>প</a:t>
            </a:r>
            <a:r>
              <a:rPr altLang="en-US" sz="3200" lang="en-IN"/>
              <a:t>া</a:t>
            </a:r>
            <a:r>
              <a:rPr altLang="en-US" sz="3200" lang="en-IN"/>
              <a:t>লের</a:t>
            </a:r>
            <a:r>
              <a:rPr altLang="en-US" sz="3200" lang="en-US"/>
              <a:t> </a:t>
            </a:r>
            <a:r>
              <a:rPr altLang="en-US" sz="3200" lang="en-IN"/>
              <a:t>রাজধ</a:t>
            </a:r>
            <a:r>
              <a:rPr altLang="en-US" sz="3200" lang="en-IN"/>
              <a:t>ানী</a:t>
            </a:r>
            <a:r>
              <a:rPr altLang="en-US" sz="3200" lang="en-US"/>
              <a:t> </a:t>
            </a:r>
            <a:r>
              <a:rPr altLang="en-US" sz="3200" lang="en-IN"/>
              <a:t>কাঠ</a:t>
            </a:r>
            <a:r>
              <a:rPr altLang="en-US" sz="3200" lang="en-IN"/>
              <a:t>ম</a:t>
            </a:r>
            <a:r>
              <a:rPr altLang="en-US" sz="3200" lang="en-IN"/>
              <a:t>ু</a:t>
            </a:r>
            <a:r>
              <a:rPr altLang="en-US" sz="3200" lang="en-IN"/>
              <a:t>ন্ডু</a:t>
            </a:r>
            <a:r>
              <a:rPr altLang="en-US" sz="3200" lang="en-IN"/>
              <a:t>ত</a:t>
            </a:r>
            <a:r>
              <a:rPr altLang="en-US" sz="3200" lang="en-IN"/>
              <a:t>ে</a:t>
            </a:r>
            <a:r>
              <a:rPr altLang="en-US" sz="3200" lang="en-US"/>
              <a:t> </a:t>
            </a:r>
            <a:r>
              <a:rPr altLang="en-US" sz="3200" lang="en-IN"/>
              <a:t>অবস্থ</a:t>
            </a:r>
            <a:r>
              <a:rPr altLang="en-US" sz="3200" lang="en-IN"/>
              <a:t>ি</a:t>
            </a:r>
            <a:r>
              <a:rPr altLang="en-US" sz="3200" lang="en-IN"/>
              <a:t>ত</a:t>
            </a:r>
            <a:r>
              <a:rPr altLang="en-US" sz="3200" lang="en-IN"/>
              <a:t>। </a:t>
            </a:r>
            <a:endParaRPr lang="en-IN"/>
          </a:p>
          <a:p>
            <a:pPr algn="ctr"/>
            <a:r>
              <a:rPr altLang="en-US" sz="3200" lang="en-IN"/>
              <a:t>আ</a:t>
            </a:r>
            <a:r>
              <a:rPr altLang="en-US" sz="3200" lang="en-IN"/>
              <a:t>স</a:t>
            </a:r>
            <a:r>
              <a:rPr altLang="en-US" sz="3200" lang="en-IN"/>
              <a:t>ি</a:t>
            </a:r>
            <a:r>
              <a:rPr altLang="en-US" sz="3200" lang="en-IN"/>
              <a:t>য়</a:t>
            </a:r>
            <a:r>
              <a:rPr altLang="en-US" sz="3200" lang="en-IN"/>
              <a:t>া</a:t>
            </a:r>
            <a:r>
              <a:rPr altLang="en-US" sz="3200" lang="en-IN"/>
              <a:t>ন</a:t>
            </a:r>
            <a:r>
              <a:rPr altLang="en-US" sz="3200" lang="en-US"/>
              <a:t>(</a:t>
            </a:r>
            <a:r>
              <a:rPr altLang="en-US" sz="3200" lang="en-US"/>
              <a:t>A</a:t>
            </a:r>
            <a:r>
              <a:rPr altLang="en-US" sz="3200" lang="en-US"/>
              <a:t>S</a:t>
            </a:r>
            <a:r>
              <a:rPr altLang="en-US" sz="3200" lang="en-US"/>
              <a:t>E</a:t>
            </a:r>
            <a:r>
              <a:rPr altLang="en-US" sz="3200" lang="en-US"/>
              <a:t>A</a:t>
            </a:r>
            <a:r>
              <a:rPr altLang="en-US" sz="3200" lang="en-US"/>
              <a:t>N</a:t>
            </a:r>
            <a:r>
              <a:rPr altLang="en-US" sz="3200" lang="en-US"/>
              <a:t>)</a:t>
            </a:r>
            <a:r>
              <a:rPr altLang="en-US" sz="3200" lang="en-US"/>
              <a:t>-</a:t>
            </a:r>
            <a:r>
              <a:rPr altLang="en-US" sz="3200" lang="en-US"/>
              <a:t>-দক্ষ</a:t>
            </a:r>
            <a:r>
              <a:rPr altLang="en-US" sz="3200" lang="en-IN"/>
              <a:t>ি</a:t>
            </a:r>
            <a:r>
              <a:rPr altLang="en-US" sz="3200" lang="en-IN"/>
              <a:t>ণ</a:t>
            </a:r>
            <a:r>
              <a:rPr altLang="en-US" sz="3200" lang="en-US"/>
              <a:t>-পুর্ব</a:t>
            </a:r>
            <a:r>
              <a:rPr altLang="en-US" sz="3200" lang="en-US"/>
              <a:t> </a:t>
            </a:r>
            <a:r>
              <a:rPr altLang="en-US" sz="3200" lang="en-IN"/>
              <a:t>এশ</a:t>
            </a:r>
            <a:r>
              <a:rPr altLang="en-US" sz="3200" lang="en-IN"/>
              <a:t>িয়ার</a:t>
            </a:r>
            <a:r>
              <a:rPr altLang="en-US" sz="3200" lang="en-US"/>
              <a:t> </a:t>
            </a:r>
            <a:r>
              <a:rPr altLang="en-US" sz="3200" lang="en-IN"/>
              <a:t>দশ</a:t>
            </a:r>
            <a:r>
              <a:rPr altLang="en-US" sz="3200" lang="en-IN"/>
              <a:t>ট</a:t>
            </a:r>
            <a:r>
              <a:rPr altLang="en-US" sz="3200" lang="en-IN"/>
              <a:t>ি</a:t>
            </a:r>
            <a:r>
              <a:rPr altLang="en-US" sz="3200" lang="en-US"/>
              <a:t> </a:t>
            </a:r>
            <a:r>
              <a:rPr altLang="en-US" sz="3200" lang="en-IN"/>
              <a:t>দেশ</a:t>
            </a:r>
            <a:r>
              <a:rPr altLang="en-US" sz="3200" lang="en-US"/>
              <a:t> </a:t>
            </a:r>
            <a:r>
              <a:rPr altLang="en-US" sz="3200" lang="en-IN"/>
              <a:t>ন</a:t>
            </a:r>
            <a:r>
              <a:rPr altLang="en-US" sz="3200" lang="en-IN"/>
              <a:t>িয়ে</a:t>
            </a:r>
            <a:r>
              <a:rPr altLang="en-US" sz="3200" lang="en-US"/>
              <a:t> </a:t>
            </a:r>
            <a:r>
              <a:rPr altLang="en-US" sz="3200" lang="en-IN"/>
              <a:t>১</a:t>
            </a:r>
            <a:r>
              <a:rPr altLang="en-US" sz="3200" lang="en-IN"/>
              <a:t>৯</a:t>
            </a:r>
            <a:r>
              <a:rPr altLang="en-US" sz="3200" lang="en-IN"/>
              <a:t>৬</a:t>
            </a:r>
            <a:r>
              <a:rPr altLang="en-US" sz="3200" lang="en-IN"/>
              <a:t>৭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া</a:t>
            </a:r>
            <a:r>
              <a:rPr altLang="en-US" sz="3200" lang="en-IN"/>
              <a:t>লে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৮</a:t>
            </a:r>
            <a:r>
              <a:rPr altLang="en-US" sz="3200" lang="en-IN"/>
              <a:t>ই</a:t>
            </a:r>
            <a:r>
              <a:rPr altLang="en-US" sz="3200" lang="en-US"/>
              <a:t> </a:t>
            </a:r>
            <a:r>
              <a:rPr altLang="en-US" sz="3200" lang="en-IN"/>
              <a:t>আ</a:t>
            </a:r>
            <a:r>
              <a:rPr altLang="en-US" sz="3200" lang="en-IN"/>
              <a:t>গ</a:t>
            </a:r>
            <a:r>
              <a:rPr altLang="en-US" sz="3200" lang="en-IN"/>
              <a:t>স</a:t>
            </a:r>
            <a:r>
              <a:rPr altLang="en-US" sz="3200" lang="en-IN"/>
              <a:t>্ট</a:t>
            </a:r>
            <a:r>
              <a:rPr altLang="en-US" sz="3200" lang="en-US"/>
              <a:t> </a:t>
            </a:r>
            <a:r>
              <a:rPr altLang="en-US" sz="3200" lang="en-IN"/>
              <a:t>গঠ</a:t>
            </a:r>
            <a:r>
              <a:rPr altLang="en-US" sz="3200" lang="en-IN"/>
              <a:t>ি</a:t>
            </a:r>
            <a:r>
              <a:rPr altLang="en-US" sz="3200" lang="en-IN"/>
              <a:t>ত</a:t>
            </a:r>
            <a:r>
              <a:rPr altLang="en-US" sz="3200" lang="en-US"/>
              <a:t> </a:t>
            </a:r>
            <a:r>
              <a:rPr altLang="en-US" sz="3200" lang="en-IN"/>
              <a:t>হ</a:t>
            </a:r>
            <a:r>
              <a:rPr altLang="en-US" sz="3200" lang="en-IN"/>
              <a:t>য়</a:t>
            </a:r>
            <a:r>
              <a:rPr altLang="en-US" sz="3200" lang="en-US"/>
              <a:t> </a:t>
            </a:r>
            <a:r>
              <a:rPr altLang="en-US" sz="3200" lang="en-IN"/>
              <a:t>আ</a:t>
            </a:r>
            <a:r>
              <a:rPr altLang="en-US" sz="3200" lang="en-IN"/>
              <a:t>স</a:t>
            </a:r>
            <a:r>
              <a:rPr altLang="en-US" sz="3200" lang="en-IN"/>
              <a:t>ি</a:t>
            </a:r>
            <a:r>
              <a:rPr altLang="en-US" sz="3200" lang="en-IN"/>
              <a:t>য়</a:t>
            </a:r>
            <a:r>
              <a:rPr altLang="en-US" sz="3200" lang="en-IN"/>
              <a:t>া</a:t>
            </a:r>
            <a:r>
              <a:rPr altLang="en-US" sz="3200" lang="en-IN"/>
              <a:t>ন</a:t>
            </a:r>
            <a:r>
              <a:rPr altLang="en-US" sz="3200" lang="en-IN"/>
              <a:t>।</a:t>
            </a:r>
            <a:r>
              <a:rPr altLang="en-US" sz="3200" lang="en-IN"/>
              <a:t>সংস্থ</a:t>
            </a:r>
            <a:r>
              <a:rPr altLang="en-US" sz="3200" lang="en-IN"/>
              <a:t>াটি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প</a:t>
            </a:r>
            <a:r>
              <a:rPr altLang="en-US" sz="3200" lang="en-IN"/>
              <a:t>ু</a:t>
            </a:r>
            <a:r>
              <a:rPr altLang="en-US" sz="3200" lang="en-IN"/>
              <a:t>র</a:t>
            </a:r>
            <a:r>
              <a:rPr altLang="en-US" sz="3200" lang="en-IN"/>
              <a:t>ো</a:t>
            </a:r>
            <a:r>
              <a:rPr altLang="en-US" sz="3200" lang="en-US"/>
              <a:t> </a:t>
            </a:r>
            <a:r>
              <a:rPr altLang="en-US" sz="3200" lang="en-IN"/>
              <a:t>ন</a:t>
            </a:r>
            <a:r>
              <a:rPr altLang="en-US" sz="3200" lang="en-IN"/>
              <a:t>া</a:t>
            </a:r>
            <a:r>
              <a:rPr altLang="en-US" sz="3200" lang="en-IN"/>
              <a:t>ম</a:t>
            </a:r>
            <a:r>
              <a:rPr altLang="en-US" sz="3200" lang="en-US"/>
              <a:t> </a:t>
            </a:r>
            <a:r>
              <a:rPr altLang="en-US" sz="3200" lang="en-US"/>
              <a:t>-</a:t>
            </a:r>
            <a:r>
              <a:rPr altLang="en-US" sz="3200" lang="en-US"/>
              <a:t>A</a:t>
            </a:r>
            <a:r>
              <a:rPr altLang="en-US" sz="3200" lang="en-US"/>
              <a:t>s</a:t>
            </a:r>
            <a:r>
              <a:rPr altLang="en-US" sz="3200" lang="en-US"/>
              <a:t>s</a:t>
            </a:r>
            <a:r>
              <a:rPr altLang="en-US" sz="3200" lang="en-US"/>
              <a:t>o</a:t>
            </a:r>
            <a:r>
              <a:rPr altLang="en-US" sz="3200" lang="en-US"/>
              <a:t>c</a:t>
            </a:r>
            <a:r>
              <a:rPr altLang="en-US" sz="3200" lang="en-US"/>
              <a:t>i</a:t>
            </a:r>
            <a:r>
              <a:rPr altLang="en-US" sz="3200" lang="en-US"/>
              <a:t>a</a:t>
            </a:r>
            <a:r>
              <a:rPr altLang="en-US" sz="3200" lang="en-US"/>
              <a:t>t</a:t>
            </a:r>
            <a:r>
              <a:rPr altLang="en-US" sz="3200" lang="en-US"/>
              <a:t>i</a:t>
            </a:r>
            <a:r>
              <a:rPr altLang="en-US" sz="3200" lang="en-US"/>
              <a:t>o</a:t>
            </a:r>
            <a:r>
              <a:rPr altLang="en-US" sz="3200" lang="en-US"/>
              <a:t>n</a:t>
            </a:r>
            <a:r>
              <a:rPr altLang="en-US" sz="3200" lang="en-US"/>
              <a:t> </a:t>
            </a:r>
            <a:r>
              <a:rPr altLang="en-US" sz="3200" lang="en-US"/>
              <a:t>o</a:t>
            </a:r>
            <a:r>
              <a:rPr altLang="en-US" sz="3200" lang="en-US"/>
              <a:t>f</a:t>
            </a:r>
            <a:r>
              <a:rPr altLang="en-US" sz="3200" lang="en-US"/>
              <a:t> </a:t>
            </a:r>
            <a:r>
              <a:rPr altLang="en-US" sz="3200" lang="en-US"/>
              <a:t>S</a:t>
            </a:r>
            <a:r>
              <a:rPr altLang="en-US" sz="3200" lang="en-US"/>
              <a:t>o</a:t>
            </a:r>
            <a:r>
              <a:rPr altLang="en-US" sz="3200" lang="en-US"/>
              <a:t>uth</a:t>
            </a:r>
            <a:r>
              <a:rPr altLang="en-US" sz="3200" lang="en-US"/>
              <a:t> </a:t>
            </a:r>
            <a:r>
              <a:rPr altLang="en-US" sz="3200" lang="en-US"/>
              <a:t>-</a:t>
            </a:r>
            <a:r>
              <a:rPr altLang="en-US" sz="3200" lang="en-US"/>
              <a:t>E</a:t>
            </a:r>
            <a:r>
              <a:rPr altLang="en-US" sz="3200" lang="en-US"/>
              <a:t>a</a:t>
            </a:r>
            <a:r>
              <a:rPr altLang="en-US" sz="3200" lang="en-US"/>
              <a:t>s</a:t>
            </a:r>
            <a:r>
              <a:rPr altLang="en-US" sz="3200" lang="en-US"/>
              <a:t>t</a:t>
            </a:r>
            <a:r>
              <a:rPr altLang="en-US" sz="3200" lang="en-US"/>
              <a:t> </a:t>
            </a:r>
            <a:r>
              <a:rPr altLang="en-US" sz="3200" lang="en-US"/>
              <a:t>A</a:t>
            </a:r>
            <a:r>
              <a:rPr altLang="en-US" sz="3200" lang="en-US"/>
              <a:t>s</a:t>
            </a:r>
            <a:r>
              <a:rPr altLang="en-US" sz="3200" lang="en-US"/>
              <a:t>i</a:t>
            </a:r>
            <a:r>
              <a:rPr altLang="en-US" sz="3200" lang="en-US"/>
              <a:t>an</a:t>
            </a:r>
            <a:r>
              <a:rPr altLang="en-US" sz="3200" lang="en-US"/>
              <a:t> </a:t>
            </a:r>
            <a:r>
              <a:rPr altLang="en-US" sz="3200" lang="en-US"/>
              <a:t>N</a:t>
            </a:r>
            <a:r>
              <a:rPr altLang="en-US" sz="3200" lang="en-US"/>
              <a:t>a</a:t>
            </a:r>
            <a:r>
              <a:rPr altLang="en-US" sz="3200" lang="en-US"/>
              <a:t>t</a:t>
            </a:r>
            <a:r>
              <a:rPr altLang="en-US" sz="3200" lang="en-US"/>
              <a:t>i</a:t>
            </a:r>
            <a:r>
              <a:rPr altLang="en-US" sz="3200" lang="en-US"/>
              <a:t>o</a:t>
            </a:r>
            <a:r>
              <a:rPr altLang="en-US" sz="3200" lang="en-US"/>
              <a:t>ns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A</a:t>
            </a:r>
            <a:r>
              <a:rPr altLang="en-US" sz="3200" lang="en-US"/>
              <a:t>S</a:t>
            </a:r>
            <a:r>
              <a:rPr altLang="en-US" sz="3200" lang="en-US"/>
              <a:t>E</a:t>
            </a:r>
            <a:r>
              <a:rPr altLang="en-US" sz="3200" lang="en-US"/>
              <a:t>A</a:t>
            </a:r>
            <a:r>
              <a:rPr altLang="en-US" sz="3200" lang="en-US"/>
              <a:t>N</a:t>
            </a:r>
            <a:r>
              <a:rPr altLang="en-US" sz="3200" lang="en-US"/>
              <a:t>)</a:t>
            </a:r>
            <a:r>
              <a:rPr altLang="en-US" sz="3200" lang="en-US"/>
              <a:t>.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/>
          <p:nvPr/>
        </p:nvSpPr>
        <p:spPr>
          <a:xfrm>
            <a:off x="86591" y="48991"/>
            <a:ext cx="8931852" cy="6643205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200" lang="en-IN"/>
              <a:t>আ</a:t>
            </a:r>
            <a:r>
              <a:rPr altLang="en-US" sz="3200" lang="en-IN"/>
              <a:t>স</a:t>
            </a:r>
            <a:r>
              <a:rPr altLang="en-US" sz="3200" lang="en-IN"/>
              <a:t>ি</a:t>
            </a:r>
            <a:r>
              <a:rPr altLang="en-US" sz="3200" lang="en-IN"/>
              <a:t>য়</a:t>
            </a:r>
            <a:r>
              <a:rPr altLang="en-US" sz="3200" lang="en-IN"/>
              <a:t>া</a:t>
            </a:r>
            <a:r>
              <a:rPr altLang="en-US" sz="3200" lang="en-IN"/>
              <a:t>ন</a:t>
            </a:r>
            <a:r>
              <a:rPr altLang="en-US" sz="3200" lang="en-IN"/>
              <a:t>ভুক্ত</a:t>
            </a:r>
            <a:r>
              <a:rPr altLang="en-US" sz="3200" lang="en-US"/>
              <a:t> </a:t>
            </a:r>
            <a:r>
              <a:rPr altLang="en-US" sz="3200" lang="en-IN"/>
              <a:t>দেশ</a:t>
            </a:r>
            <a:r>
              <a:rPr altLang="en-US" sz="3200" lang="en-IN"/>
              <a:t>গ</a:t>
            </a:r>
            <a:r>
              <a:rPr altLang="en-US" sz="3200" lang="en-IN"/>
              <a:t>ুলো</a:t>
            </a:r>
            <a:r>
              <a:rPr altLang="en-US" sz="3200" lang="en-US"/>
              <a:t> </a:t>
            </a:r>
            <a:r>
              <a:rPr altLang="en-US" sz="3200" lang="en-IN"/>
              <a:t>হ</a:t>
            </a:r>
            <a:r>
              <a:rPr altLang="en-US" sz="3200" lang="en-IN"/>
              <a:t>ল</a:t>
            </a:r>
            <a:r>
              <a:rPr altLang="en-US" sz="3200" lang="en-IN"/>
              <a:t>ো</a:t>
            </a:r>
            <a:r>
              <a:rPr altLang="en-US" sz="3200" lang="en-US"/>
              <a:t> </a:t>
            </a:r>
            <a:r>
              <a:rPr altLang="en-US" sz="3200" lang="en-US"/>
              <a:t>-ইন্দোনেশ</a:t>
            </a:r>
            <a:r>
              <a:rPr altLang="en-US" sz="3200" lang="en-IN"/>
              <a:t>ি</a:t>
            </a:r>
            <a:r>
              <a:rPr altLang="en-US" sz="3200" lang="en-IN"/>
              <a:t>য়</a:t>
            </a:r>
            <a:r>
              <a:rPr altLang="en-US" sz="3200" lang="en-IN"/>
              <a:t>া</a:t>
            </a:r>
            <a:r>
              <a:rPr altLang="en-US" sz="3200" lang="en-US"/>
              <a:t>,</a:t>
            </a:r>
            <a:r>
              <a:rPr altLang="en-US" sz="3200" lang="en-IN"/>
              <a:t>মাল</a:t>
            </a:r>
            <a:r>
              <a:rPr altLang="en-US" sz="3200" lang="en-IN"/>
              <a:t>য়</a:t>
            </a:r>
            <a:r>
              <a:rPr altLang="en-US" sz="3200" lang="en-IN"/>
              <a:t>েশিয়া</a:t>
            </a:r>
            <a:r>
              <a:rPr altLang="en-US" sz="3200" lang="en-US"/>
              <a:t>, </a:t>
            </a:r>
            <a:r>
              <a:rPr altLang="en-US" sz="3200" lang="en-IN"/>
              <a:t>ব</a:t>
            </a:r>
            <a:r>
              <a:rPr altLang="en-US" sz="3200" lang="en-IN"/>
              <a:t>্র</a:t>
            </a:r>
            <a:r>
              <a:rPr altLang="en-US" sz="3200" lang="en-IN"/>
              <a:t>ন</a:t>
            </a:r>
            <a:r>
              <a:rPr altLang="en-US" sz="3200" lang="en-IN"/>
              <a:t>া</a:t>
            </a:r>
            <a:r>
              <a:rPr altLang="en-US" sz="3200" lang="en-IN"/>
              <a:t>ই</a:t>
            </a:r>
            <a:r>
              <a:rPr altLang="en-US" sz="3200" lang="en-US"/>
              <a:t>,</a:t>
            </a:r>
            <a:r>
              <a:rPr altLang="en-US" sz="3200" lang="en-IN"/>
              <a:t>থ</a:t>
            </a:r>
            <a:r>
              <a:rPr altLang="en-US" sz="3200" lang="en-IN"/>
              <a:t>া</a:t>
            </a:r>
            <a:r>
              <a:rPr altLang="en-US" sz="3200" lang="en-IN"/>
              <a:t>ই</a:t>
            </a:r>
            <a:r>
              <a:rPr altLang="en-US" sz="3200" lang="en-IN"/>
              <a:t>ল</a:t>
            </a:r>
            <a:r>
              <a:rPr altLang="en-US" sz="3200" lang="en-IN"/>
              <a:t>্যান্ড</a:t>
            </a:r>
            <a:r>
              <a:rPr altLang="en-US" sz="3200" lang="en-US"/>
              <a:t>,</a:t>
            </a:r>
            <a:r>
              <a:rPr altLang="en-US" sz="3200" lang="en-IN"/>
              <a:t>ভ</a:t>
            </a:r>
            <a:r>
              <a:rPr altLang="en-US" sz="3200" lang="en-IN"/>
              <a:t>ি</a:t>
            </a:r>
            <a:r>
              <a:rPr altLang="en-US" sz="3200" lang="en-IN"/>
              <a:t>য়</a:t>
            </a:r>
            <a:r>
              <a:rPr altLang="en-US" sz="3200" lang="en-IN"/>
              <a:t>েতনাম</a:t>
            </a:r>
            <a:r>
              <a:rPr altLang="en-US" sz="3200" lang="en-US"/>
              <a:t>, </a:t>
            </a:r>
            <a:r>
              <a:rPr altLang="en-US" sz="3200" lang="en-IN"/>
              <a:t>ক</a:t>
            </a:r>
            <a:r>
              <a:rPr altLang="en-US" sz="3200" lang="en-IN"/>
              <a:t>ম</a:t>
            </a:r>
            <a:r>
              <a:rPr altLang="en-US" sz="3200" lang="en-IN"/>
              <a:t>্ব</a:t>
            </a:r>
            <a:r>
              <a:rPr altLang="en-US" sz="3200" lang="en-IN"/>
              <a:t>োডিয়া</a:t>
            </a:r>
            <a:r>
              <a:rPr altLang="en-US" sz="3200" lang="en-US"/>
              <a:t>, </a:t>
            </a:r>
            <a:r>
              <a:rPr altLang="en-US" sz="3200" lang="en-IN"/>
              <a:t>ফ</a:t>
            </a:r>
            <a:r>
              <a:rPr altLang="en-US" sz="3200" lang="en-IN"/>
              <a:t>ি</a:t>
            </a:r>
            <a:r>
              <a:rPr altLang="en-US" sz="3200" lang="en-IN"/>
              <a:t>ল</a:t>
            </a:r>
            <a:r>
              <a:rPr altLang="en-US" sz="3200" lang="en-IN"/>
              <a:t>ি</a:t>
            </a:r>
            <a:r>
              <a:rPr altLang="en-US" sz="3200" lang="en-IN"/>
              <a:t>প</a:t>
            </a:r>
            <a:r>
              <a:rPr altLang="en-US" sz="3200" lang="en-IN"/>
              <a:t>াইন</a:t>
            </a:r>
            <a:r>
              <a:rPr altLang="en-US" sz="3200" lang="en-US"/>
              <a:t>, </a:t>
            </a:r>
            <a:r>
              <a:rPr altLang="en-US" sz="3200" lang="en-IN"/>
              <a:t>ল</a:t>
            </a:r>
            <a:r>
              <a:rPr altLang="en-US" sz="3200" lang="en-IN"/>
              <a:t>া</a:t>
            </a:r>
            <a:r>
              <a:rPr altLang="en-US" sz="3200" lang="en-IN"/>
              <a:t>ও</a:t>
            </a:r>
            <a:r>
              <a:rPr altLang="en-US" sz="3200" lang="en-IN"/>
              <a:t>স</a:t>
            </a:r>
            <a:r>
              <a:rPr altLang="en-US" sz="3200" lang="en-US"/>
              <a:t>, </a:t>
            </a:r>
            <a:r>
              <a:rPr altLang="en-US" sz="3200" lang="en-IN"/>
              <a:t>ম</a:t>
            </a:r>
            <a:r>
              <a:rPr altLang="en-US" sz="3200" lang="en-IN"/>
              <a:t>ি</a:t>
            </a:r>
            <a:r>
              <a:rPr altLang="en-US" sz="3200" lang="en-IN"/>
              <a:t>য়</a:t>
            </a:r>
            <a:r>
              <a:rPr altLang="en-US" sz="3200" lang="en-IN"/>
              <a:t>া</a:t>
            </a:r>
            <a:r>
              <a:rPr altLang="en-US" sz="3200" lang="en-IN"/>
              <a:t>নমার</a:t>
            </a:r>
            <a:r>
              <a:rPr altLang="en-US" sz="3200" lang="en-US"/>
              <a:t> </a:t>
            </a:r>
            <a:r>
              <a:rPr altLang="en-US" sz="3200" lang="en-IN"/>
              <a:t>ও</a:t>
            </a:r>
            <a:r>
              <a:rPr altLang="en-US" sz="3200" lang="en-US"/>
              <a:t> </a:t>
            </a:r>
            <a:r>
              <a:rPr altLang="en-US" sz="3200" lang="en-IN"/>
              <a:t>সি</a:t>
            </a:r>
            <a:r>
              <a:rPr altLang="en-US" sz="3200" lang="en-IN"/>
              <a:t>ঙ</a:t>
            </a:r>
            <a:r>
              <a:rPr altLang="en-US" sz="3200" lang="en-IN"/>
              <a:t>্গ</a:t>
            </a:r>
            <a:r>
              <a:rPr altLang="en-US" sz="3200" lang="en-IN"/>
              <a:t>া</a:t>
            </a:r>
            <a:r>
              <a:rPr altLang="en-US" sz="3200" lang="en-IN"/>
              <a:t>প</a:t>
            </a:r>
            <a:r>
              <a:rPr altLang="en-US" sz="3200" lang="en-IN"/>
              <a:t>ু</a:t>
            </a:r>
            <a:r>
              <a:rPr altLang="en-US" sz="3200" lang="en-IN"/>
              <a:t>র</a:t>
            </a:r>
            <a:r>
              <a:rPr altLang="en-US" sz="3200" lang="en-IN"/>
              <a:t>।</a:t>
            </a:r>
            <a:r>
              <a:rPr altLang="en-US" sz="3200" lang="en-US"/>
              <a:t> </a:t>
            </a:r>
            <a:r>
              <a:rPr altLang="en-US" sz="3200" lang="en-IN"/>
              <a:t>আ</a:t>
            </a:r>
            <a:r>
              <a:rPr altLang="en-US" sz="3200" lang="en-IN"/>
              <a:t>স</a:t>
            </a:r>
            <a:r>
              <a:rPr altLang="en-US" sz="3200" lang="en-IN"/>
              <a:t>ি</a:t>
            </a:r>
            <a:r>
              <a:rPr altLang="en-US" sz="3200" lang="en-IN"/>
              <a:t>য়</a:t>
            </a:r>
            <a:r>
              <a:rPr altLang="en-US" sz="3200" lang="en-IN"/>
              <a:t>া</a:t>
            </a:r>
            <a:r>
              <a:rPr altLang="en-US" sz="3200" lang="en-IN"/>
              <a:t>ন</a:t>
            </a:r>
            <a:r>
              <a:rPr altLang="en-US" sz="3200" lang="en-IN"/>
              <a:t>ে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দ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দ</a:t>
            </a:r>
            <a:r>
              <a:rPr altLang="en-US" sz="3200" lang="en-IN"/>
              <a:t>প্তর</a:t>
            </a:r>
            <a:r>
              <a:rPr altLang="en-US" sz="3200" lang="en-US"/>
              <a:t> </a:t>
            </a:r>
            <a:r>
              <a:rPr altLang="en-US" sz="3200" lang="en-IN"/>
              <a:t>ই</a:t>
            </a:r>
            <a:r>
              <a:rPr altLang="en-US" sz="3200" lang="en-IN"/>
              <a:t>ন</a:t>
            </a:r>
            <a:r>
              <a:rPr altLang="en-US" sz="3200" lang="en-IN"/>
              <a:t>্দ</a:t>
            </a:r>
            <a:r>
              <a:rPr altLang="en-US" sz="3200" lang="en-IN"/>
              <a:t>া</a:t>
            </a:r>
            <a:r>
              <a:rPr altLang="en-US" sz="3200" lang="en-IN"/>
              <a:t>নেশিয়ার</a:t>
            </a:r>
            <a:r>
              <a:rPr altLang="en-US" sz="3200" lang="en-US"/>
              <a:t> </a:t>
            </a:r>
            <a:r>
              <a:rPr altLang="en-US" sz="3200" lang="en-IN"/>
              <a:t>রাজধ</a:t>
            </a:r>
            <a:r>
              <a:rPr altLang="en-US" sz="3200" lang="en-IN"/>
              <a:t>ানী</a:t>
            </a:r>
            <a:r>
              <a:rPr altLang="en-US" sz="3200" lang="en-US"/>
              <a:t> </a:t>
            </a:r>
            <a:r>
              <a:rPr altLang="en-US" sz="3200" lang="en-IN"/>
              <a:t>জাকার্ত</a:t>
            </a:r>
            <a:r>
              <a:rPr altLang="en-US" sz="3200" lang="en-IN"/>
              <a:t>া</a:t>
            </a:r>
            <a:r>
              <a:rPr altLang="en-US" sz="3200" lang="en-IN"/>
              <a:t>য়</a:t>
            </a:r>
            <a:r>
              <a:rPr altLang="en-US" sz="3200" lang="en-US"/>
              <a:t> </a:t>
            </a:r>
            <a:r>
              <a:rPr altLang="en-US" sz="3200" lang="en-IN"/>
              <a:t>অবস্থ</a:t>
            </a:r>
            <a:r>
              <a:rPr altLang="en-US" sz="3200" lang="en-IN"/>
              <a:t>ি</a:t>
            </a:r>
            <a:r>
              <a:rPr altLang="en-US" sz="3200" lang="en-IN"/>
              <a:t>ত</a:t>
            </a:r>
            <a:r>
              <a:rPr altLang="en-US" sz="3200" lang="en-US"/>
              <a:t> </a:t>
            </a:r>
            <a:r>
              <a:rPr altLang="en-US" sz="3200" lang="en-IN"/>
              <a:t>।</a:t>
            </a:r>
            <a:endParaRPr lang="en-IN"/>
          </a:p>
          <a:p>
            <a:pPr algn="ctr"/>
            <a:r>
              <a:rPr altLang="en-US" sz="3200" lang="en-IN"/>
              <a:t>ই</a:t>
            </a:r>
            <a:r>
              <a:rPr altLang="en-US" sz="3200" lang="en-IN"/>
              <a:t>উ</a:t>
            </a:r>
            <a:r>
              <a:rPr altLang="en-US" sz="3200" lang="en-IN"/>
              <a:t>র</a:t>
            </a:r>
            <a:r>
              <a:rPr altLang="en-US" sz="3200" lang="en-IN"/>
              <a:t>োপীয়</a:t>
            </a:r>
            <a:r>
              <a:rPr altLang="en-US" sz="3200" lang="en-US"/>
              <a:t> </a:t>
            </a:r>
            <a:r>
              <a:rPr altLang="en-US" sz="3200" lang="en-IN"/>
              <a:t>ইউনিয়ন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E</a:t>
            </a:r>
            <a:r>
              <a:rPr altLang="en-US" sz="3200" lang="en-US"/>
              <a:t>U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-পশ</a:t>
            </a:r>
            <a:r>
              <a:rPr altLang="en-US" sz="3200" lang="en-IN"/>
              <a:t>্চ</a:t>
            </a:r>
            <a:r>
              <a:rPr altLang="en-US" sz="3200" lang="en-IN"/>
              <a:t>ি</a:t>
            </a:r>
            <a:r>
              <a:rPr altLang="en-US" sz="3200" lang="en-IN"/>
              <a:t>ম</a:t>
            </a:r>
            <a:r>
              <a:rPr altLang="en-US" sz="3200" lang="en-US"/>
              <a:t> </a:t>
            </a:r>
            <a:r>
              <a:rPr altLang="en-US" sz="3200" lang="en-IN"/>
              <a:t>ই</a:t>
            </a:r>
            <a:r>
              <a:rPr altLang="en-US" sz="3200" lang="en-IN"/>
              <a:t>উ</a:t>
            </a:r>
            <a:r>
              <a:rPr altLang="en-US" sz="3200" lang="en-IN"/>
              <a:t>র</a:t>
            </a:r>
            <a:r>
              <a:rPr altLang="en-US" sz="3200" lang="en-IN"/>
              <a:t>োপের</a:t>
            </a:r>
            <a:r>
              <a:rPr altLang="en-US" sz="3200" lang="en-US"/>
              <a:t> </a:t>
            </a:r>
            <a:r>
              <a:rPr altLang="en-US" sz="3200" lang="en-IN"/>
              <a:t>দেশ</a:t>
            </a:r>
            <a:r>
              <a:rPr altLang="en-US" sz="3200" lang="en-IN"/>
              <a:t>গ</a:t>
            </a:r>
            <a:r>
              <a:rPr altLang="en-US" sz="3200" lang="en-IN"/>
              <a:t>ুলো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হ</a:t>
            </a:r>
            <a:r>
              <a:rPr altLang="en-US" sz="3200" lang="en-IN"/>
              <a:t>য</a:t>
            </a:r>
            <a:r>
              <a:rPr altLang="en-US" sz="3200" lang="en-IN"/>
              <a:t>োগিতা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লক্ষ</a:t>
            </a:r>
            <a:r>
              <a:rPr altLang="en-US" sz="3200" lang="en-IN"/>
              <a:t>্যে</a:t>
            </a:r>
            <a:r>
              <a:rPr altLang="en-US" sz="3200" lang="en-US"/>
              <a:t> </a:t>
            </a:r>
            <a:r>
              <a:rPr altLang="en-US" sz="3200" lang="en-IN"/>
              <a:t>প্রথ</a:t>
            </a:r>
            <a:r>
              <a:rPr altLang="en-US" sz="3200" lang="en-IN"/>
              <a:t>মে</a:t>
            </a:r>
            <a:r>
              <a:rPr altLang="en-US" sz="3200" lang="en-US"/>
              <a:t> </a:t>
            </a:r>
            <a:r>
              <a:rPr altLang="en-US" sz="3200" lang="en-IN"/>
              <a:t>গঠ</a:t>
            </a:r>
            <a:r>
              <a:rPr altLang="en-US" sz="3200" lang="en-IN"/>
              <a:t>ন</a:t>
            </a:r>
            <a:r>
              <a:rPr altLang="en-US" sz="3200" lang="en-US"/>
              <a:t> </a:t>
            </a:r>
            <a:r>
              <a:rPr altLang="en-US" sz="3200" lang="en-IN"/>
              <a:t>করেছ</a:t>
            </a:r>
            <a:r>
              <a:rPr altLang="en-US" sz="3200" lang="en-IN"/>
              <a:t>ি</a:t>
            </a:r>
            <a:r>
              <a:rPr altLang="en-US" sz="3200" lang="en-IN"/>
              <a:t>ল</a:t>
            </a:r>
            <a:r>
              <a:rPr altLang="en-US" sz="3200" lang="en-US"/>
              <a:t> </a:t>
            </a:r>
            <a:r>
              <a:rPr altLang="en-US" sz="3200" lang="en-IN"/>
              <a:t>ক</a:t>
            </a:r>
            <a:r>
              <a:rPr altLang="en-US" sz="3200" lang="en-IN"/>
              <a:t>ম</a:t>
            </a:r>
            <a:r>
              <a:rPr altLang="en-US" sz="3200" lang="en-IN"/>
              <a:t>ন</a:t>
            </a:r>
            <a:r>
              <a:rPr altLang="en-US" sz="3200" lang="en-US"/>
              <a:t> </a:t>
            </a:r>
            <a:r>
              <a:rPr altLang="en-US" sz="3200" lang="en-IN"/>
              <a:t>মার্ক</a:t>
            </a:r>
            <a:r>
              <a:rPr altLang="en-US" sz="3200" lang="en-IN"/>
              <a:t>েট</a:t>
            </a:r>
            <a:r>
              <a:rPr altLang="en-US" sz="3200" lang="en-IN"/>
              <a:t>। </a:t>
            </a:r>
            <a:r>
              <a:rPr altLang="en-US" sz="3200" lang="en-IN"/>
              <a:t>প</a:t>
            </a:r>
            <a:r>
              <a:rPr altLang="en-US" sz="3200" lang="en-IN"/>
              <a:t>র</a:t>
            </a:r>
            <a:r>
              <a:rPr altLang="en-US" sz="3200" lang="en-IN"/>
              <a:t>ে</a:t>
            </a:r>
            <a:r>
              <a:rPr altLang="en-US" sz="3200" lang="en-US"/>
              <a:t> </a:t>
            </a:r>
            <a:r>
              <a:rPr altLang="en-US" sz="3200" lang="en-IN"/>
              <a:t>এ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আ</a:t>
            </a:r>
            <a:r>
              <a:rPr altLang="en-US" sz="3200" lang="en-IN"/>
              <a:t>ও</a:t>
            </a:r>
            <a:r>
              <a:rPr altLang="en-US" sz="3200" lang="en-IN"/>
              <a:t>ত</a:t>
            </a:r>
            <a:r>
              <a:rPr altLang="en-US" sz="3200" lang="en-IN"/>
              <a:t>া</a:t>
            </a:r>
            <a:r>
              <a:rPr altLang="en-US" sz="3200" lang="en-US"/>
              <a:t> </a:t>
            </a:r>
            <a:r>
              <a:rPr altLang="en-US" sz="3200" lang="en-IN"/>
              <a:t>ব</a:t>
            </a:r>
            <a:r>
              <a:rPr altLang="en-US" sz="3200" lang="en-IN"/>
              <a:t>ে</a:t>
            </a:r>
            <a:r>
              <a:rPr altLang="en-US" sz="3200" lang="en-IN"/>
              <a:t>ড়</a:t>
            </a:r>
            <a:r>
              <a:rPr altLang="en-US" sz="3200" lang="en-IN"/>
              <a:t>ে</a:t>
            </a:r>
            <a:r>
              <a:rPr altLang="en-US" sz="3200" lang="en-US"/>
              <a:t> </a:t>
            </a:r>
            <a:r>
              <a:rPr altLang="en-US" sz="3200" lang="en-IN"/>
              <a:t>হ</a:t>
            </a:r>
            <a:r>
              <a:rPr altLang="en-US" sz="3200" lang="en-IN"/>
              <a:t>য়</a:t>
            </a:r>
            <a:r>
              <a:rPr altLang="en-US" sz="3200" lang="en-US"/>
              <a:t> </a:t>
            </a:r>
            <a:r>
              <a:rPr altLang="en-US" sz="3200" lang="en-IN"/>
              <a:t>ই</a:t>
            </a:r>
            <a:r>
              <a:rPr altLang="en-US" sz="3200" lang="en-IN"/>
              <a:t>উ</a:t>
            </a:r>
            <a:r>
              <a:rPr altLang="en-US" sz="3200" lang="en-IN"/>
              <a:t>র</a:t>
            </a:r>
            <a:r>
              <a:rPr altLang="en-US" sz="3200" lang="en-IN"/>
              <a:t>োপীয়</a:t>
            </a:r>
            <a:r>
              <a:rPr altLang="en-US" sz="3200" lang="en-US"/>
              <a:t> </a:t>
            </a:r>
            <a:r>
              <a:rPr altLang="en-US" sz="3200" lang="en-IN"/>
              <a:t>ইউনিয়ন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E</a:t>
            </a:r>
            <a:r>
              <a:rPr altLang="en-US" sz="3200" lang="en-US"/>
              <a:t>U</a:t>
            </a:r>
            <a:r>
              <a:rPr altLang="en-US" sz="3200" lang="en-US"/>
              <a:t>)</a:t>
            </a:r>
            <a:r>
              <a:rPr altLang="en-US" sz="3200" lang="en-US"/>
              <a:t>.</a:t>
            </a:r>
            <a:r>
              <a:rPr altLang="en-US" sz="3200" lang="en-IN"/>
              <a:t>ই</a:t>
            </a:r>
            <a:r>
              <a:rPr altLang="en-US" sz="3200" lang="en-IN"/>
              <a:t>উ</a:t>
            </a:r>
            <a:r>
              <a:rPr altLang="en-US" sz="3200" lang="en-IN"/>
              <a:t>র</a:t>
            </a:r>
            <a:r>
              <a:rPr altLang="en-US" sz="3200" lang="en-IN"/>
              <a:t>োপের</a:t>
            </a:r>
            <a:r>
              <a:rPr altLang="en-US" sz="3200" lang="en-US"/>
              <a:t> </a:t>
            </a:r>
            <a:r>
              <a:rPr altLang="en-US" sz="3200" lang="en-IN"/>
              <a:t>প</a:t>
            </a:r>
            <a:r>
              <a:rPr altLang="en-US" sz="3200" lang="en-IN"/>
              <a:t>্র</a:t>
            </a:r>
            <a:r>
              <a:rPr altLang="en-US" sz="3200" lang="en-IN"/>
              <a:t>া</a:t>
            </a:r>
            <a:r>
              <a:rPr altLang="en-US" sz="3200" lang="en-IN"/>
              <a:t>য়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ব</a:t>
            </a:r>
            <a:r>
              <a:rPr altLang="en-US" sz="3200" lang="en-US"/>
              <a:t> </a:t>
            </a:r>
            <a:r>
              <a:rPr altLang="en-US" sz="3200" lang="en-IN"/>
              <a:t>দেশ</a:t>
            </a:r>
            <a:r>
              <a:rPr altLang="en-US" sz="3200" lang="en-IN"/>
              <a:t>ই</a:t>
            </a:r>
            <a:r>
              <a:rPr altLang="en-US" sz="3200" lang="en-US"/>
              <a:t> </a:t>
            </a:r>
            <a:r>
              <a:rPr altLang="en-US" sz="3200" lang="en-US"/>
              <a:t>-</a:t>
            </a:r>
            <a:r>
              <a:rPr altLang="en-US" sz="3200" lang="en-IN"/>
              <a:t>এ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দ</a:t>
            </a:r>
            <a:r>
              <a:rPr altLang="en-US" sz="3200" lang="en-IN"/>
              <a:t>স্য</a:t>
            </a:r>
            <a:r>
              <a:rPr altLang="en-US" sz="3200" lang="en-IN"/>
              <a:t>। </a:t>
            </a:r>
            <a:r>
              <a:rPr altLang="en-US" sz="3200" lang="en-IN"/>
              <a:t>ই</a:t>
            </a:r>
            <a:r>
              <a:rPr altLang="en-US" sz="3200" lang="en-IN"/>
              <a:t>উ</a:t>
            </a:r>
            <a:r>
              <a:rPr altLang="en-US" sz="3200" lang="en-IN"/>
              <a:t>র</a:t>
            </a:r>
            <a:r>
              <a:rPr altLang="en-US" sz="3200" lang="en-IN"/>
              <a:t>োপীয়</a:t>
            </a:r>
            <a:r>
              <a:rPr altLang="en-US" sz="3200" lang="en-US"/>
              <a:t> </a:t>
            </a:r>
            <a:r>
              <a:rPr altLang="en-US" sz="3200" lang="en-IN"/>
              <a:t>ইউনিয়নের</a:t>
            </a:r>
            <a:r>
              <a:rPr altLang="en-US" sz="3200" lang="en-US"/>
              <a:t> </a:t>
            </a:r>
            <a:r>
              <a:rPr altLang="en-US" sz="3200" lang="en-IN"/>
              <a:t>সদর</a:t>
            </a:r>
            <a:r>
              <a:rPr altLang="en-US" sz="3200" lang="en-US"/>
              <a:t> </a:t>
            </a:r>
            <a:r>
              <a:rPr altLang="en-US" sz="3200" lang="en-IN"/>
              <a:t>দপ্তর</a:t>
            </a:r>
            <a:r>
              <a:rPr altLang="en-US" sz="3200" lang="en-US"/>
              <a:t> </a:t>
            </a:r>
            <a:r>
              <a:rPr altLang="en-US" sz="3200" lang="en-IN"/>
              <a:t>ব</a:t>
            </a:r>
            <a:r>
              <a:rPr altLang="en-US" sz="3200" lang="en-IN"/>
              <a:t>ে</a:t>
            </a:r>
            <a:r>
              <a:rPr altLang="en-US" sz="3200" lang="en-IN"/>
              <a:t>ল</a:t>
            </a:r>
            <a:r>
              <a:rPr altLang="en-US" sz="3200" lang="en-IN"/>
              <a:t>জ</a:t>
            </a:r>
            <a:r>
              <a:rPr altLang="en-US" sz="3200" lang="en-IN"/>
              <a:t>িয়ামের</a:t>
            </a:r>
            <a:r>
              <a:rPr altLang="en-US" sz="3200" lang="en-US"/>
              <a:t> </a:t>
            </a:r>
            <a:r>
              <a:rPr altLang="en-US" sz="3200" lang="en-IN"/>
              <a:t>রাজধ</a:t>
            </a:r>
            <a:r>
              <a:rPr altLang="en-US" sz="3200" lang="en-IN"/>
              <a:t>ানী</a:t>
            </a:r>
            <a:r>
              <a:rPr altLang="en-US" sz="3200" lang="en-US"/>
              <a:t> </a:t>
            </a:r>
            <a:r>
              <a:rPr altLang="en-US" sz="3200" lang="en-IN"/>
              <a:t>ব</a:t>
            </a:r>
            <a:r>
              <a:rPr altLang="en-US" sz="3200" lang="en-IN"/>
              <a:t>্র</a:t>
            </a:r>
            <a:r>
              <a:rPr altLang="en-US" sz="3200" lang="en-IN"/>
              <a:t>া</a:t>
            </a:r>
            <a:r>
              <a:rPr altLang="en-US" sz="3200" lang="en-IN"/>
              <a:t>স</a:t>
            </a:r>
            <a:r>
              <a:rPr altLang="en-US" sz="3200" lang="en-IN"/>
              <a:t>েলস</a:t>
            </a:r>
            <a:r>
              <a:rPr altLang="en-US" sz="3200" lang="en-US"/>
              <a:t> </a:t>
            </a:r>
            <a:r>
              <a:rPr altLang="en-US" sz="3200" lang="en-US"/>
              <a:t>-</a:t>
            </a:r>
            <a:r>
              <a:rPr altLang="en-US" sz="3200" lang="en-IN"/>
              <a:t>এ</a:t>
            </a:r>
            <a:r>
              <a:rPr altLang="en-US" sz="3200" lang="en-US"/>
              <a:t> </a:t>
            </a:r>
            <a:r>
              <a:rPr altLang="en-US" sz="3200" lang="en-IN"/>
              <a:t>অবস্থ</a:t>
            </a:r>
            <a:r>
              <a:rPr altLang="en-US" sz="3200" lang="en-IN"/>
              <a:t>ি</a:t>
            </a:r>
            <a:r>
              <a:rPr altLang="en-US" sz="3200" lang="en-IN"/>
              <a:t>ত</a:t>
            </a:r>
            <a:r>
              <a:rPr altLang="en-US" sz="3200" lang="en-IN"/>
              <a:t>।</a:t>
            </a:r>
            <a:endParaRPr lang="en-IN"/>
          </a:p>
          <a:p>
            <a:pPr algn="ctr"/>
            <a:r>
              <a:rPr altLang="en-US" sz="3200" lang="en-IN"/>
              <a:t>এছ</a:t>
            </a:r>
            <a:r>
              <a:rPr altLang="en-US" sz="3200" lang="en-IN"/>
              <a:t>াড়াও</a:t>
            </a:r>
            <a:r>
              <a:rPr altLang="en-US" sz="3200" lang="en-US"/>
              <a:t> </a:t>
            </a:r>
            <a:r>
              <a:rPr altLang="en-US" sz="3200" lang="en-IN"/>
              <a:t>আ</a:t>
            </a:r>
            <a:r>
              <a:rPr altLang="en-US" sz="3200" lang="en-IN"/>
              <a:t>র</a:t>
            </a:r>
            <a:r>
              <a:rPr altLang="en-US" sz="3200" lang="en-IN"/>
              <a:t>ও</a:t>
            </a:r>
            <a:r>
              <a:rPr altLang="en-US" sz="3200" lang="en-US"/>
              <a:t> </a:t>
            </a:r>
            <a:r>
              <a:rPr altLang="en-US" sz="3200" lang="en-IN"/>
              <a:t>এ</a:t>
            </a:r>
            <a:r>
              <a:rPr altLang="en-US" sz="3200" lang="en-IN"/>
              <a:t>কটি</a:t>
            </a:r>
            <a:r>
              <a:rPr altLang="en-US" sz="3200" lang="en-US"/>
              <a:t> </a:t>
            </a:r>
            <a:r>
              <a:rPr altLang="en-US" sz="3200" lang="en-IN"/>
              <a:t>আঞ্চ</a:t>
            </a:r>
            <a:r>
              <a:rPr altLang="en-US" sz="3200" lang="en-IN"/>
              <a:t>লিক</a:t>
            </a:r>
            <a:r>
              <a:rPr altLang="en-US" sz="3200" lang="en-US"/>
              <a:t> </a:t>
            </a:r>
            <a:r>
              <a:rPr altLang="en-US" sz="3200" lang="en-IN"/>
              <a:t>সহযোগিতা</a:t>
            </a:r>
            <a:r>
              <a:rPr altLang="en-US" sz="3200" lang="en-US"/>
              <a:t> </a:t>
            </a:r>
            <a:r>
              <a:rPr altLang="en-US" sz="3200" lang="en-IN"/>
              <a:t>র</a:t>
            </a:r>
            <a:r>
              <a:rPr altLang="en-US" sz="3200" lang="en-IN"/>
              <a:t>য়</a:t>
            </a:r>
            <a:r>
              <a:rPr altLang="en-US" sz="3200" lang="en-IN"/>
              <a:t>ে</a:t>
            </a:r>
            <a:r>
              <a:rPr altLang="en-US" sz="3200" lang="en-IN"/>
              <a:t>ছে</a:t>
            </a:r>
            <a:r>
              <a:rPr altLang="en-US" sz="3200" lang="en-US"/>
              <a:t>, </a:t>
            </a:r>
            <a:r>
              <a:rPr altLang="en-US" sz="3200" lang="en-IN"/>
              <a:t>য</a:t>
            </a:r>
            <a:r>
              <a:rPr altLang="en-US" sz="3200" lang="en-IN"/>
              <a:t>া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ন</a:t>
            </a:r>
            <a:r>
              <a:rPr altLang="en-US" sz="3200" lang="en-IN"/>
              <a:t>া</a:t>
            </a:r>
            <a:r>
              <a:rPr altLang="en-US" sz="3200" lang="en-IN"/>
              <a:t>ম</a:t>
            </a:r>
            <a:r>
              <a:rPr altLang="en-US" sz="3200" lang="en-US"/>
              <a:t>-</a:t>
            </a:r>
            <a:r>
              <a:rPr altLang="en-US" sz="3200" lang="en-US"/>
              <a:t>'</a:t>
            </a:r>
            <a:r>
              <a:rPr altLang="en-US" sz="3200" lang="en-IN"/>
              <a:t>জ</a:t>
            </a:r>
            <a:r>
              <a:rPr altLang="en-US" sz="3200" lang="en-IN"/>
              <a:t>ি</a:t>
            </a:r>
            <a:r>
              <a:rPr altLang="en-US" sz="3200" lang="en-US"/>
              <a:t>-</a:t>
            </a:r>
            <a:r>
              <a:rPr altLang="en-US" sz="3200" lang="en-IN"/>
              <a:t>৭</a:t>
            </a:r>
            <a:r>
              <a:rPr altLang="en-US" sz="3200" lang="en-US"/>
              <a:t>'</a:t>
            </a:r>
            <a:r>
              <a:rPr altLang="en-US" sz="3200" lang="en-IN"/>
              <a:t>।</a:t>
            </a:r>
            <a:r>
              <a:rPr altLang="en-US" sz="3200" lang="en-IN"/>
              <a:t>স</a:t>
            </a:r>
            <a:r>
              <a:rPr altLang="en-US" sz="3200" lang="en-IN"/>
              <a:t>া</a:t>
            </a:r>
            <a:r>
              <a:rPr altLang="en-US" sz="3200" lang="en-IN"/>
              <a:t>ত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দ</a:t>
            </a:r>
            <a:r>
              <a:rPr altLang="en-US" sz="3200" lang="en-IN"/>
              <a:t>স</a:t>
            </a:r>
            <a:r>
              <a:rPr altLang="en-US" sz="3200" lang="en-IN"/>
              <a:t>্য</a:t>
            </a:r>
            <a:r>
              <a:rPr altLang="en-US" sz="3200" lang="en-IN"/>
              <a:t>ের</a:t>
            </a:r>
            <a:r>
              <a:rPr altLang="en-US" sz="3200" lang="en-US"/>
              <a:t> </a:t>
            </a:r>
            <a:r>
              <a:rPr altLang="en-US" sz="3200" lang="en-IN"/>
              <a:t>এ</a:t>
            </a:r>
            <a:r>
              <a:rPr altLang="en-US" sz="3200" lang="en-IN"/>
              <a:t>ই</a:t>
            </a:r>
            <a:r>
              <a:rPr altLang="en-US" sz="3200" lang="en-US"/>
              <a:t> </a:t>
            </a:r>
            <a:r>
              <a:rPr altLang="en-US" sz="3200" lang="en-IN"/>
              <a:t>সংস্থ</a:t>
            </a:r>
            <a:r>
              <a:rPr altLang="en-US" sz="3200" lang="en-IN"/>
              <a:t>া</a:t>
            </a:r>
            <a:r>
              <a:rPr altLang="en-US" sz="3200" lang="en-IN"/>
              <a:t>য়</a:t>
            </a:r>
            <a:r>
              <a:rPr altLang="en-US" sz="3200" lang="en-US"/>
              <a:t> </a:t>
            </a:r>
            <a:r>
              <a:rPr altLang="en-US" sz="3200" lang="en-IN"/>
              <a:t>র</a:t>
            </a:r>
            <a:r>
              <a:rPr altLang="en-US" sz="3200" lang="en-IN"/>
              <a:t>য়</a:t>
            </a:r>
            <a:r>
              <a:rPr altLang="en-US" sz="3200" lang="en-IN"/>
              <a:t>ে</a:t>
            </a:r>
            <a:r>
              <a:rPr altLang="en-US" sz="3200" lang="en-IN"/>
              <a:t>ছে</a:t>
            </a:r>
            <a:r>
              <a:rPr altLang="en-US" sz="3200" lang="en-US"/>
              <a:t> </a:t>
            </a:r>
            <a:r>
              <a:rPr altLang="en-US" sz="3200" lang="en-US"/>
              <a:t>-যুক্তরাষ</a:t>
            </a:r>
            <a:r>
              <a:rPr altLang="en-US" sz="3200" lang="en-IN"/>
              <a:t>্ট</a:t>
            </a:r>
            <a:r>
              <a:rPr altLang="en-US" sz="3200" lang="en-IN"/>
              <a:t>্র</a:t>
            </a:r>
            <a:r>
              <a:rPr altLang="en-US" sz="3200" lang="en-US"/>
              <a:t>,</a:t>
            </a:r>
            <a:r>
              <a:rPr altLang="en-US" sz="3200" lang="en-IN"/>
              <a:t>য</a:t>
            </a:r>
            <a:r>
              <a:rPr altLang="en-US" sz="3200" lang="en-IN"/>
              <a:t>ু</a:t>
            </a:r>
            <a:r>
              <a:rPr altLang="en-US" sz="3200" lang="en-IN"/>
              <a:t>ক</a:t>
            </a:r>
            <a:r>
              <a:rPr altLang="en-US" sz="3200" lang="en-IN"/>
              <a:t>্ত</a:t>
            </a:r>
            <a:r>
              <a:rPr altLang="en-US" sz="3200" lang="en-IN"/>
              <a:t>র</a:t>
            </a:r>
            <a:r>
              <a:rPr altLang="en-US" sz="3200" lang="en-IN"/>
              <a:t>া</a:t>
            </a:r>
            <a:r>
              <a:rPr altLang="en-US" sz="3200" lang="en-IN"/>
              <a:t>জ</a:t>
            </a:r>
            <a:r>
              <a:rPr altLang="en-US" sz="3200" lang="en-IN"/>
              <a:t>্য</a:t>
            </a:r>
            <a:r>
              <a:rPr altLang="en-US" sz="3200" lang="en-US"/>
              <a:t>, </a:t>
            </a:r>
            <a:r>
              <a:rPr altLang="en-US" sz="3200" lang="en-IN"/>
              <a:t>জার্ম</a:t>
            </a:r>
            <a:r>
              <a:rPr altLang="en-US" sz="3200" lang="en-IN"/>
              <a:t>ানি</a:t>
            </a:r>
            <a:r>
              <a:rPr altLang="en-US" sz="3200" lang="en-US"/>
              <a:t>, </a:t>
            </a:r>
            <a:r>
              <a:rPr altLang="en-US" sz="3200" lang="en-IN"/>
              <a:t>জ</a:t>
            </a:r>
            <a:r>
              <a:rPr altLang="en-US" sz="3200" lang="en-IN"/>
              <a:t>া</a:t>
            </a:r>
            <a:r>
              <a:rPr altLang="en-US" sz="3200" lang="en-IN"/>
              <a:t>প</a:t>
            </a:r>
            <a:r>
              <a:rPr altLang="en-US" sz="3200" lang="en-IN"/>
              <a:t>া</a:t>
            </a:r>
            <a:r>
              <a:rPr altLang="en-US" sz="3200" lang="en-IN"/>
              <a:t>ন</a:t>
            </a:r>
            <a:r>
              <a:rPr altLang="en-US" sz="3200" lang="en-US"/>
              <a:t>, </a:t>
            </a:r>
            <a:r>
              <a:rPr altLang="en-US" sz="3200" lang="en-IN"/>
              <a:t>ফ</a:t>
            </a:r>
            <a:r>
              <a:rPr altLang="en-US" sz="3200" lang="en-IN"/>
              <a:t>্র</a:t>
            </a:r>
            <a:r>
              <a:rPr altLang="en-US" sz="3200" lang="en-IN"/>
              <a:t>া</a:t>
            </a:r>
            <a:r>
              <a:rPr altLang="en-US" sz="3200" lang="en-IN"/>
              <a:t>ন্স</a:t>
            </a:r>
            <a:r>
              <a:rPr altLang="en-US" sz="3200" lang="en-US"/>
              <a:t>, </a:t>
            </a:r>
            <a:r>
              <a:rPr altLang="en-US" sz="3200" lang="en-IN"/>
              <a:t>ক</a:t>
            </a:r>
            <a:r>
              <a:rPr altLang="en-US" sz="3200" lang="en-IN"/>
              <a:t>া</a:t>
            </a:r>
            <a:r>
              <a:rPr altLang="en-US" sz="3200" lang="en-IN"/>
              <a:t>ন</a:t>
            </a:r>
            <a:r>
              <a:rPr altLang="en-US" sz="3200" lang="en-IN"/>
              <a:t>া</a:t>
            </a:r>
            <a:r>
              <a:rPr altLang="en-US" sz="3200" lang="en-IN"/>
              <a:t>ড</a:t>
            </a:r>
            <a:r>
              <a:rPr altLang="en-US" sz="3200" lang="en-IN"/>
              <a:t>া</a:t>
            </a:r>
            <a:r>
              <a:rPr altLang="en-US" sz="3200" lang="en-US"/>
              <a:t> </a:t>
            </a:r>
            <a:r>
              <a:rPr altLang="en-US" sz="3200" lang="en-IN"/>
              <a:t>ও</a:t>
            </a:r>
            <a:r>
              <a:rPr altLang="en-US" sz="3200" lang="en-US"/>
              <a:t> </a:t>
            </a:r>
            <a:r>
              <a:rPr altLang="en-US" sz="3200" lang="en-IN"/>
              <a:t>ই</a:t>
            </a:r>
            <a:r>
              <a:rPr altLang="en-US" sz="3200" lang="en-IN"/>
              <a:t>ত</a:t>
            </a:r>
            <a:r>
              <a:rPr altLang="en-US" sz="3200" lang="en-IN"/>
              <a:t>া</a:t>
            </a:r>
            <a:r>
              <a:rPr altLang="en-US" sz="3200" lang="en-IN"/>
              <a:t>লি</a:t>
            </a:r>
            <a:r>
              <a:rPr altLang="en-US" sz="3200" lang="en-IN"/>
              <a:t>। </a:t>
            </a:r>
            <a:r>
              <a:rPr altLang="en-US" sz="3200" lang="en-IN"/>
              <a:t> </a:t>
            </a:r>
            <a:r>
              <a:rPr altLang="en-US" sz="3200" lang="en-US"/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/>
          <p:nvPr/>
        </p:nvSpPr>
        <p:spPr>
          <a:xfrm>
            <a:off x="242454" y="61970"/>
            <a:ext cx="8737023" cy="6669164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200" lang="en-IN"/>
              <a:t>আ</a:t>
            </a:r>
            <a:r>
              <a:rPr altLang="en-US" sz="3200" lang="en-IN"/>
              <a:t>ফ</a:t>
            </a:r>
            <a:r>
              <a:rPr altLang="en-US" sz="3200" lang="en-IN"/>
              <a:t>্র</a:t>
            </a:r>
            <a:r>
              <a:rPr altLang="en-US" sz="3200" lang="en-IN"/>
              <a:t>িকার</a:t>
            </a:r>
            <a:r>
              <a:rPr altLang="en-US" sz="3200" lang="en-US"/>
              <a:t> </a:t>
            </a:r>
            <a:r>
              <a:rPr altLang="en-US" sz="3200" lang="en-IN"/>
              <a:t>দেশ</a:t>
            </a:r>
            <a:r>
              <a:rPr altLang="en-US" sz="3200" lang="en-IN"/>
              <a:t>গ</a:t>
            </a:r>
            <a:r>
              <a:rPr altLang="en-US" sz="3200" lang="en-IN"/>
              <a:t>ু</a:t>
            </a:r>
            <a:r>
              <a:rPr altLang="en-US" sz="3200" lang="en-IN"/>
              <a:t>লো</a:t>
            </a:r>
            <a:r>
              <a:rPr altLang="en-US" sz="3200" lang="en-US"/>
              <a:t> </a:t>
            </a:r>
            <a:r>
              <a:rPr altLang="en-US" sz="3200" lang="en-IN"/>
              <a:t>ম</a:t>
            </a:r>
            <a:r>
              <a:rPr altLang="en-US" sz="3200" lang="en-IN"/>
              <a:t>ি</a:t>
            </a:r>
            <a:r>
              <a:rPr altLang="en-US" sz="3200" lang="en-IN"/>
              <a:t>ল</a:t>
            </a:r>
            <a:r>
              <a:rPr altLang="en-US" sz="3200" lang="en-IN"/>
              <a:t>ে</a:t>
            </a:r>
            <a:r>
              <a:rPr altLang="en-US" sz="3200" lang="en-US"/>
              <a:t> </a:t>
            </a:r>
            <a:r>
              <a:rPr altLang="en-US" sz="3200" lang="en-IN"/>
              <a:t>গ</a:t>
            </a:r>
            <a:r>
              <a:rPr altLang="en-US" sz="3200" lang="en-IN"/>
              <a:t>ড়</a:t>
            </a:r>
            <a:r>
              <a:rPr altLang="en-US" sz="3200" lang="en-IN"/>
              <a:t>ে</a:t>
            </a:r>
            <a:r>
              <a:rPr altLang="en-US" sz="3200" lang="en-US"/>
              <a:t> </a:t>
            </a:r>
            <a:r>
              <a:rPr altLang="en-US" sz="3200" lang="en-IN"/>
              <a:t>ত</a:t>
            </a:r>
            <a:r>
              <a:rPr altLang="en-US" sz="3200" lang="en-IN"/>
              <a:t>ু</a:t>
            </a:r>
            <a:r>
              <a:rPr altLang="en-US" sz="3200" lang="en-IN"/>
              <a:t>লেছে</a:t>
            </a:r>
            <a:r>
              <a:rPr altLang="en-US" sz="3200" lang="en-US"/>
              <a:t> </a:t>
            </a:r>
            <a:r>
              <a:rPr altLang="en-US" sz="3200" lang="en-IN"/>
              <a:t>ও</a:t>
            </a:r>
            <a:r>
              <a:rPr altLang="en-US" sz="3200" lang="en-IN"/>
              <a:t>এ</a:t>
            </a:r>
            <a:r>
              <a:rPr altLang="en-US" sz="3200" lang="en-IN"/>
              <a:t>ই</a:t>
            </a:r>
            <a:r>
              <a:rPr altLang="en-US" sz="3200" lang="en-IN"/>
              <a:t>উ</a:t>
            </a:r>
            <a:r>
              <a:rPr altLang="en-US" sz="3200" lang="en-US"/>
              <a:t> </a:t>
            </a:r>
            <a:r>
              <a:rPr altLang="en-US" sz="3200" lang="en-IN"/>
              <a:t>ব</a:t>
            </a:r>
            <a:r>
              <a:rPr altLang="en-US" sz="3200" lang="en-IN"/>
              <a:t>া</a:t>
            </a:r>
            <a:r>
              <a:rPr altLang="en-US" sz="3200" lang="en-US"/>
              <a:t> </a:t>
            </a:r>
            <a:r>
              <a:rPr altLang="en-US" sz="3200" lang="en-US"/>
              <a:t>Organization</a:t>
            </a:r>
            <a:r>
              <a:rPr altLang="en-US" sz="3200" lang="en-US"/>
              <a:t> </a:t>
            </a:r>
            <a:r>
              <a:rPr altLang="en-US" sz="3200" lang="en-US"/>
              <a:t>o</a:t>
            </a:r>
            <a:r>
              <a:rPr altLang="en-US" sz="3200" lang="en-US"/>
              <a:t>f</a:t>
            </a:r>
            <a:r>
              <a:rPr altLang="en-US" sz="3200" lang="en-US"/>
              <a:t> </a:t>
            </a:r>
            <a:r>
              <a:rPr altLang="en-US" sz="3200" lang="en-US"/>
              <a:t>A</a:t>
            </a:r>
            <a:r>
              <a:rPr altLang="en-US" sz="3200" lang="en-US"/>
              <a:t>f</a:t>
            </a:r>
            <a:r>
              <a:rPr altLang="en-US" sz="3200" lang="en-US"/>
              <a:t>r</a:t>
            </a:r>
            <a:r>
              <a:rPr altLang="en-US" sz="3200" lang="en-US"/>
              <a:t>i</a:t>
            </a:r>
            <a:r>
              <a:rPr altLang="en-US" sz="3200" lang="en-US"/>
              <a:t>c</a:t>
            </a:r>
            <a:r>
              <a:rPr altLang="en-US" sz="3200" lang="en-US"/>
              <a:t>an</a:t>
            </a:r>
            <a:r>
              <a:rPr altLang="en-US" sz="3200" lang="en-US"/>
              <a:t> </a:t>
            </a:r>
            <a:r>
              <a:rPr altLang="en-US" sz="3200" lang="en-US"/>
              <a:t>U</a:t>
            </a:r>
            <a:r>
              <a:rPr altLang="en-US" sz="3200" lang="en-US"/>
              <a:t>n</a:t>
            </a:r>
            <a:r>
              <a:rPr altLang="en-US" sz="3200" lang="en-US"/>
              <a:t>ity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O</a:t>
            </a:r>
            <a:r>
              <a:rPr altLang="en-US" sz="3200" lang="en-US"/>
              <a:t>A</a:t>
            </a:r>
            <a:r>
              <a:rPr altLang="en-US" sz="3200" lang="en-US"/>
              <a:t>U</a:t>
            </a:r>
            <a:r>
              <a:rPr altLang="en-US" sz="3200" lang="en-US"/>
              <a:t>)</a:t>
            </a:r>
            <a:r>
              <a:rPr altLang="en-US" sz="3200" lang="en-US"/>
              <a:t>.</a:t>
            </a:r>
            <a:r>
              <a:rPr altLang="en-US" sz="3200" lang="en-IN"/>
              <a:t>আ</a:t>
            </a:r>
            <a:r>
              <a:rPr altLang="en-US" sz="3200" lang="en-IN"/>
              <a:t>র</a:t>
            </a:r>
            <a:r>
              <a:rPr altLang="en-US" sz="3200" lang="en-IN"/>
              <a:t>ব</a:t>
            </a:r>
            <a:r>
              <a:rPr altLang="en-US" sz="3200" lang="en-US"/>
              <a:t> </a:t>
            </a:r>
            <a:r>
              <a:rPr altLang="en-US" sz="3200" lang="en-IN"/>
              <a:t>দেশ</a:t>
            </a:r>
            <a:r>
              <a:rPr altLang="en-US" sz="3200" lang="en-IN"/>
              <a:t>গ</a:t>
            </a:r>
            <a:r>
              <a:rPr altLang="en-US" sz="3200" lang="en-IN"/>
              <a:t>ু</a:t>
            </a:r>
            <a:r>
              <a:rPr altLang="en-US" sz="3200" lang="en-IN"/>
              <a:t>লোর</a:t>
            </a:r>
            <a:r>
              <a:rPr altLang="en-US" sz="3200" lang="en-US"/>
              <a:t> </a:t>
            </a:r>
            <a:r>
              <a:rPr altLang="en-US" sz="3200" lang="en-IN"/>
              <a:t>সং</a:t>
            </a:r>
            <a:r>
              <a:rPr altLang="en-US" sz="3200" lang="en-IN"/>
              <a:t>গ</a:t>
            </a:r>
            <a:r>
              <a:rPr altLang="en-US" sz="3200" lang="en-IN"/>
              <a:t>ঠন</a:t>
            </a:r>
            <a:r>
              <a:rPr altLang="en-US" sz="3200" lang="en-US"/>
              <a:t> </a:t>
            </a:r>
            <a:r>
              <a:rPr altLang="en-US" sz="3200" lang="en-IN"/>
              <a:t>আ</a:t>
            </a:r>
            <a:r>
              <a:rPr altLang="en-US" sz="3200" lang="en-IN"/>
              <a:t>র</a:t>
            </a:r>
            <a:r>
              <a:rPr altLang="en-US" sz="3200" lang="en-IN"/>
              <a:t>ব</a:t>
            </a:r>
            <a:r>
              <a:rPr altLang="en-US" sz="3200" lang="en-IN"/>
              <a:t>ল</a:t>
            </a:r>
            <a:r>
              <a:rPr altLang="en-US" sz="3200" lang="en-IN"/>
              <a:t>ী</a:t>
            </a:r>
            <a:r>
              <a:rPr altLang="en-US" sz="3200" lang="en-IN"/>
              <a:t>গ</a:t>
            </a:r>
            <a:r>
              <a:rPr altLang="en-US" sz="3200" lang="en-US"/>
              <a:t>,</a:t>
            </a:r>
            <a:r>
              <a:rPr altLang="en-US" sz="3200" lang="en-IN"/>
              <a:t>ম</a:t>
            </a:r>
            <a:r>
              <a:rPr altLang="en-US" sz="3200" lang="en-IN"/>
              <a:t>ু</a:t>
            </a:r>
            <a:r>
              <a:rPr altLang="en-US" sz="3200" lang="en-IN"/>
              <a:t>স</a:t>
            </a:r>
            <a:r>
              <a:rPr altLang="en-US" sz="3200" lang="en-IN"/>
              <a:t>লিম</a:t>
            </a:r>
            <a:r>
              <a:rPr altLang="en-US" sz="3200" lang="en-US"/>
              <a:t> </a:t>
            </a:r>
            <a:r>
              <a:rPr altLang="en-US" sz="3200" lang="en-IN"/>
              <a:t>দেশ</a:t>
            </a:r>
            <a:r>
              <a:rPr altLang="en-US" sz="3200" lang="en-IN"/>
              <a:t>গ</a:t>
            </a:r>
            <a:r>
              <a:rPr altLang="en-US" sz="3200" lang="en-IN"/>
              <a:t>ুলোর</a:t>
            </a:r>
            <a:r>
              <a:rPr altLang="en-US" sz="3200" lang="en-US"/>
              <a:t> </a:t>
            </a:r>
            <a:r>
              <a:rPr altLang="en-US" sz="3200" lang="en-IN"/>
              <a:t>সংগঠন</a:t>
            </a:r>
            <a:r>
              <a:rPr altLang="en-US" sz="3200" lang="en-US"/>
              <a:t> </a:t>
            </a:r>
            <a:r>
              <a:rPr altLang="en-US" sz="3200" lang="en-IN"/>
              <a:t>ও</a:t>
            </a:r>
            <a:r>
              <a:rPr altLang="en-US" sz="3200" lang="en-US"/>
              <a:t> </a:t>
            </a:r>
            <a:r>
              <a:rPr altLang="en-US" sz="3200" lang="en-IN"/>
              <a:t>আ</a:t>
            </a:r>
            <a:r>
              <a:rPr altLang="en-US" sz="3200" lang="en-IN"/>
              <a:t>ই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ি</a:t>
            </a:r>
            <a:r>
              <a:rPr altLang="en-US" sz="3200" lang="en-US"/>
              <a:t> </a:t>
            </a:r>
            <a:r>
              <a:rPr altLang="en-US" sz="3200" lang="en-IN"/>
              <a:t>ব</a:t>
            </a:r>
            <a:r>
              <a:rPr altLang="en-US" sz="3200" lang="en-IN"/>
              <a:t>া</a:t>
            </a:r>
            <a:r>
              <a:rPr altLang="en-US" sz="3200" lang="en-US"/>
              <a:t> </a:t>
            </a:r>
            <a:r>
              <a:rPr altLang="en-US" sz="3200" lang="en-US"/>
              <a:t>O</a:t>
            </a:r>
            <a:r>
              <a:rPr altLang="en-US" sz="3200" lang="en-US"/>
              <a:t>r</a:t>
            </a:r>
            <a:r>
              <a:rPr altLang="en-US" sz="3200" lang="en-US"/>
              <a:t>g</a:t>
            </a:r>
            <a:r>
              <a:rPr altLang="en-US" sz="3200" lang="en-US"/>
              <a:t>a</a:t>
            </a:r>
            <a:r>
              <a:rPr altLang="en-US" sz="3200" lang="en-US"/>
              <a:t>n</a:t>
            </a:r>
            <a:r>
              <a:rPr altLang="en-US" sz="3200" lang="en-US"/>
              <a:t>i</a:t>
            </a:r>
            <a:r>
              <a:rPr altLang="en-US" sz="3200" lang="en-US"/>
              <a:t>z</a:t>
            </a:r>
            <a:r>
              <a:rPr altLang="en-US" sz="3200" lang="en-US"/>
              <a:t>ation</a:t>
            </a:r>
            <a:r>
              <a:rPr altLang="en-US" sz="3200" lang="en-US"/>
              <a:t> </a:t>
            </a:r>
            <a:r>
              <a:rPr altLang="en-US" sz="3200" lang="en-US"/>
              <a:t>o</a:t>
            </a:r>
            <a:r>
              <a:rPr altLang="en-US" sz="3200" lang="en-US"/>
              <a:t>f</a:t>
            </a:r>
            <a:r>
              <a:rPr altLang="en-US" sz="3200" lang="en-US"/>
              <a:t> </a:t>
            </a:r>
            <a:r>
              <a:rPr altLang="en-US" sz="3200" lang="en-US"/>
              <a:t>I</a:t>
            </a:r>
            <a:r>
              <a:rPr altLang="en-US" sz="3200" lang="en-US"/>
              <a:t>s</a:t>
            </a:r>
            <a:r>
              <a:rPr altLang="en-US" sz="3200" lang="en-US"/>
              <a:t>l</a:t>
            </a:r>
            <a:r>
              <a:rPr altLang="en-US" sz="3200" lang="en-US"/>
              <a:t>a</a:t>
            </a:r>
            <a:r>
              <a:rPr altLang="en-US" sz="3200" lang="en-US"/>
              <a:t>m</a:t>
            </a:r>
            <a:r>
              <a:rPr altLang="en-US" sz="3200" lang="en-US"/>
              <a:t>ic</a:t>
            </a:r>
            <a:r>
              <a:rPr altLang="en-US" sz="3200" lang="en-US"/>
              <a:t> </a:t>
            </a:r>
            <a:r>
              <a:rPr altLang="en-US" sz="3200" lang="en-US"/>
              <a:t>C</a:t>
            </a:r>
            <a:r>
              <a:rPr altLang="en-US" sz="3200" lang="en-US"/>
              <a:t>o</a:t>
            </a:r>
            <a:r>
              <a:rPr altLang="en-US" sz="3200" lang="en-US"/>
              <a:t>o</a:t>
            </a:r>
            <a:r>
              <a:rPr altLang="en-US" sz="3200" lang="en-US"/>
              <a:t>p</a:t>
            </a:r>
            <a:r>
              <a:rPr altLang="en-US" sz="3200" lang="en-US"/>
              <a:t>eration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O</a:t>
            </a:r>
            <a:r>
              <a:rPr altLang="en-US" sz="3200" lang="en-US"/>
              <a:t>I</a:t>
            </a:r>
            <a:r>
              <a:rPr altLang="en-US" sz="3200" lang="en-US"/>
              <a:t>C</a:t>
            </a:r>
            <a:r>
              <a:rPr altLang="en-US" sz="3200" lang="en-US"/>
              <a:t>)</a:t>
            </a:r>
            <a:r>
              <a:rPr altLang="en-US" sz="3200" lang="en-US"/>
              <a:t>.</a:t>
            </a:r>
            <a:r>
              <a:rPr altLang="en-US" sz="3200" lang="en-IN"/>
              <a:t>ব</a:t>
            </a:r>
            <a:r>
              <a:rPr altLang="en-US" sz="3200" lang="en-IN"/>
              <a:t>্র</a:t>
            </a:r>
            <a:r>
              <a:rPr altLang="en-US" sz="3200" lang="en-IN"/>
              <a:t>ি</a:t>
            </a:r>
            <a:r>
              <a:rPr altLang="en-US" sz="3200" lang="en-IN"/>
              <a:t>টিশ</a:t>
            </a:r>
            <a:r>
              <a:rPr altLang="en-US" sz="3200" lang="en-US"/>
              <a:t> </a:t>
            </a:r>
            <a:r>
              <a:rPr altLang="en-US" sz="3200" lang="en-IN"/>
              <a:t>উ</a:t>
            </a:r>
            <a:r>
              <a:rPr altLang="en-US" sz="3200" lang="en-IN"/>
              <a:t>প</a:t>
            </a:r>
            <a:r>
              <a:rPr altLang="en-US" sz="3200" lang="en-IN"/>
              <a:t>ন</a:t>
            </a:r>
            <a:r>
              <a:rPr altLang="en-US" sz="3200" lang="en-IN"/>
              <a:t>ি</a:t>
            </a:r>
            <a:r>
              <a:rPr altLang="en-US" sz="3200" lang="en-IN"/>
              <a:t>বেশ</a:t>
            </a:r>
            <a:r>
              <a:rPr altLang="en-US" sz="3200" lang="en-US"/>
              <a:t> </a:t>
            </a:r>
            <a:r>
              <a:rPr altLang="en-US" sz="3200" lang="en-IN"/>
              <a:t>থ</a:t>
            </a:r>
            <a:r>
              <a:rPr altLang="en-US" sz="3200" lang="en-IN"/>
              <a:t>ে</a:t>
            </a:r>
            <a:r>
              <a:rPr altLang="en-US" sz="3200" lang="en-IN"/>
              <a:t>কে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্ব</a:t>
            </a:r>
            <a:r>
              <a:rPr altLang="en-US" sz="3200" lang="en-IN"/>
              <a:t>া</a:t>
            </a:r>
            <a:r>
              <a:rPr altLang="en-US" sz="3200" lang="en-IN"/>
              <a:t>ধীন</a:t>
            </a:r>
            <a:r>
              <a:rPr altLang="en-US" sz="3200" lang="en-IN"/>
              <a:t>ত</a:t>
            </a:r>
            <a:r>
              <a:rPr altLang="en-US" sz="3200" lang="en-IN"/>
              <a:t>া</a:t>
            </a:r>
            <a:r>
              <a:rPr altLang="en-US" sz="3200" lang="en-IN"/>
              <a:t>প</a:t>
            </a:r>
            <a:r>
              <a:rPr altLang="en-US" sz="3200" lang="en-IN"/>
              <a:t>্র</a:t>
            </a:r>
            <a:r>
              <a:rPr altLang="en-US" sz="3200" lang="en-IN"/>
              <a:t>া</a:t>
            </a:r>
            <a:r>
              <a:rPr altLang="en-US" sz="3200" lang="en-IN"/>
              <a:t>প</a:t>
            </a:r>
            <a:r>
              <a:rPr altLang="en-US" sz="3200" lang="en-IN"/>
              <a:t>্ত</a:t>
            </a:r>
            <a:r>
              <a:rPr altLang="en-US" sz="3200" lang="en-US"/>
              <a:t> </a:t>
            </a:r>
            <a:r>
              <a:rPr altLang="en-US" sz="3200" lang="en-IN"/>
              <a:t>দেশ</a:t>
            </a:r>
            <a:r>
              <a:rPr altLang="en-US" sz="3200" lang="en-IN"/>
              <a:t>গ</a:t>
            </a:r>
            <a:r>
              <a:rPr altLang="en-US" sz="3200" lang="en-IN"/>
              <a:t>ুলো</a:t>
            </a:r>
            <a:r>
              <a:rPr altLang="en-US" sz="3200" lang="en-IN"/>
              <a:t>ক</a:t>
            </a:r>
            <a:r>
              <a:rPr altLang="en-US" sz="3200" lang="en-IN"/>
              <a:t>ে</a:t>
            </a:r>
            <a:r>
              <a:rPr altLang="en-US" sz="3200" lang="en-US"/>
              <a:t> </a:t>
            </a:r>
            <a:r>
              <a:rPr altLang="en-US" sz="3200" lang="en-IN"/>
              <a:t>ন</a:t>
            </a:r>
            <a:r>
              <a:rPr altLang="en-US" sz="3200" lang="en-IN"/>
              <a:t>ি</a:t>
            </a:r>
            <a:r>
              <a:rPr altLang="en-US" sz="3200" lang="en-IN"/>
              <a:t>য়ে</a:t>
            </a:r>
            <a:r>
              <a:rPr altLang="en-US" sz="3200" lang="en-US"/>
              <a:t> </a:t>
            </a:r>
            <a:r>
              <a:rPr altLang="en-US" sz="3200" lang="en-IN"/>
              <a:t>গ</a:t>
            </a:r>
            <a:r>
              <a:rPr altLang="en-US" sz="3200" lang="en-IN"/>
              <a:t>ড়</a:t>
            </a:r>
            <a:r>
              <a:rPr altLang="en-US" sz="3200" lang="en-IN"/>
              <a:t>ে</a:t>
            </a:r>
            <a:r>
              <a:rPr altLang="en-US" sz="3200" lang="en-US"/>
              <a:t> </a:t>
            </a:r>
            <a:r>
              <a:rPr altLang="en-US" sz="3200" lang="en-IN"/>
              <a:t>উঠ</a:t>
            </a:r>
            <a:r>
              <a:rPr altLang="en-US" sz="3200" lang="en-IN"/>
              <a:t>েছে</a:t>
            </a:r>
            <a:r>
              <a:rPr altLang="en-US" sz="3200" lang="en-US"/>
              <a:t> </a:t>
            </a:r>
            <a:r>
              <a:rPr altLang="en-US" sz="3200" lang="en-IN"/>
              <a:t>ক</a:t>
            </a:r>
            <a:r>
              <a:rPr altLang="en-US" sz="3200" lang="en-IN"/>
              <a:t>ম</a:t>
            </a:r>
            <a:r>
              <a:rPr altLang="en-US" sz="3200" lang="en-IN"/>
              <a:t>ন</a:t>
            </a:r>
            <a:r>
              <a:rPr altLang="en-US" sz="3200" lang="en-IN"/>
              <a:t>ও</a:t>
            </a:r>
            <a:r>
              <a:rPr altLang="en-US" sz="3200" lang="en-IN"/>
              <a:t>য়েলথ</a:t>
            </a:r>
            <a:r>
              <a:rPr altLang="en-US" sz="3200" lang="en-IN"/>
              <a:t>। </a:t>
            </a:r>
            <a:r>
              <a:rPr altLang="en-US" sz="3200" lang="en-IN"/>
              <a:t>আ</a:t>
            </a:r>
            <a:r>
              <a:rPr altLang="en-US" sz="3200" lang="en-IN"/>
              <a:t>ব</a:t>
            </a:r>
            <a:r>
              <a:rPr altLang="en-US" sz="3200" lang="en-IN"/>
              <a:t>া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ক</a:t>
            </a:r>
            <a:r>
              <a:rPr altLang="en-US" sz="3200" lang="en-IN"/>
              <a:t>ো</a:t>
            </a:r>
            <a:r>
              <a:rPr altLang="en-US" sz="3200" lang="en-IN"/>
              <a:t>ন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া</a:t>
            </a:r>
            <a:r>
              <a:rPr altLang="en-US" sz="3200" lang="en-IN"/>
              <a:t>ম</a:t>
            </a:r>
            <a:r>
              <a:rPr altLang="en-US" sz="3200" lang="en-IN"/>
              <a:t>র</a:t>
            </a:r>
            <a:r>
              <a:rPr altLang="en-US" sz="3200" lang="en-IN"/>
              <a:t>ি</a:t>
            </a:r>
            <a:r>
              <a:rPr altLang="en-US" sz="3200" lang="en-IN"/>
              <a:t>ক</a:t>
            </a:r>
            <a:r>
              <a:rPr altLang="en-US" sz="3200" lang="en-US"/>
              <a:t> </a:t>
            </a:r>
            <a:r>
              <a:rPr altLang="en-US" sz="3200" lang="en-IN"/>
              <a:t>জ</a:t>
            </a:r>
            <a:r>
              <a:rPr altLang="en-US" sz="3200" lang="en-IN"/>
              <a:t>ো</a:t>
            </a:r>
            <a:r>
              <a:rPr altLang="en-US" sz="3200" lang="en-IN"/>
              <a:t>ট</a:t>
            </a:r>
            <a:r>
              <a:rPr altLang="en-US" sz="3200" lang="en-IN"/>
              <a:t>ের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দ</a:t>
            </a:r>
            <a:r>
              <a:rPr altLang="en-US" sz="3200" lang="en-IN"/>
              <a:t>স্য</a:t>
            </a:r>
            <a:r>
              <a:rPr altLang="en-US" sz="3200" lang="en-US"/>
              <a:t> </a:t>
            </a:r>
            <a:r>
              <a:rPr altLang="en-US" sz="3200" lang="en-IN"/>
              <a:t>ন</a:t>
            </a:r>
            <a:r>
              <a:rPr altLang="en-US" sz="3200" lang="en-IN"/>
              <a:t>য়</a:t>
            </a:r>
            <a:r>
              <a:rPr altLang="en-US" sz="3200" lang="en-US"/>
              <a:t> </a:t>
            </a:r>
            <a:r>
              <a:rPr altLang="en-US" sz="3200" lang="en-IN"/>
              <a:t>এ</a:t>
            </a:r>
            <a:r>
              <a:rPr altLang="en-US" sz="3200" lang="en-IN"/>
              <a:t>ম</a:t>
            </a:r>
            <a:r>
              <a:rPr altLang="en-US" sz="3200" lang="en-IN"/>
              <a:t>ন</a:t>
            </a:r>
            <a:r>
              <a:rPr altLang="en-US" sz="3200" lang="en-US"/>
              <a:t> </a:t>
            </a:r>
            <a:r>
              <a:rPr altLang="en-US" sz="3200" lang="en-IN"/>
              <a:t>দেশ</a:t>
            </a:r>
            <a:r>
              <a:rPr altLang="en-US" sz="3200" lang="en-IN"/>
              <a:t>গ</a:t>
            </a:r>
            <a:r>
              <a:rPr altLang="en-US" sz="3200" lang="en-IN"/>
              <a:t>ুলো</a:t>
            </a:r>
            <a:r>
              <a:rPr altLang="en-US" sz="3200" lang="en-US"/>
              <a:t> </a:t>
            </a:r>
            <a:r>
              <a:rPr altLang="en-US" sz="3200" lang="en-IN"/>
              <a:t>ন</a:t>
            </a:r>
            <a:r>
              <a:rPr altLang="en-US" sz="3200" lang="en-IN"/>
              <a:t>ি</a:t>
            </a:r>
            <a:r>
              <a:rPr altLang="en-US" sz="3200" lang="en-IN"/>
              <a:t>য়ে</a:t>
            </a:r>
            <a:r>
              <a:rPr altLang="en-US" sz="3200" lang="en-US"/>
              <a:t> </a:t>
            </a:r>
            <a:r>
              <a:rPr altLang="en-US" sz="3200" lang="en-IN"/>
              <a:t>গ</a:t>
            </a:r>
            <a:r>
              <a:rPr altLang="en-US" sz="3200" lang="en-IN"/>
              <a:t>ড়</a:t>
            </a:r>
            <a:r>
              <a:rPr altLang="en-US" sz="3200" lang="en-IN"/>
              <a:t>ে</a:t>
            </a:r>
            <a:r>
              <a:rPr altLang="en-US" sz="3200" lang="en-US"/>
              <a:t> </a:t>
            </a:r>
            <a:r>
              <a:rPr altLang="en-US" sz="3200" lang="en-IN"/>
              <a:t>উঠেছে</a:t>
            </a:r>
            <a:r>
              <a:rPr altLang="en-US" sz="3200" lang="en-US"/>
              <a:t> </a:t>
            </a:r>
            <a:r>
              <a:rPr altLang="en-US" sz="3200" lang="en-IN"/>
              <a:t>জ</a:t>
            </a:r>
            <a:r>
              <a:rPr altLang="en-US" sz="3200" lang="en-IN"/>
              <a:t>ো</a:t>
            </a:r>
            <a:r>
              <a:rPr altLang="en-US" sz="3200" lang="en-IN"/>
              <a:t>ট</a:t>
            </a:r>
            <a:r>
              <a:rPr altLang="en-US" sz="3200" lang="en-IN"/>
              <a:t>ন</a:t>
            </a:r>
            <a:r>
              <a:rPr altLang="en-US" sz="3200" lang="en-IN"/>
              <a:t>িরপেক্ষ</a:t>
            </a:r>
            <a:r>
              <a:rPr altLang="en-US" sz="3200" lang="en-US"/>
              <a:t> </a:t>
            </a:r>
            <a:r>
              <a:rPr altLang="en-US" sz="3200" lang="en-IN"/>
              <a:t>আন্দো</a:t>
            </a:r>
            <a:r>
              <a:rPr altLang="en-US" sz="3200" lang="en-IN"/>
              <a:t>লন</a:t>
            </a:r>
            <a:r>
              <a:rPr altLang="en-US" sz="3200" lang="en-US"/>
              <a:t> </a:t>
            </a:r>
            <a:r>
              <a:rPr altLang="en-US" sz="3200" lang="en-IN"/>
              <a:t>ব</a:t>
            </a:r>
            <a:r>
              <a:rPr altLang="en-US" sz="3200" lang="en-IN"/>
              <a:t>া</a:t>
            </a:r>
            <a:r>
              <a:rPr altLang="en-US" sz="3200" lang="en-US"/>
              <a:t> </a:t>
            </a:r>
            <a:r>
              <a:rPr altLang="en-US" sz="3200" lang="en-US"/>
              <a:t>N</a:t>
            </a:r>
            <a:r>
              <a:rPr altLang="en-US" sz="3200" lang="en-US"/>
              <a:t>o</a:t>
            </a:r>
            <a:r>
              <a:rPr altLang="en-US" sz="3200" lang="en-US"/>
              <a:t>n</a:t>
            </a:r>
            <a:r>
              <a:rPr altLang="en-US" sz="3200" lang="en-US"/>
              <a:t> </a:t>
            </a:r>
            <a:r>
              <a:rPr altLang="en-US" sz="3200" lang="en-US"/>
              <a:t>-</a:t>
            </a:r>
            <a:r>
              <a:rPr altLang="en-US" sz="3200" lang="en-US"/>
              <a:t>A</a:t>
            </a:r>
            <a:r>
              <a:rPr altLang="en-US" sz="3200" lang="en-US"/>
              <a:t>l</a:t>
            </a:r>
            <a:r>
              <a:rPr altLang="en-US" sz="3200" lang="en-US"/>
              <a:t>i</a:t>
            </a:r>
            <a:r>
              <a:rPr altLang="en-US" sz="3200" lang="en-US"/>
              <a:t>g</a:t>
            </a:r>
            <a:r>
              <a:rPr altLang="en-US" sz="3200" lang="en-US"/>
              <a:t>ned</a:t>
            </a:r>
            <a:r>
              <a:rPr altLang="en-US" sz="3200" lang="en-US"/>
              <a:t> </a:t>
            </a:r>
            <a:r>
              <a:rPr altLang="en-US" sz="3200" lang="en-US"/>
              <a:t>M</a:t>
            </a:r>
            <a:r>
              <a:rPr altLang="en-US" sz="3200" lang="en-US"/>
              <a:t>o</a:t>
            </a:r>
            <a:r>
              <a:rPr altLang="en-US" sz="3200" lang="en-US"/>
              <a:t>v</a:t>
            </a:r>
            <a:r>
              <a:rPr altLang="en-US" sz="3200" lang="en-US"/>
              <a:t>e</a:t>
            </a:r>
            <a:r>
              <a:rPr altLang="en-US" sz="3200" lang="en-US"/>
              <a:t>ment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N</a:t>
            </a:r>
            <a:r>
              <a:rPr altLang="en-US" sz="3200" lang="en-US"/>
              <a:t>A</a:t>
            </a:r>
            <a:r>
              <a:rPr altLang="en-US" sz="3200" lang="en-US"/>
              <a:t>M</a:t>
            </a:r>
            <a:r>
              <a:rPr altLang="en-US" sz="3200" lang="en-US"/>
              <a:t>)</a:t>
            </a:r>
            <a:r>
              <a:rPr altLang="en-US" sz="3200" lang="en-US"/>
              <a:t>.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/>
          <p:nvPr/>
        </p:nvSpPr>
        <p:spPr>
          <a:xfrm>
            <a:off x="294408" y="178782"/>
            <a:ext cx="8638743" cy="6552352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15" name=""/>
          <p:cNvSpPr/>
          <p:nvPr/>
        </p:nvSpPr>
        <p:spPr>
          <a:xfrm>
            <a:off x="1898503" y="334531"/>
            <a:ext cx="5179815" cy="1579225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এ</a:t>
            </a:r>
            <a:r>
              <a:rPr altLang="en-US" sz="4000" lang="en-IN"/>
              <a:t>ক</a:t>
            </a:r>
            <a:r>
              <a:rPr altLang="en-US" sz="4000" lang="en-IN"/>
              <a:t>ক</a:t>
            </a:r>
            <a:r>
              <a:rPr altLang="en-US" sz="4000" lang="en-US"/>
              <a:t> </a:t>
            </a:r>
            <a:r>
              <a:rPr altLang="en-US" sz="4000" lang="en-IN"/>
              <a:t>কাজ</a:t>
            </a:r>
            <a:r>
              <a:rPr altLang="en-US" sz="4000" lang="en-US"/>
              <a:t>-</a:t>
            </a:r>
            <a:r>
              <a:rPr altLang="en-US" sz="4000" lang="en-US"/>
              <a:t> </a:t>
            </a:r>
            <a:endParaRPr lang="en-IN"/>
          </a:p>
        </p:txBody>
      </p:sp>
      <p:sp>
        <p:nvSpPr>
          <p:cNvPr id="1048616" name=""/>
          <p:cNvSpPr/>
          <p:nvPr/>
        </p:nvSpPr>
        <p:spPr>
          <a:xfrm>
            <a:off x="1456921" y="4150164"/>
            <a:ext cx="5980095" cy="2129019"/>
          </a:xfrm>
          <a:prstGeom prst="hexagon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600" lang="en-IN"/>
              <a:t>ব</a:t>
            </a:r>
            <a:r>
              <a:rPr altLang="en-US" sz="3600" lang="en-IN"/>
              <a:t>ি</a:t>
            </a:r>
            <a:r>
              <a:rPr altLang="en-US" sz="3600" lang="en-IN"/>
              <a:t>ভ</a:t>
            </a:r>
            <a:r>
              <a:rPr altLang="en-US" sz="3600" lang="en-IN"/>
              <a:t>িন্ন</a:t>
            </a:r>
            <a:r>
              <a:rPr altLang="en-US" sz="3600" lang="en-US"/>
              <a:t> </a:t>
            </a:r>
            <a:r>
              <a:rPr altLang="en-US" sz="3600" lang="en-IN"/>
              <a:t>আঞ্চ</a:t>
            </a:r>
            <a:r>
              <a:rPr altLang="en-US" sz="3600" lang="en-IN"/>
              <a:t>লিক</a:t>
            </a:r>
            <a:r>
              <a:rPr altLang="en-US" sz="3600" lang="en-US"/>
              <a:t> </a:t>
            </a:r>
            <a:r>
              <a:rPr altLang="en-US" sz="3600" lang="en-IN"/>
              <a:t>সহযোগিতা</a:t>
            </a:r>
            <a:r>
              <a:rPr altLang="en-US" sz="3600" lang="en-US"/>
              <a:t> </a:t>
            </a:r>
            <a:r>
              <a:rPr altLang="en-US" sz="3600" lang="en-IN"/>
              <a:t>সংস্থা</a:t>
            </a:r>
            <a:r>
              <a:rPr altLang="en-US" sz="3600" lang="en-IN"/>
              <a:t>গ</a:t>
            </a:r>
            <a:r>
              <a:rPr altLang="en-US" sz="3600" lang="en-IN"/>
              <a:t>ুলো</a:t>
            </a:r>
            <a:r>
              <a:rPr altLang="en-US" sz="3600" lang="en-IN"/>
              <a:t>র</a:t>
            </a:r>
            <a:r>
              <a:rPr altLang="en-US" sz="3600" lang="en-US"/>
              <a:t> </a:t>
            </a:r>
            <a:r>
              <a:rPr altLang="en-US" sz="3600" lang="en-IN"/>
              <a:t>শ</a:t>
            </a:r>
            <a:r>
              <a:rPr altLang="en-US" sz="3600" lang="en-IN"/>
              <a:t>ুধু</a:t>
            </a:r>
            <a:r>
              <a:rPr altLang="en-US" sz="3600" lang="en-US"/>
              <a:t> </a:t>
            </a:r>
            <a:r>
              <a:rPr altLang="en-US" sz="3600" lang="en-IN"/>
              <a:t>ন</a:t>
            </a:r>
            <a:r>
              <a:rPr altLang="en-US" sz="3600" lang="en-IN"/>
              <a:t>া</a:t>
            </a:r>
            <a:r>
              <a:rPr altLang="en-US" sz="3600" lang="en-IN"/>
              <a:t>ম</a:t>
            </a:r>
            <a:r>
              <a:rPr altLang="en-US" sz="3600" lang="en-US"/>
              <a:t> </a:t>
            </a:r>
            <a:r>
              <a:rPr altLang="en-US" sz="3600" lang="en-IN"/>
              <a:t>লিখ</a:t>
            </a:r>
            <a:r>
              <a:rPr altLang="en-US" sz="3600" lang="en-IN"/>
              <a:t>।</a:t>
            </a:r>
            <a:r>
              <a:rPr altLang="en-US" sz="3600" lang="en-US"/>
              <a:t> </a:t>
            </a:r>
            <a:r>
              <a:rPr altLang="en-US" sz="3600" lang="en-US"/>
              <a:t> </a:t>
            </a:r>
            <a:endParaRPr lang="en-IN"/>
          </a:p>
        </p:txBody>
      </p:sp>
      <p:sp>
        <p:nvSpPr>
          <p:cNvPr id="1048617" name=""/>
          <p:cNvSpPr/>
          <p:nvPr/>
        </p:nvSpPr>
        <p:spPr>
          <a:xfrm>
            <a:off x="4001364" y="1905000"/>
            <a:ext cx="1032966" cy="2184891"/>
          </a:xfrm>
          <a:prstGeom prst="upDown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/>
          <p:nvPr/>
        </p:nvSpPr>
        <p:spPr>
          <a:xfrm>
            <a:off x="138545" y="48991"/>
            <a:ext cx="8827945" cy="6669163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600" lang="en-US"/>
              <a:t>S</a:t>
            </a:r>
            <a:r>
              <a:rPr altLang="en-US" sz="3600" lang="en-US"/>
              <a:t>A</a:t>
            </a:r>
            <a:r>
              <a:rPr altLang="en-US" sz="3600" lang="en-US"/>
              <a:t>A</a:t>
            </a:r>
            <a:r>
              <a:rPr altLang="en-US" sz="3600" lang="en-US"/>
              <a:t>R</a:t>
            </a:r>
            <a:r>
              <a:rPr altLang="en-US" sz="3600" lang="en-US"/>
              <a:t>C</a:t>
            </a:r>
            <a:r>
              <a:rPr altLang="en-US" sz="3600" lang="en-US"/>
              <a:t>,</a:t>
            </a:r>
            <a:r>
              <a:rPr altLang="en-US" sz="3600" lang="en-US"/>
              <a:t>A</a:t>
            </a:r>
            <a:r>
              <a:rPr altLang="en-US" sz="3600" lang="en-US"/>
              <a:t>S</a:t>
            </a:r>
            <a:r>
              <a:rPr altLang="en-US" sz="3600" lang="en-US"/>
              <a:t>E</a:t>
            </a:r>
            <a:r>
              <a:rPr altLang="en-US" sz="3600" lang="en-US"/>
              <a:t>A</a:t>
            </a:r>
            <a:r>
              <a:rPr altLang="en-US" sz="3600" lang="en-US"/>
              <a:t>N</a:t>
            </a:r>
            <a:r>
              <a:rPr altLang="en-US" sz="3600" lang="en-US"/>
              <a:t>,</a:t>
            </a:r>
            <a:r>
              <a:rPr altLang="en-US" sz="3600" lang="en-US"/>
              <a:t>E</a:t>
            </a:r>
            <a:r>
              <a:rPr altLang="en-US" sz="3600" lang="en-US"/>
              <a:t>U</a:t>
            </a:r>
            <a:r>
              <a:rPr altLang="en-US" sz="3600" lang="en-US"/>
              <a:t>,</a:t>
            </a:r>
            <a:r>
              <a:rPr altLang="en-US" sz="3600" lang="en-US"/>
              <a:t> </a:t>
            </a:r>
            <a:r>
              <a:rPr altLang="en-US" sz="3600" lang="en-IN"/>
              <a:t>জ</a:t>
            </a:r>
            <a:r>
              <a:rPr altLang="en-US" sz="3600" lang="en-IN"/>
              <a:t>ি</a:t>
            </a:r>
            <a:r>
              <a:rPr altLang="en-US" sz="3600" lang="en-US"/>
              <a:t>-</a:t>
            </a:r>
            <a:r>
              <a:rPr altLang="en-US" sz="3600" lang="en-IN"/>
              <a:t>৭</a:t>
            </a:r>
            <a:r>
              <a:rPr altLang="en-US" sz="3600" lang="en-US"/>
              <a:t>,</a:t>
            </a:r>
            <a:r>
              <a:rPr altLang="en-US" sz="3600" lang="en-US"/>
              <a:t>O</a:t>
            </a:r>
            <a:r>
              <a:rPr altLang="en-US" sz="3600" lang="en-US"/>
              <a:t>A</a:t>
            </a:r>
            <a:r>
              <a:rPr altLang="en-US" sz="3600" lang="en-US"/>
              <a:t>U</a:t>
            </a:r>
            <a:r>
              <a:rPr altLang="en-US" sz="3600" lang="en-US"/>
              <a:t>,</a:t>
            </a:r>
            <a:r>
              <a:rPr altLang="en-US" sz="3600" lang="en-US"/>
              <a:t>O</a:t>
            </a:r>
            <a:r>
              <a:rPr altLang="en-US" sz="3600" lang="en-US"/>
              <a:t>I</a:t>
            </a:r>
            <a:r>
              <a:rPr altLang="en-US" sz="3600" lang="en-US"/>
              <a:t>C</a:t>
            </a:r>
            <a:r>
              <a:rPr altLang="en-US" sz="3600" lang="en-US"/>
              <a:t>,</a:t>
            </a:r>
            <a:r>
              <a:rPr altLang="en-US" sz="3600" lang="en-IN"/>
              <a:t>ক</a:t>
            </a:r>
            <a:r>
              <a:rPr altLang="en-US" sz="3600" lang="en-IN"/>
              <a:t>ম</a:t>
            </a:r>
            <a:r>
              <a:rPr altLang="en-US" sz="3600" lang="en-IN"/>
              <a:t>ন</a:t>
            </a:r>
            <a:r>
              <a:rPr altLang="en-US" sz="3600" lang="en-IN"/>
              <a:t>ও</a:t>
            </a:r>
            <a:r>
              <a:rPr altLang="en-US" sz="3600" lang="en-IN"/>
              <a:t>য়েলথ</a:t>
            </a:r>
            <a:r>
              <a:rPr altLang="en-US" sz="3600" lang="en-US"/>
              <a:t>, </a:t>
            </a:r>
            <a:r>
              <a:rPr altLang="en-US" sz="3600" lang="en-US"/>
              <a:t>N</a:t>
            </a:r>
            <a:r>
              <a:rPr altLang="en-US" sz="3600" lang="en-US"/>
              <a:t>A</a:t>
            </a:r>
            <a:r>
              <a:rPr altLang="en-US" sz="3600" lang="en-US"/>
              <a:t>M</a:t>
            </a:r>
            <a:r>
              <a:rPr altLang="en-US" sz="3600" lang="en-US"/>
              <a:t>.</a:t>
            </a:r>
            <a:endParaRPr lang="en-IN"/>
          </a:p>
        </p:txBody>
      </p:sp>
      <p:sp>
        <p:nvSpPr>
          <p:cNvPr id="1048619" name=""/>
          <p:cNvSpPr/>
          <p:nvPr/>
        </p:nvSpPr>
        <p:spPr>
          <a:xfrm>
            <a:off x="967055" y="243677"/>
            <a:ext cx="7250984" cy="1795914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সংস্থ</a:t>
            </a:r>
            <a:r>
              <a:rPr altLang="en-US" sz="4000" lang="en-IN"/>
              <a:t>া</a:t>
            </a:r>
            <a:r>
              <a:rPr altLang="en-US" sz="4000" lang="en-IN"/>
              <a:t>গ</a:t>
            </a:r>
            <a:r>
              <a:rPr altLang="en-US" sz="4000" lang="en-IN"/>
              <a:t>ুলো</a:t>
            </a:r>
            <a:r>
              <a:rPr altLang="en-US" sz="4000" lang="en-IN"/>
              <a:t>র</a:t>
            </a:r>
            <a:r>
              <a:rPr altLang="en-US" sz="4000" lang="en-US"/>
              <a:t> </a:t>
            </a:r>
            <a:r>
              <a:rPr altLang="en-US" sz="4000" lang="en-IN"/>
              <a:t>ন</a:t>
            </a:r>
            <a:r>
              <a:rPr altLang="en-US" sz="4000" lang="en-IN"/>
              <a:t>া</a:t>
            </a:r>
            <a:r>
              <a:rPr altLang="en-US" sz="4000" lang="en-IN"/>
              <a:t>ম</a:t>
            </a:r>
            <a:r>
              <a:rPr altLang="en-US" sz="4000" lang="en-US"/>
              <a:t>-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"/>
          <p:cNvSpPr/>
          <p:nvPr/>
        </p:nvSpPr>
        <p:spPr>
          <a:xfrm>
            <a:off x="203488" y="87927"/>
            <a:ext cx="8788978" cy="6591289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21" name=""/>
          <p:cNvSpPr/>
          <p:nvPr/>
        </p:nvSpPr>
        <p:spPr>
          <a:xfrm>
            <a:off x="1404055" y="265332"/>
            <a:ext cx="5705057" cy="1254910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ছ</a:t>
            </a:r>
            <a:r>
              <a:rPr altLang="en-US" sz="4000" lang="en-IN"/>
              <a:t>বি</a:t>
            </a:r>
            <a:r>
              <a:rPr altLang="en-US" sz="4000" lang="en-US"/>
              <a:t> </a:t>
            </a:r>
            <a:r>
              <a:rPr altLang="en-US" sz="4000" lang="en-IN"/>
              <a:t>দেখ</a:t>
            </a:r>
            <a:r>
              <a:rPr altLang="en-US" sz="4000" lang="en-IN"/>
              <a:t>ি</a:t>
            </a:r>
            <a:r>
              <a:rPr altLang="en-US" sz="4000" lang="en-US"/>
              <a:t>-</a:t>
            </a:r>
            <a:endParaRPr lang="en-IN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85750" y="1962364"/>
            <a:ext cx="5100625" cy="4607573"/>
          </a:xfrm>
          <a:prstGeom prst="rect"/>
        </p:spPr>
      </p:pic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963880" y="2840831"/>
            <a:ext cx="3703624" cy="348485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eeter_l_1500"/>
          </p:ext>
        </p:extLst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"/>
          <p:cNvSpPr/>
          <p:nvPr/>
        </p:nvSpPr>
        <p:spPr>
          <a:xfrm>
            <a:off x="125557" y="152824"/>
            <a:ext cx="8905875" cy="6513415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23" name=""/>
          <p:cNvSpPr/>
          <p:nvPr/>
        </p:nvSpPr>
        <p:spPr>
          <a:xfrm>
            <a:off x="1128652" y="295594"/>
            <a:ext cx="6181615" cy="1564008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জ</a:t>
            </a:r>
            <a:r>
              <a:rPr altLang="en-US" sz="4000" lang="en-IN"/>
              <a:t>ো</a:t>
            </a:r>
            <a:r>
              <a:rPr altLang="en-US" sz="4000" lang="en-IN"/>
              <a:t>ড়ায়</a:t>
            </a:r>
            <a:r>
              <a:rPr altLang="en-US" sz="4000" lang="en-US"/>
              <a:t> </a:t>
            </a:r>
            <a:r>
              <a:rPr altLang="en-US" sz="4000" lang="en-IN"/>
              <a:t>কাজ</a:t>
            </a:r>
            <a:r>
              <a:rPr altLang="en-US" sz="4000" lang="en-US"/>
              <a:t>-</a:t>
            </a:r>
            <a:r>
              <a:rPr altLang="en-US" sz="4000" lang="en-US"/>
              <a:t> </a:t>
            </a:r>
            <a:endParaRPr lang="en-IN"/>
          </a:p>
        </p:txBody>
      </p:sp>
      <p:sp>
        <p:nvSpPr>
          <p:cNvPr id="1048624" name=""/>
          <p:cNvSpPr/>
          <p:nvPr/>
        </p:nvSpPr>
        <p:spPr>
          <a:xfrm>
            <a:off x="1530627" y="4517687"/>
            <a:ext cx="5999464" cy="1910756"/>
          </a:xfrm>
          <a:prstGeom prst="hexagon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600" lang="en-IN"/>
              <a:t>সার্ক</a:t>
            </a:r>
            <a:r>
              <a:rPr altLang="en-US" sz="3600" lang="en-US"/>
              <a:t> </a:t>
            </a:r>
            <a:r>
              <a:rPr altLang="en-US" sz="3600" lang="en-IN"/>
              <a:t>গঠ</a:t>
            </a:r>
            <a:r>
              <a:rPr altLang="en-US" sz="3600" lang="en-IN"/>
              <a:t>নের</a:t>
            </a:r>
            <a:r>
              <a:rPr altLang="en-US" sz="3600" lang="en-US"/>
              <a:t> </a:t>
            </a:r>
            <a:r>
              <a:rPr altLang="en-US" sz="3600" lang="en-IN"/>
              <a:t>লক্ষ</a:t>
            </a:r>
            <a:r>
              <a:rPr altLang="en-US" sz="3600" lang="en-IN"/>
              <a:t>্য</a:t>
            </a:r>
            <a:r>
              <a:rPr altLang="en-US" sz="3600" lang="en-US"/>
              <a:t> </a:t>
            </a:r>
            <a:r>
              <a:rPr altLang="en-US" sz="3600" lang="en-IN"/>
              <a:t>ও</a:t>
            </a:r>
            <a:r>
              <a:rPr altLang="en-US" sz="3600" lang="en-US"/>
              <a:t> </a:t>
            </a:r>
            <a:r>
              <a:rPr altLang="en-US" sz="3600" lang="en-IN"/>
              <a:t>উদ্দেশ্য</a:t>
            </a:r>
            <a:r>
              <a:rPr altLang="en-US" sz="3600" lang="en-IN"/>
              <a:t>গ</a:t>
            </a:r>
            <a:r>
              <a:rPr altLang="en-US" sz="3600" lang="en-IN"/>
              <a:t>ু</a:t>
            </a:r>
            <a:r>
              <a:rPr altLang="en-US" sz="3600" lang="en-IN"/>
              <a:t>লো</a:t>
            </a:r>
            <a:r>
              <a:rPr altLang="en-US" sz="3600" lang="en-US"/>
              <a:t> </a:t>
            </a:r>
            <a:r>
              <a:rPr altLang="en-US" sz="3600" lang="en-IN"/>
              <a:t>লিখ</a:t>
            </a:r>
            <a:r>
              <a:rPr altLang="en-US" sz="3600" lang="en-IN"/>
              <a:t>।</a:t>
            </a:r>
            <a:endParaRPr lang="en-IN"/>
          </a:p>
        </p:txBody>
      </p:sp>
      <p:sp>
        <p:nvSpPr>
          <p:cNvPr id="1048625" name=""/>
          <p:cNvSpPr/>
          <p:nvPr/>
        </p:nvSpPr>
        <p:spPr>
          <a:xfrm>
            <a:off x="3800197" y="1905000"/>
            <a:ext cx="1143215" cy="2563346"/>
          </a:xfrm>
          <a:prstGeom prst="upDown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ver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"/>
          <p:cNvSpPr/>
          <p:nvPr/>
        </p:nvSpPr>
        <p:spPr>
          <a:xfrm>
            <a:off x="190500" y="165802"/>
            <a:ext cx="8918864" cy="6630226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r>
              <a:rPr altLang="en-US" sz="3200" lang="en-IN"/>
              <a:t>১</a:t>
            </a:r>
            <a:r>
              <a:rPr altLang="en-US" sz="3200" lang="en-IN"/>
              <a:t>।</a:t>
            </a:r>
            <a:r>
              <a:rPr altLang="en-US" sz="3200" lang="en-US"/>
              <a:t> </a:t>
            </a:r>
            <a:r>
              <a:rPr altLang="en-US" sz="3200" lang="en-IN"/>
              <a:t>সার্ক</a:t>
            </a:r>
            <a:r>
              <a:rPr altLang="en-US" sz="3200" lang="en-IN"/>
              <a:t>ভ</a:t>
            </a:r>
            <a:r>
              <a:rPr altLang="en-US" sz="3200" lang="en-IN"/>
              <a:t>ুক্ত</a:t>
            </a:r>
            <a:r>
              <a:rPr altLang="en-US" sz="3200" lang="en-US"/>
              <a:t> </a:t>
            </a:r>
            <a:r>
              <a:rPr altLang="en-US" sz="3200" lang="en-IN"/>
              <a:t>দেশগুলোর</a:t>
            </a:r>
            <a:r>
              <a:rPr altLang="en-US" sz="3200" lang="en-US"/>
              <a:t> </a:t>
            </a:r>
            <a:r>
              <a:rPr altLang="en-US" sz="3200" lang="en-IN"/>
              <a:t>জ</a:t>
            </a:r>
            <a:r>
              <a:rPr altLang="en-US" sz="3200" lang="en-IN"/>
              <a:t>ন</a:t>
            </a:r>
            <a:r>
              <a:rPr altLang="en-US" sz="3200" lang="en-IN"/>
              <a:t>গ</a:t>
            </a:r>
            <a:r>
              <a:rPr altLang="en-US" sz="3200" lang="en-IN"/>
              <a:t>ণের</a:t>
            </a:r>
            <a:r>
              <a:rPr altLang="en-US" sz="3200" lang="en-US"/>
              <a:t> </a:t>
            </a:r>
            <a:r>
              <a:rPr altLang="en-US" sz="3200" lang="en-IN"/>
              <a:t>জ</a:t>
            </a:r>
            <a:r>
              <a:rPr altLang="en-US" sz="3200" lang="en-IN"/>
              <a:t>ী</a:t>
            </a:r>
            <a:r>
              <a:rPr altLang="en-US" sz="3200" lang="en-IN"/>
              <a:t>ব</a:t>
            </a:r>
            <a:r>
              <a:rPr altLang="en-US" sz="3200" lang="en-IN"/>
              <a:t>ন</a:t>
            </a:r>
            <a:r>
              <a:rPr altLang="en-US" sz="3200" lang="en-IN"/>
              <a:t>য</a:t>
            </a:r>
            <a:r>
              <a:rPr altLang="en-US" sz="3200" lang="en-IN"/>
              <a:t>া</a:t>
            </a:r>
            <a:r>
              <a:rPr altLang="en-US" sz="3200" lang="en-IN"/>
              <a:t>ত</a:t>
            </a:r>
            <a:r>
              <a:rPr altLang="en-US" sz="3200" lang="en-IN"/>
              <a:t>্র</a:t>
            </a:r>
            <a:r>
              <a:rPr altLang="en-US" sz="3200" lang="en-IN"/>
              <a:t>ার</a:t>
            </a:r>
            <a:r>
              <a:rPr altLang="en-US" sz="3200" lang="en-US"/>
              <a:t> </a:t>
            </a:r>
            <a:r>
              <a:rPr altLang="en-US" sz="3200" lang="en-IN"/>
              <a:t>ম</a:t>
            </a:r>
            <a:r>
              <a:rPr altLang="en-US" sz="3200" lang="en-IN"/>
              <a:t>া</a:t>
            </a:r>
            <a:r>
              <a:rPr altLang="en-US" sz="3200" lang="en-IN"/>
              <a:t>ন</a:t>
            </a:r>
            <a:r>
              <a:rPr altLang="en-US" sz="3200" lang="en-US"/>
              <a:t> </a:t>
            </a:r>
            <a:r>
              <a:rPr altLang="en-US" sz="3200" lang="en-IN"/>
              <a:t>উ</a:t>
            </a:r>
            <a:r>
              <a:rPr altLang="en-US" sz="3200" lang="en-IN"/>
              <a:t>ন</a:t>
            </a:r>
            <a:r>
              <a:rPr altLang="en-US" sz="3200" lang="en-IN"/>
              <a:t>্ন</a:t>
            </a:r>
            <a:r>
              <a:rPr altLang="en-US" sz="3200" lang="en-IN"/>
              <a:t>য়ন</a:t>
            </a:r>
            <a:r>
              <a:rPr altLang="en-US" sz="3200" lang="en-US"/>
              <a:t> </a:t>
            </a:r>
            <a:r>
              <a:rPr altLang="en-US" sz="3200" lang="en-IN"/>
              <a:t>ক</a:t>
            </a:r>
            <a:r>
              <a:rPr altLang="en-US" sz="3200" lang="en-IN"/>
              <a:t>রা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lang="en-IN"/>
          </a:p>
          <a:p>
            <a:pPr algn="ctr"/>
            <a:r>
              <a:rPr altLang="en-US" sz="3200" lang="en-IN"/>
              <a:t>২</a:t>
            </a:r>
            <a:r>
              <a:rPr altLang="en-US" sz="3200" lang="en-IN"/>
              <a:t>।</a:t>
            </a:r>
            <a:r>
              <a:rPr altLang="en-US" sz="3200" lang="en-US"/>
              <a:t> </a:t>
            </a:r>
            <a:r>
              <a:rPr altLang="en-US" sz="3200" lang="en-IN"/>
              <a:t>দক্ষ</a:t>
            </a:r>
            <a:r>
              <a:rPr altLang="en-US" sz="3200" lang="en-IN"/>
              <a:t>ি</a:t>
            </a:r>
            <a:r>
              <a:rPr altLang="en-US" sz="3200" lang="en-IN"/>
              <a:t>ণ</a:t>
            </a:r>
            <a:r>
              <a:rPr altLang="en-US" sz="3200" lang="en-US"/>
              <a:t> </a:t>
            </a:r>
            <a:r>
              <a:rPr altLang="en-US" sz="3200" lang="en-IN"/>
              <a:t>এশিয়ার</a:t>
            </a:r>
            <a:r>
              <a:rPr altLang="en-US" sz="3200" lang="en-US"/>
              <a:t> </a:t>
            </a:r>
            <a:r>
              <a:rPr altLang="en-US" sz="3200" lang="en-IN"/>
              <a:t>দেশগুলো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মধ্যে</a:t>
            </a:r>
            <a:r>
              <a:rPr altLang="en-US" sz="3200" lang="en-US"/>
              <a:t> </a:t>
            </a:r>
            <a:r>
              <a:rPr altLang="en-US" sz="3200" lang="en-IN"/>
              <a:t>ম</a:t>
            </a:r>
            <a:r>
              <a:rPr altLang="en-US" sz="3200" lang="en-IN"/>
              <a:t>ু</a:t>
            </a:r>
            <a:r>
              <a:rPr altLang="en-US" sz="3200" lang="en-IN"/>
              <a:t>ক</a:t>
            </a:r>
            <a:r>
              <a:rPr altLang="en-US" sz="3200" lang="en-IN"/>
              <a:t>্ত</a:t>
            </a:r>
            <a:r>
              <a:rPr altLang="en-US" sz="3200" lang="en-US"/>
              <a:t> </a:t>
            </a:r>
            <a:r>
              <a:rPr altLang="en-US" sz="3200" lang="en-IN"/>
              <a:t>ব</a:t>
            </a:r>
            <a:r>
              <a:rPr altLang="en-US" sz="3200" lang="en-IN"/>
              <a:t>া</a:t>
            </a:r>
            <a:r>
              <a:rPr altLang="en-US" sz="3200" lang="en-IN"/>
              <a:t>ণ</a:t>
            </a:r>
            <a:r>
              <a:rPr altLang="en-US" sz="3200" lang="en-IN"/>
              <a:t>িজ্য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lang="en-IN"/>
          </a:p>
          <a:p>
            <a:pPr algn="ctr"/>
            <a:r>
              <a:rPr altLang="en-US" sz="3200" lang="en-IN"/>
              <a:t>৩</a:t>
            </a:r>
            <a:r>
              <a:rPr altLang="en-US" sz="3200" lang="en-IN"/>
              <a:t>।</a:t>
            </a:r>
            <a:r>
              <a:rPr altLang="en-US" sz="3200" lang="en-US"/>
              <a:t> </a:t>
            </a:r>
            <a:r>
              <a:rPr altLang="en-US" sz="3200" lang="en-IN"/>
              <a:t>ক</a:t>
            </a:r>
            <a:r>
              <a:rPr altLang="en-US" sz="3200" lang="en-IN"/>
              <a:t>ল</a:t>
            </a:r>
            <a:r>
              <a:rPr altLang="en-US" sz="3200" lang="en-IN"/>
              <a:t>্য</a:t>
            </a:r>
            <a:r>
              <a:rPr altLang="en-US" sz="3200" lang="en-IN"/>
              <a:t>া</a:t>
            </a:r>
            <a:r>
              <a:rPr altLang="en-US" sz="3200" lang="en-IN"/>
              <a:t>ণ</a:t>
            </a:r>
            <a:r>
              <a:rPr altLang="en-US" sz="3200" lang="en-IN"/>
              <a:t>মূলক</a:t>
            </a:r>
            <a:r>
              <a:rPr altLang="en-US" sz="3200" lang="en-US"/>
              <a:t> </a:t>
            </a:r>
            <a:r>
              <a:rPr altLang="en-US" sz="3200" lang="en-IN"/>
              <a:t>অর্থ</a:t>
            </a:r>
            <a:r>
              <a:rPr altLang="en-US" sz="3200" lang="en-IN"/>
              <a:t>নৈতিক</a:t>
            </a:r>
            <a:r>
              <a:rPr altLang="en-US" sz="3200" lang="en-US"/>
              <a:t> </a:t>
            </a:r>
            <a:r>
              <a:rPr altLang="en-US" sz="3200" lang="en-IN"/>
              <a:t>ব</a:t>
            </a:r>
            <a:r>
              <a:rPr altLang="en-US" sz="3200" lang="en-IN"/>
              <a:t>্য</a:t>
            </a:r>
            <a:r>
              <a:rPr altLang="en-US" sz="3200" lang="en-IN"/>
              <a:t>ব</a:t>
            </a:r>
            <a:r>
              <a:rPr altLang="en-US" sz="3200" lang="en-IN"/>
              <a:t>স্থা</a:t>
            </a:r>
            <a:r>
              <a:rPr altLang="en-US" sz="3200" lang="en-US"/>
              <a:t> </a:t>
            </a:r>
            <a:r>
              <a:rPr altLang="en-US" sz="3200" lang="en-IN"/>
              <a:t>চ</a:t>
            </a:r>
            <a:r>
              <a:rPr altLang="en-US" sz="3200" lang="en-IN"/>
              <a:t>া</a:t>
            </a:r>
            <a:r>
              <a:rPr altLang="en-US" sz="3200" lang="en-IN"/>
              <a:t>ল</a:t>
            </a:r>
            <a:r>
              <a:rPr altLang="en-US" sz="3200" lang="en-IN"/>
              <a:t>ু</a:t>
            </a:r>
            <a:r>
              <a:rPr altLang="en-US" sz="3200" lang="en-US"/>
              <a:t> </a:t>
            </a:r>
            <a:r>
              <a:rPr altLang="en-US" sz="3200" lang="en-IN"/>
              <a:t>করা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lang="en-IN"/>
          </a:p>
          <a:p>
            <a:pPr algn="ctr"/>
            <a:r>
              <a:rPr altLang="en-US" sz="3200" lang="en-IN"/>
              <a:t>৪</a:t>
            </a:r>
            <a:r>
              <a:rPr altLang="en-US" sz="3200" lang="en-IN"/>
              <a:t>।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দ</a:t>
            </a:r>
            <a:r>
              <a:rPr altLang="en-US" sz="3200" lang="en-IN"/>
              <a:t>স্য</a:t>
            </a:r>
            <a:r>
              <a:rPr altLang="en-US" sz="3200" lang="en-US"/>
              <a:t> </a:t>
            </a:r>
            <a:r>
              <a:rPr altLang="en-US" sz="3200" lang="en-IN"/>
              <a:t>দেশ</a:t>
            </a:r>
            <a:r>
              <a:rPr altLang="en-US" sz="3200" lang="en-IN"/>
              <a:t>গ</a:t>
            </a:r>
            <a:r>
              <a:rPr altLang="en-US" sz="3200" lang="en-IN"/>
              <a:t>ুলোর</a:t>
            </a:r>
            <a:r>
              <a:rPr altLang="en-US" sz="3200" lang="en-US"/>
              <a:t> </a:t>
            </a:r>
            <a:r>
              <a:rPr altLang="en-US" sz="3200" lang="en-IN"/>
              <a:t>মধ্যে</a:t>
            </a:r>
            <a:r>
              <a:rPr altLang="en-US" sz="3200" lang="en-US"/>
              <a:t> </a:t>
            </a:r>
            <a:r>
              <a:rPr altLang="en-US" sz="3200" lang="en-IN"/>
              <a:t>আত্ননির্ভ</a:t>
            </a:r>
            <a:r>
              <a:rPr altLang="en-US" sz="3200" lang="en-IN"/>
              <a:t>র</a:t>
            </a:r>
            <a:r>
              <a:rPr altLang="en-US" sz="3200" lang="en-IN"/>
              <a:t>শ</a:t>
            </a:r>
            <a:r>
              <a:rPr altLang="en-US" sz="3200" lang="en-IN"/>
              <a:t>ী</a:t>
            </a:r>
            <a:r>
              <a:rPr altLang="en-US" sz="3200" lang="en-IN"/>
              <a:t>ল</a:t>
            </a:r>
            <a:r>
              <a:rPr altLang="en-US" sz="3200" lang="en-IN"/>
              <a:t>ত</a:t>
            </a:r>
            <a:r>
              <a:rPr altLang="en-US" sz="3200" lang="en-IN"/>
              <a:t>া</a:t>
            </a:r>
            <a:r>
              <a:rPr altLang="en-US" sz="3200" lang="en-US"/>
              <a:t> </a:t>
            </a:r>
            <a:r>
              <a:rPr altLang="en-US" sz="3200" lang="en-IN"/>
              <a:t>গ</a:t>
            </a:r>
            <a:r>
              <a:rPr altLang="en-US" sz="3200" lang="en-IN"/>
              <a:t>ড়</a:t>
            </a:r>
            <a:r>
              <a:rPr altLang="en-US" sz="3200" lang="en-IN"/>
              <a:t>ে</a:t>
            </a:r>
            <a:r>
              <a:rPr altLang="en-US" sz="3200" lang="en-US"/>
              <a:t> </a:t>
            </a:r>
            <a:r>
              <a:rPr altLang="en-US" sz="3200" lang="en-IN"/>
              <a:t>ত</a:t>
            </a:r>
            <a:r>
              <a:rPr altLang="en-US" sz="3200" lang="en-IN"/>
              <a:t>ো</a:t>
            </a:r>
            <a:r>
              <a:rPr altLang="en-US" sz="3200" lang="en-IN"/>
              <a:t>লা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lang="en-IN"/>
          </a:p>
          <a:p>
            <a:pPr algn="ctr"/>
            <a:r>
              <a:rPr altLang="en-US" sz="3200" lang="en-IN"/>
              <a:t>৫</a:t>
            </a:r>
            <a:r>
              <a:rPr altLang="en-US" sz="3200" lang="en-IN"/>
              <a:t>।</a:t>
            </a:r>
            <a:r>
              <a:rPr altLang="en-US" sz="3200" lang="en-US"/>
              <a:t> </a:t>
            </a:r>
            <a:r>
              <a:rPr altLang="en-US" sz="3200" lang="en-IN"/>
              <a:t>উ</a:t>
            </a:r>
            <a:r>
              <a:rPr altLang="en-US" sz="3200" lang="en-IN"/>
              <a:t>ক</a:t>
            </a:r>
            <a:r>
              <a:rPr altLang="en-US" sz="3200" lang="en-IN"/>
              <a:t>্ত</a:t>
            </a:r>
            <a:r>
              <a:rPr altLang="en-US" sz="3200" lang="en-US"/>
              <a:t> </a:t>
            </a:r>
            <a:r>
              <a:rPr altLang="en-US" sz="3200" lang="en-IN"/>
              <a:t>অঞ্চ</a:t>
            </a:r>
            <a:r>
              <a:rPr altLang="en-US" sz="3200" lang="en-IN"/>
              <a:t>লে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া</a:t>
            </a:r>
            <a:r>
              <a:rPr altLang="en-US" sz="3200" lang="en-IN"/>
              <a:t>ম</a:t>
            </a:r>
            <a:r>
              <a:rPr altLang="en-US" sz="3200" lang="en-IN"/>
              <a:t>াজিক</a:t>
            </a:r>
            <a:r>
              <a:rPr altLang="en-US" sz="3200" lang="en-US"/>
              <a:t> </a:t>
            </a:r>
            <a:r>
              <a:rPr altLang="en-US" sz="3200" lang="en-IN"/>
              <a:t>ও</a:t>
            </a:r>
            <a:r>
              <a:rPr altLang="en-US" sz="3200" lang="en-US"/>
              <a:t> </a:t>
            </a:r>
            <a:r>
              <a:rPr altLang="en-US" sz="3200" lang="en-IN"/>
              <a:t>সাং</a:t>
            </a:r>
            <a:r>
              <a:rPr altLang="en-US" sz="3200" lang="en-IN"/>
              <a:t>স্কৃতিক</a:t>
            </a:r>
            <a:r>
              <a:rPr altLang="en-US" sz="3200" lang="en-US"/>
              <a:t> </a:t>
            </a:r>
            <a:r>
              <a:rPr altLang="en-US" sz="3200" lang="en-IN"/>
              <a:t>উ</a:t>
            </a:r>
            <a:r>
              <a:rPr altLang="en-US" sz="3200" lang="en-IN"/>
              <a:t>ন</a:t>
            </a:r>
            <a:r>
              <a:rPr altLang="en-US" sz="3200" lang="en-IN"/>
              <a:t>্ন</a:t>
            </a:r>
            <a:r>
              <a:rPr altLang="en-US" sz="3200" lang="en-IN"/>
              <a:t>য়ন</a:t>
            </a:r>
            <a:r>
              <a:rPr altLang="en-US" sz="3200" lang="en-US"/>
              <a:t> </a:t>
            </a:r>
            <a:r>
              <a:rPr altLang="en-US" sz="3200" lang="en-IN"/>
              <a:t>সাধ</a:t>
            </a:r>
            <a:r>
              <a:rPr altLang="en-US" sz="3200" lang="en-IN"/>
              <a:t>ন</a:t>
            </a:r>
            <a:r>
              <a:rPr altLang="en-US" sz="3200" lang="en-IN"/>
              <a:t>ে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লক্ষ</a:t>
            </a:r>
            <a:r>
              <a:rPr altLang="en-US" sz="3200" lang="en-IN"/>
              <a:t>্যে</a:t>
            </a:r>
            <a:r>
              <a:rPr altLang="en-US" sz="3200" lang="en-US"/>
              <a:t> </a:t>
            </a:r>
            <a:r>
              <a:rPr altLang="en-US" sz="3200" lang="en-IN"/>
              <a:t>ক</a:t>
            </a:r>
            <a:r>
              <a:rPr altLang="en-US" sz="3200" lang="en-IN"/>
              <a:t>া</a:t>
            </a:r>
            <a:r>
              <a:rPr altLang="en-US" sz="3200" lang="en-IN"/>
              <a:t>জ</a:t>
            </a:r>
            <a:r>
              <a:rPr altLang="en-US" sz="3200" lang="en-US"/>
              <a:t> </a:t>
            </a:r>
            <a:r>
              <a:rPr altLang="en-US" sz="3200" lang="en-IN"/>
              <a:t>ক</a:t>
            </a:r>
            <a:r>
              <a:rPr altLang="en-US" sz="3200" lang="en-IN"/>
              <a:t>র</a:t>
            </a:r>
            <a:r>
              <a:rPr altLang="en-US" sz="3200" lang="en-IN"/>
              <a:t>া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lang="en-IN"/>
          </a:p>
          <a:p>
            <a:pPr algn="ctr"/>
            <a:r>
              <a:rPr altLang="en-US" sz="3200" lang="en-IN"/>
              <a:t>৬</a:t>
            </a:r>
            <a:r>
              <a:rPr altLang="en-US" sz="3200" lang="en-IN"/>
              <a:t>।</a:t>
            </a:r>
            <a:r>
              <a:rPr altLang="en-US" sz="3200" lang="en-US"/>
              <a:t> </a:t>
            </a:r>
            <a:r>
              <a:rPr altLang="en-US" sz="3200" lang="en-IN"/>
              <a:t>সার্ক</a:t>
            </a:r>
            <a:r>
              <a:rPr altLang="en-US" sz="3200" lang="en-IN"/>
              <a:t>ভ</a:t>
            </a:r>
            <a:r>
              <a:rPr altLang="en-US" sz="3200" lang="en-IN"/>
              <a:t>ুক্ত</a:t>
            </a:r>
            <a:r>
              <a:rPr altLang="en-US" sz="3200" lang="en-US"/>
              <a:t> </a:t>
            </a:r>
            <a:r>
              <a:rPr altLang="en-US" sz="3200" lang="en-IN"/>
              <a:t>দেশগুলোর</a:t>
            </a:r>
            <a:r>
              <a:rPr altLang="en-US" sz="3200" lang="en-US"/>
              <a:t> </a:t>
            </a:r>
            <a:r>
              <a:rPr altLang="en-US" sz="3200" lang="en-IN"/>
              <a:t>মধ্যে</a:t>
            </a:r>
            <a:r>
              <a:rPr altLang="en-US" sz="3200" lang="en-US"/>
              <a:t> </a:t>
            </a:r>
            <a:r>
              <a:rPr altLang="en-US" sz="3200" lang="en-IN"/>
              <a:t>ব</a:t>
            </a:r>
            <a:r>
              <a:rPr altLang="en-US" sz="3200" lang="en-IN"/>
              <a:t>ি</a:t>
            </a:r>
            <a:r>
              <a:rPr altLang="en-US" sz="3200" lang="en-IN"/>
              <a:t>র</a:t>
            </a:r>
            <a:r>
              <a:rPr altLang="en-US" sz="3200" lang="en-IN"/>
              <a:t>া</a:t>
            </a:r>
            <a:r>
              <a:rPr altLang="en-US" sz="3200" lang="en-IN"/>
              <a:t>জমান</a:t>
            </a:r>
            <a:r>
              <a:rPr altLang="en-US" sz="3200" lang="en-US"/>
              <a:t> </a:t>
            </a:r>
            <a:r>
              <a:rPr altLang="en-US" sz="3200" lang="en-IN"/>
              <a:t>ব</a:t>
            </a:r>
            <a:r>
              <a:rPr altLang="en-US" sz="3200" lang="en-IN"/>
              <a:t>ি</a:t>
            </a:r>
            <a:r>
              <a:rPr altLang="en-US" sz="3200" lang="en-IN"/>
              <a:t>র</a:t>
            </a:r>
            <a:r>
              <a:rPr altLang="en-US" sz="3200" lang="en-IN"/>
              <a:t>ো</a:t>
            </a:r>
            <a:r>
              <a:rPr altLang="en-US" sz="3200" lang="en-IN"/>
              <a:t>ধ</a:t>
            </a:r>
            <a:r>
              <a:rPr altLang="en-US" sz="3200" lang="en-US"/>
              <a:t> </a:t>
            </a:r>
            <a:r>
              <a:rPr altLang="en-US" sz="3200" lang="en-IN"/>
              <a:t>ও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ম</a:t>
            </a:r>
            <a:r>
              <a:rPr altLang="en-US" sz="3200" lang="en-IN"/>
              <a:t>স</a:t>
            </a:r>
            <a:r>
              <a:rPr altLang="en-US" sz="3200" lang="en-IN"/>
              <a:t>্যা</a:t>
            </a:r>
            <a:r>
              <a:rPr altLang="en-US" sz="3200" lang="en-US"/>
              <a:t> </a:t>
            </a:r>
            <a:r>
              <a:rPr altLang="en-US" sz="3200" lang="en-IN"/>
              <a:t>দ</a:t>
            </a:r>
            <a:r>
              <a:rPr altLang="en-US" sz="3200" lang="en-IN"/>
              <a:t>ূ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করে</a:t>
            </a:r>
            <a:r>
              <a:rPr altLang="en-US" sz="3200" lang="en-US"/>
              <a:t> </a:t>
            </a:r>
            <a:r>
              <a:rPr altLang="en-US" sz="3200" lang="en-IN"/>
              <a:t>প</a:t>
            </a:r>
            <a:r>
              <a:rPr altLang="en-US" sz="3200" lang="en-IN"/>
              <a:t>া</a:t>
            </a:r>
            <a:r>
              <a:rPr altLang="en-US" sz="3200" lang="en-IN"/>
              <a:t>র</a:t>
            </a:r>
            <a:r>
              <a:rPr altLang="en-US" sz="3200" lang="en-IN"/>
              <a:t>স</a:t>
            </a:r>
            <a:r>
              <a:rPr altLang="en-US" sz="3200" lang="en-IN"/>
              <a:t>্প</a:t>
            </a:r>
            <a:r>
              <a:rPr altLang="en-US" sz="3200" lang="en-IN"/>
              <a:t>রিক</a:t>
            </a:r>
            <a:r>
              <a:rPr altLang="en-US" sz="3200" lang="en-US"/>
              <a:t> </a:t>
            </a:r>
            <a:r>
              <a:rPr altLang="en-US" sz="3200" lang="en-IN"/>
              <a:t>সমঝ</a:t>
            </a:r>
            <a:r>
              <a:rPr altLang="en-US" sz="3200" lang="en-IN"/>
              <a:t>োতা</a:t>
            </a:r>
            <a:r>
              <a:rPr altLang="en-US" sz="3200" lang="en-US"/>
              <a:t> </a:t>
            </a:r>
            <a:r>
              <a:rPr altLang="en-US" sz="3200" lang="en-IN"/>
              <a:t>সৃ</a:t>
            </a:r>
            <a:r>
              <a:rPr altLang="en-US" sz="3200" lang="en-IN"/>
              <a:t>ষ্টি</a:t>
            </a:r>
            <a:r>
              <a:rPr altLang="en-US" sz="3200" lang="en-US"/>
              <a:t> </a:t>
            </a:r>
            <a:r>
              <a:rPr altLang="en-US" sz="3200" lang="en-IN"/>
              <a:t>ক</a:t>
            </a:r>
            <a:r>
              <a:rPr altLang="en-US" sz="3200" lang="en-IN"/>
              <a:t>র</a:t>
            </a:r>
            <a:r>
              <a:rPr altLang="en-US" sz="3200" lang="en-IN"/>
              <a:t>া</a:t>
            </a:r>
            <a:r>
              <a:rPr altLang="en-US" sz="3200" lang="en-IN"/>
              <a:t>। </a:t>
            </a:r>
            <a:endParaRPr lang="en-IN"/>
          </a:p>
        </p:txBody>
      </p:sp>
      <p:sp>
        <p:nvSpPr>
          <p:cNvPr id="1048627" name=""/>
          <p:cNvSpPr/>
          <p:nvPr/>
        </p:nvSpPr>
        <p:spPr>
          <a:xfrm>
            <a:off x="822304" y="308572"/>
            <a:ext cx="7539888" cy="1419338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600" lang="en-IN"/>
              <a:t>সার্ক</a:t>
            </a:r>
            <a:r>
              <a:rPr altLang="en-US" sz="3600" lang="en-US"/>
              <a:t> </a:t>
            </a:r>
            <a:r>
              <a:rPr altLang="en-US" sz="3600" lang="en-IN"/>
              <a:t>গঠনের</a:t>
            </a:r>
            <a:r>
              <a:rPr altLang="en-US" sz="3600" lang="en-US"/>
              <a:t> </a:t>
            </a:r>
            <a:r>
              <a:rPr altLang="en-US" sz="3600" lang="en-IN"/>
              <a:t>লক্ষ্য</a:t>
            </a:r>
            <a:r>
              <a:rPr altLang="en-US" sz="3600" lang="en-US"/>
              <a:t> </a:t>
            </a:r>
            <a:r>
              <a:rPr altLang="en-US" sz="3600" lang="en-IN"/>
              <a:t>ও</a:t>
            </a:r>
            <a:r>
              <a:rPr altLang="en-US" sz="3600" lang="en-US"/>
              <a:t> </a:t>
            </a:r>
            <a:r>
              <a:rPr altLang="en-US" sz="3600" lang="en-IN"/>
              <a:t>উদ্দেশ্য</a:t>
            </a:r>
            <a:r>
              <a:rPr altLang="en-US" sz="3600" lang="en-IN"/>
              <a:t>গ</a:t>
            </a:r>
            <a:r>
              <a:rPr altLang="en-US" sz="3600" lang="en-IN"/>
              <a:t>ুলো</a:t>
            </a:r>
            <a:r>
              <a:rPr altLang="en-US" sz="3600" lang="en-US"/>
              <a:t> </a:t>
            </a:r>
            <a:r>
              <a:rPr altLang="en-US" sz="3600" lang="en-US"/>
              <a:t>-</a:t>
            </a:r>
            <a:endParaRPr sz="3600"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"/>
          <p:cNvSpPr/>
          <p:nvPr/>
        </p:nvSpPr>
        <p:spPr>
          <a:xfrm>
            <a:off x="99579" y="113885"/>
            <a:ext cx="8801967" cy="6487457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29" name=""/>
          <p:cNvSpPr/>
          <p:nvPr/>
        </p:nvSpPr>
        <p:spPr>
          <a:xfrm>
            <a:off x="1946034" y="282614"/>
            <a:ext cx="4604568" cy="1109964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ছ</a:t>
            </a:r>
            <a:r>
              <a:rPr altLang="en-US" sz="4000" lang="en-IN"/>
              <a:t>বি</a:t>
            </a:r>
            <a:r>
              <a:rPr altLang="en-US" sz="4000" lang="en-US"/>
              <a:t> </a:t>
            </a:r>
            <a:r>
              <a:rPr altLang="en-US" sz="4000" lang="en-IN"/>
              <a:t>দেখ</a:t>
            </a:r>
            <a:r>
              <a:rPr altLang="en-US" sz="4000" lang="en-IN"/>
              <a:t>ি</a:t>
            </a:r>
            <a:r>
              <a:rPr altLang="en-US" sz="4000" lang="en-US"/>
              <a:t>-</a:t>
            </a:r>
            <a:endParaRPr lang="en-IN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200000">
            <a:off x="2048815" y="-230538"/>
            <a:ext cx="4955784" cy="839222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extLst>
          <p:ext uri="http://mobile.wps.com/transition/2016/1">
            <p:transition val="wps_appear_l_1000"/>
          </p:ext>
        </p:extLst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"/>
          <p:cNvSpPr/>
          <p:nvPr/>
        </p:nvSpPr>
        <p:spPr>
          <a:xfrm>
            <a:off x="995794" y="217719"/>
            <a:ext cx="6917921" cy="1336223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দ</a:t>
            </a:r>
            <a:r>
              <a:rPr altLang="en-US" sz="4000" lang="en-IN"/>
              <a:t>ল</a:t>
            </a:r>
            <a:r>
              <a:rPr altLang="en-US" sz="4000" lang="en-IN"/>
              <a:t>ীয়</a:t>
            </a:r>
            <a:r>
              <a:rPr altLang="en-US" sz="4000" lang="en-US"/>
              <a:t> </a:t>
            </a:r>
            <a:r>
              <a:rPr altLang="en-US" sz="4000" lang="en-IN"/>
              <a:t>কাজ</a:t>
            </a:r>
            <a:r>
              <a:rPr altLang="en-US" sz="4000" lang="en-US"/>
              <a:t>-</a:t>
            </a:r>
            <a:r>
              <a:rPr altLang="en-US" sz="4000" lang="en-US"/>
              <a:t> </a:t>
            </a:r>
            <a:endParaRPr lang="en-IN"/>
          </a:p>
        </p:txBody>
      </p:sp>
      <p:sp>
        <p:nvSpPr>
          <p:cNvPr id="1048631" name=""/>
          <p:cNvSpPr/>
          <p:nvPr/>
        </p:nvSpPr>
        <p:spPr>
          <a:xfrm>
            <a:off x="1342065" y="4186903"/>
            <a:ext cx="6046303" cy="2471074"/>
          </a:xfrm>
          <a:prstGeom prst="hexagon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600" lang="en-IN"/>
              <a:t>আঞ্চ</a:t>
            </a:r>
            <a:r>
              <a:rPr altLang="en-US" sz="3600" lang="en-IN"/>
              <a:t>লিক</a:t>
            </a:r>
            <a:r>
              <a:rPr altLang="en-US" sz="3600" lang="en-US"/>
              <a:t> </a:t>
            </a:r>
            <a:r>
              <a:rPr altLang="en-US" sz="3600" lang="en-IN"/>
              <a:t>সহযোগিতা</a:t>
            </a:r>
            <a:r>
              <a:rPr altLang="en-US" sz="3600" lang="en-IN"/>
              <a:t>র</a:t>
            </a:r>
            <a:r>
              <a:rPr altLang="en-US" sz="3600" lang="en-US"/>
              <a:t> </a:t>
            </a:r>
            <a:r>
              <a:rPr altLang="en-US" sz="3600" lang="en-IN"/>
              <a:t>ক্ষ</a:t>
            </a:r>
            <a:r>
              <a:rPr altLang="en-US" sz="3600" lang="en-IN"/>
              <a:t>ে</a:t>
            </a:r>
            <a:r>
              <a:rPr altLang="en-US" sz="3600" lang="en-IN"/>
              <a:t>ত</a:t>
            </a:r>
            <a:r>
              <a:rPr altLang="en-US" sz="3600" lang="en-IN"/>
              <a:t>্র</a:t>
            </a:r>
            <a:r>
              <a:rPr altLang="en-US" sz="3600" lang="en-IN"/>
              <a:t>গ</a:t>
            </a:r>
            <a:r>
              <a:rPr altLang="en-US" sz="3600" lang="en-IN"/>
              <a:t>ুলো</a:t>
            </a:r>
            <a:r>
              <a:rPr altLang="en-US" sz="3600" lang="en-IN"/>
              <a:t>র</a:t>
            </a:r>
            <a:r>
              <a:rPr altLang="en-US" sz="3600" lang="en-US"/>
              <a:t> </a:t>
            </a:r>
            <a:r>
              <a:rPr altLang="en-US" sz="3600" lang="en-IN"/>
              <a:t>ন</a:t>
            </a:r>
            <a:r>
              <a:rPr altLang="en-US" sz="3600" lang="en-IN"/>
              <a:t>া</a:t>
            </a:r>
            <a:r>
              <a:rPr altLang="en-US" sz="3600" lang="en-IN"/>
              <a:t>ম</a:t>
            </a:r>
            <a:r>
              <a:rPr altLang="en-US" sz="3600" lang="en-US"/>
              <a:t> </a:t>
            </a:r>
            <a:r>
              <a:rPr altLang="en-US" sz="3600" lang="en-IN"/>
              <a:t>লিখ</a:t>
            </a:r>
            <a:r>
              <a:rPr altLang="en-US" sz="3600" lang="en-IN"/>
              <a:t>।</a:t>
            </a:r>
            <a:endParaRPr sz="3600" lang="en-IN"/>
          </a:p>
        </p:txBody>
      </p:sp>
      <p:sp>
        <p:nvSpPr>
          <p:cNvPr id="1048632" name=""/>
          <p:cNvSpPr/>
          <p:nvPr/>
        </p:nvSpPr>
        <p:spPr>
          <a:xfrm>
            <a:off x="3612430" y="1553942"/>
            <a:ext cx="1266317" cy="2563126"/>
          </a:xfrm>
          <a:prstGeom prst="upDown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"/>
          <p:cNvSpPr/>
          <p:nvPr/>
        </p:nvSpPr>
        <p:spPr>
          <a:xfrm>
            <a:off x="112568" y="74948"/>
            <a:ext cx="8840932" cy="6604268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592" name=""/>
          <p:cNvSpPr/>
          <p:nvPr/>
        </p:nvSpPr>
        <p:spPr>
          <a:xfrm>
            <a:off x="965696" y="243677"/>
            <a:ext cx="6792844" cy="1211263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শ</a:t>
            </a:r>
            <a:r>
              <a:rPr altLang="en-US" sz="4000" lang="en-IN"/>
              <a:t>ি</a:t>
            </a:r>
            <a:r>
              <a:rPr altLang="en-US" sz="4000" lang="en-IN"/>
              <a:t>ক্ষক</a:t>
            </a:r>
            <a:r>
              <a:rPr altLang="en-US" sz="4000" lang="en-US"/>
              <a:t> </a:t>
            </a:r>
            <a:r>
              <a:rPr altLang="en-US" sz="4000" lang="en-IN"/>
              <a:t>পরিচিতি</a:t>
            </a:r>
            <a:r>
              <a:rPr altLang="en-US" sz="4000" lang="en-US"/>
              <a:t> </a:t>
            </a:r>
            <a:endParaRPr lang="en-IN"/>
          </a:p>
        </p:txBody>
      </p:sp>
      <p:sp>
        <p:nvSpPr>
          <p:cNvPr id="1048593" name=""/>
          <p:cNvSpPr/>
          <p:nvPr/>
        </p:nvSpPr>
        <p:spPr>
          <a:xfrm>
            <a:off x="606136" y="1905000"/>
            <a:ext cx="4191000" cy="4561612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600" lang="en-IN"/>
              <a:t>ম</a:t>
            </a:r>
            <a:r>
              <a:rPr altLang="en-US" sz="3600" lang="en-IN"/>
              <a:t>ো</a:t>
            </a:r>
            <a:r>
              <a:rPr altLang="en-US" sz="3600" lang="en-IN"/>
              <a:t>ঃ</a:t>
            </a:r>
            <a:r>
              <a:rPr altLang="en-US" sz="3600" lang="en-IN"/>
              <a:t>রফিকুল</a:t>
            </a:r>
            <a:r>
              <a:rPr altLang="en-US" sz="3600" lang="en-US"/>
              <a:t> </a:t>
            </a:r>
            <a:r>
              <a:rPr altLang="en-US" sz="3600" lang="en-IN"/>
              <a:t>ইসলাম</a:t>
            </a:r>
            <a:r>
              <a:rPr altLang="en-US" sz="3600" lang="en-US"/>
              <a:t> </a:t>
            </a:r>
            <a:endParaRPr lang="en-IN"/>
          </a:p>
          <a:p>
            <a:pPr algn="ctr"/>
            <a:r>
              <a:rPr altLang="en-US" sz="3600" lang="en-IN"/>
              <a:t>সহঃশ</a:t>
            </a:r>
            <a:r>
              <a:rPr altLang="en-US" sz="3600" lang="en-IN"/>
              <a:t>িঃ</a:t>
            </a:r>
            <a:r>
              <a:rPr altLang="en-US" sz="3600" lang="en-US"/>
              <a:t>(</a:t>
            </a:r>
            <a:r>
              <a:rPr altLang="en-US" sz="3600" lang="en-IN"/>
              <a:t>শরীর</a:t>
            </a:r>
            <a:r>
              <a:rPr altLang="en-US" sz="3600" lang="en-US"/>
              <a:t> </a:t>
            </a:r>
            <a:r>
              <a:rPr altLang="en-US" sz="3600" lang="en-IN"/>
              <a:t>চর্চা</a:t>
            </a:r>
            <a:r>
              <a:rPr altLang="en-US" sz="3600" lang="en-US"/>
              <a:t>)</a:t>
            </a:r>
            <a:endParaRPr lang="en-IN"/>
          </a:p>
          <a:p>
            <a:pPr algn="ctr"/>
            <a:r>
              <a:rPr altLang="en-US" sz="3600" lang="en-IN"/>
              <a:t>র</a:t>
            </a:r>
            <a:r>
              <a:rPr altLang="en-US" sz="3600" lang="en-IN"/>
              <a:t>া</a:t>
            </a:r>
            <a:r>
              <a:rPr altLang="en-US" sz="3600" lang="en-IN"/>
              <a:t>জ</a:t>
            </a:r>
            <a:r>
              <a:rPr altLang="en-US" sz="3600" lang="en-IN"/>
              <a:t>া</a:t>
            </a:r>
            <a:r>
              <a:rPr altLang="en-US" sz="3600" lang="en-IN"/>
              <a:t>পুর</a:t>
            </a:r>
            <a:r>
              <a:rPr altLang="en-US" sz="3600" lang="en-US"/>
              <a:t> </a:t>
            </a:r>
            <a:r>
              <a:rPr altLang="en-US" sz="3600" lang="en-IN"/>
              <a:t>দরগাপাড়া</a:t>
            </a:r>
            <a:r>
              <a:rPr altLang="en-US" sz="3600" lang="en-US"/>
              <a:t> </a:t>
            </a:r>
            <a:r>
              <a:rPr altLang="en-US" sz="3600" lang="en-IN"/>
              <a:t>উ</a:t>
            </a:r>
            <a:r>
              <a:rPr altLang="en-US" sz="3600" lang="en-IN"/>
              <a:t>চ</a:t>
            </a:r>
            <a:r>
              <a:rPr altLang="en-US" sz="3600" lang="en-IN"/>
              <a:t>্চ</a:t>
            </a:r>
            <a:r>
              <a:rPr altLang="en-US" sz="3600" lang="en-US"/>
              <a:t> </a:t>
            </a:r>
            <a:r>
              <a:rPr altLang="en-US" sz="3600" lang="en-IN"/>
              <a:t>বিদ্যালয়</a:t>
            </a:r>
            <a:r>
              <a:rPr altLang="en-US" sz="3600" lang="en-US"/>
              <a:t>,</a:t>
            </a:r>
            <a:r>
              <a:rPr altLang="en-US" sz="3600" lang="en-IN"/>
              <a:t>র</a:t>
            </a:r>
            <a:r>
              <a:rPr altLang="en-US" sz="3600" lang="en-IN"/>
              <a:t>ামবাড়ি</a:t>
            </a:r>
            <a:r>
              <a:rPr altLang="en-US" sz="3600" lang="en-US"/>
              <a:t>, </a:t>
            </a:r>
            <a:r>
              <a:rPr altLang="en-US" sz="3600" lang="en-IN"/>
              <a:t>ন</a:t>
            </a:r>
            <a:r>
              <a:rPr altLang="en-US" sz="3600" lang="en-IN"/>
              <a:t>ি</a:t>
            </a:r>
            <a:r>
              <a:rPr altLang="en-US" sz="3600" lang="en-IN"/>
              <a:t>য়</a:t>
            </a:r>
            <a:r>
              <a:rPr altLang="en-US" sz="3600" lang="en-IN"/>
              <a:t>া</a:t>
            </a:r>
            <a:r>
              <a:rPr altLang="en-US" sz="3600" lang="en-IN"/>
              <a:t>ম</a:t>
            </a:r>
            <a:r>
              <a:rPr altLang="en-US" sz="3600" lang="en-IN"/>
              <a:t>ত</a:t>
            </a:r>
            <a:r>
              <a:rPr altLang="en-US" sz="3600" lang="en-IN"/>
              <a:t>পুর</a:t>
            </a:r>
            <a:r>
              <a:rPr altLang="en-US" sz="3600" lang="en-US"/>
              <a:t>, </a:t>
            </a:r>
            <a:r>
              <a:rPr altLang="en-US" sz="3600" lang="en-IN"/>
              <a:t>ন</a:t>
            </a:r>
            <a:r>
              <a:rPr altLang="en-US" sz="3600" lang="en-IN"/>
              <a:t>ও</a:t>
            </a:r>
            <a:r>
              <a:rPr altLang="en-US" sz="3600" lang="en-IN"/>
              <a:t>গ</a:t>
            </a:r>
            <a:r>
              <a:rPr altLang="en-US" sz="3600" lang="en-IN"/>
              <a:t>াঁ</a:t>
            </a:r>
            <a:r>
              <a:rPr altLang="en-US" sz="3600" lang="en-IN"/>
              <a:t>।</a:t>
            </a:r>
            <a:endParaRPr lang="en-IN"/>
          </a:p>
          <a:p>
            <a:pPr algn="ctr"/>
            <a:r>
              <a:rPr altLang="en-US" sz="3600" lang="en-IN"/>
              <a:t>ম</a:t>
            </a:r>
            <a:r>
              <a:rPr altLang="en-US" sz="3600" lang="en-IN"/>
              <a:t>ো</a:t>
            </a:r>
            <a:r>
              <a:rPr altLang="en-US" sz="3600" lang="en-IN"/>
              <a:t>ব</a:t>
            </a:r>
            <a:r>
              <a:rPr altLang="en-US" sz="3600" lang="en-IN"/>
              <a:t>াইল</a:t>
            </a:r>
            <a:r>
              <a:rPr altLang="en-US" sz="3600" lang="en-US"/>
              <a:t> </a:t>
            </a:r>
            <a:r>
              <a:rPr altLang="en-US" sz="3600" lang="en-IN"/>
              <a:t>নম্বর</a:t>
            </a:r>
            <a:r>
              <a:rPr altLang="en-US" sz="3600" lang="en-IN"/>
              <a:t>ঃ</a:t>
            </a:r>
            <a:r>
              <a:rPr altLang="en-US" sz="3600" lang="en-US"/>
              <a:t> </a:t>
            </a:r>
            <a:r>
              <a:rPr altLang="en-US" sz="3600" lang="en-IN"/>
              <a:t>০</a:t>
            </a:r>
            <a:r>
              <a:rPr altLang="en-US" sz="3600" lang="en-IN"/>
              <a:t>১</a:t>
            </a:r>
            <a:r>
              <a:rPr altLang="en-US" sz="3600" lang="en-IN"/>
              <a:t>৭</a:t>
            </a:r>
            <a:r>
              <a:rPr altLang="en-US" sz="3600" lang="en-IN"/>
              <a:t>২</a:t>
            </a:r>
            <a:r>
              <a:rPr altLang="en-US" sz="3600" lang="en-IN"/>
              <a:t>৪</a:t>
            </a:r>
            <a:r>
              <a:rPr altLang="en-US" sz="3600" lang="en-IN"/>
              <a:t>৩</a:t>
            </a:r>
            <a:r>
              <a:rPr altLang="en-US" sz="3600" lang="en-IN"/>
              <a:t>৯</a:t>
            </a:r>
            <a:r>
              <a:rPr altLang="en-US" sz="3600" lang="en-IN"/>
              <a:t>৫</a:t>
            </a:r>
            <a:r>
              <a:rPr altLang="en-US" sz="3600" lang="en-IN"/>
              <a:t>৭</a:t>
            </a:r>
            <a:r>
              <a:rPr altLang="en-US" sz="3600" lang="en-IN"/>
              <a:t>৫</a:t>
            </a:r>
            <a:r>
              <a:rPr altLang="en-US" sz="3600" lang="en-IN"/>
              <a:t>৬</a:t>
            </a:r>
            <a:r>
              <a:rPr altLang="en-US" sz="3600" lang="en-US"/>
              <a:t> </a:t>
            </a:r>
            <a:endParaRPr lang="en-IN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993845" y="1871060"/>
            <a:ext cx="3749806" cy="455862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"/>
          <p:cNvSpPr/>
          <p:nvPr/>
        </p:nvSpPr>
        <p:spPr>
          <a:xfrm>
            <a:off x="73602" y="126866"/>
            <a:ext cx="8957830" cy="6591288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600" lang="en-IN"/>
              <a:t>শ</a:t>
            </a:r>
            <a:r>
              <a:rPr altLang="en-US" sz="3600" lang="en-IN"/>
              <a:t>ি</a:t>
            </a:r>
            <a:r>
              <a:rPr altLang="en-US" sz="3600" lang="en-IN"/>
              <a:t>ল</a:t>
            </a:r>
            <a:r>
              <a:rPr altLang="en-US" sz="3600" lang="en-IN"/>
              <a:t>্প</a:t>
            </a:r>
            <a:r>
              <a:rPr altLang="en-US" sz="3600" lang="en-US"/>
              <a:t> </a:t>
            </a:r>
            <a:r>
              <a:rPr altLang="en-US" sz="3600" lang="en-IN"/>
              <a:t>ব</a:t>
            </a:r>
            <a:r>
              <a:rPr altLang="en-US" sz="3600" lang="en-IN"/>
              <a:t>া</a:t>
            </a:r>
            <a:r>
              <a:rPr altLang="en-US" sz="3600" lang="en-IN"/>
              <a:t>ণ</a:t>
            </a:r>
            <a:r>
              <a:rPr altLang="en-US" sz="3600" lang="en-IN"/>
              <a:t>িজ্য</a:t>
            </a:r>
            <a:r>
              <a:rPr altLang="en-US" sz="3600" lang="en-US"/>
              <a:t>, </a:t>
            </a:r>
            <a:r>
              <a:rPr altLang="en-US" sz="3600" lang="en-IN"/>
              <a:t>ন</a:t>
            </a:r>
            <a:r>
              <a:rPr altLang="en-US" sz="3600" lang="en-IN"/>
              <a:t>ি</a:t>
            </a:r>
            <a:r>
              <a:rPr altLang="en-US" sz="3600" lang="en-IN"/>
              <a:t>র</a:t>
            </a:r>
            <a:r>
              <a:rPr altLang="en-US" sz="3600" lang="en-IN"/>
              <a:t>া</a:t>
            </a:r>
            <a:r>
              <a:rPr altLang="en-US" sz="3600" lang="en-IN"/>
              <a:t>পত্তা</a:t>
            </a:r>
            <a:r>
              <a:rPr altLang="en-US" sz="3600" lang="en-US"/>
              <a:t>, </a:t>
            </a:r>
            <a:r>
              <a:rPr altLang="en-US" sz="3600" lang="en-IN"/>
              <a:t>জ</a:t>
            </a:r>
            <a:r>
              <a:rPr altLang="en-US" sz="3600" lang="en-IN"/>
              <a:t>্ব</a:t>
            </a:r>
            <a:r>
              <a:rPr altLang="en-US" sz="3600" lang="en-IN"/>
              <a:t>া</a:t>
            </a:r>
            <a:r>
              <a:rPr altLang="en-US" sz="3600" lang="en-IN"/>
              <a:t>লানি</a:t>
            </a:r>
            <a:r>
              <a:rPr altLang="en-US" sz="3600" lang="en-US"/>
              <a:t>, </a:t>
            </a:r>
            <a:r>
              <a:rPr altLang="en-US" sz="3600" lang="en-IN"/>
              <a:t>পরিব</a:t>
            </a:r>
            <a:r>
              <a:rPr altLang="en-US" sz="3600" lang="en-IN"/>
              <a:t>হ</a:t>
            </a:r>
            <a:r>
              <a:rPr altLang="en-US" sz="3600" lang="en-IN"/>
              <a:t>ন</a:t>
            </a:r>
            <a:r>
              <a:rPr altLang="en-US" sz="3600" lang="en-US"/>
              <a:t> </a:t>
            </a:r>
            <a:r>
              <a:rPr altLang="en-US" sz="3600" lang="en-IN"/>
              <a:t>ও</a:t>
            </a:r>
            <a:r>
              <a:rPr altLang="en-US" sz="3600" lang="en-US"/>
              <a:t> </a:t>
            </a:r>
            <a:r>
              <a:rPr altLang="en-US" sz="3600" lang="en-IN"/>
              <a:t>য</a:t>
            </a:r>
            <a:r>
              <a:rPr altLang="en-US" sz="3600" lang="en-IN"/>
              <a:t>োগাযোগ</a:t>
            </a:r>
            <a:r>
              <a:rPr altLang="en-US" sz="3600" lang="en-US"/>
              <a:t>, </a:t>
            </a:r>
            <a:r>
              <a:rPr altLang="en-US" sz="3600" lang="en-IN"/>
              <a:t>ম</a:t>
            </a:r>
            <a:r>
              <a:rPr altLang="en-US" sz="3600" lang="en-IN"/>
              <a:t>া</a:t>
            </a:r>
            <a:r>
              <a:rPr altLang="en-US" sz="3600" lang="en-IN"/>
              <a:t>দ</a:t>
            </a:r>
            <a:r>
              <a:rPr altLang="en-US" sz="3600" lang="en-IN"/>
              <a:t>ক</a:t>
            </a:r>
            <a:r>
              <a:rPr altLang="en-US" sz="3600" lang="en-US"/>
              <a:t> </a:t>
            </a:r>
            <a:r>
              <a:rPr altLang="en-US" sz="3600" lang="en-IN"/>
              <a:t>ও</a:t>
            </a:r>
            <a:r>
              <a:rPr altLang="en-US" sz="3600" lang="en-US"/>
              <a:t> </a:t>
            </a:r>
            <a:r>
              <a:rPr altLang="en-US" sz="3600" lang="en-IN"/>
              <a:t>চ</a:t>
            </a:r>
            <a:r>
              <a:rPr altLang="en-US" sz="3600" lang="en-IN"/>
              <a:t>ো</a:t>
            </a:r>
            <a:r>
              <a:rPr altLang="en-US" sz="3600" lang="en-IN"/>
              <a:t>র</a:t>
            </a:r>
            <a:r>
              <a:rPr altLang="en-US" sz="3600" lang="en-IN"/>
              <a:t>া</a:t>
            </a:r>
            <a:r>
              <a:rPr altLang="en-US" sz="3600" lang="en-IN"/>
              <a:t>চ</a:t>
            </a:r>
            <a:r>
              <a:rPr altLang="en-US" sz="3600" lang="en-IN"/>
              <a:t>া</a:t>
            </a:r>
            <a:r>
              <a:rPr altLang="en-US" sz="3600" lang="en-IN"/>
              <a:t>লান</a:t>
            </a:r>
            <a:r>
              <a:rPr altLang="en-US" sz="3600" lang="en-US"/>
              <a:t> </a:t>
            </a:r>
            <a:r>
              <a:rPr altLang="en-US" sz="3600" lang="en-IN"/>
              <a:t>প</a:t>
            </a:r>
            <a:r>
              <a:rPr altLang="en-US" sz="3600" lang="en-IN"/>
              <a:t>্র</a:t>
            </a:r>
            <a:r>
              <a:rPr altLang="en-US" sz="3600" lang="en-IN"/>
              <a:t>ত</a:t>
            </a:r>
            <a:r>
              <a:rPr altLang="en-US" sz="3600" lang="en-IN"/>
              <a:t>ি</a:t>
            </a:r>
            <a:r>
              <a:rPr altLang="en-US" sz="3600" lang="en-IN"/>
              <a:t>র</a:t>
            </a:r>
            <a:r>
              <a:rPr altLang="en-US" sz="3600" lang="en-IN"/>
              <a:t>োধ</a:t>
            </a:r>
            <a:r>
              <a:rPr altLang="en-US" sz="3600" lang="en-US"/>
              <a:t>, </a:t>
            </a:r>
            <a:r>
              <a:rPr altLang="en-US" sz="3600" lang="en-IN"/>
              <a:t>ম</a:t>
            </a:r>
            <a:r>
              <a:rPr altLang="en-US" sz="3600" lang="en-IN"/>
              <a:t>া</a:t>
            </a:r>
            <a:r>
              <a:rPr altLang="en-US" sz="3600" lang="en-IN"/>
              <a:t>ন</a:t>
            </a:r>
            <a:r>
              <a:rPr altLang="en-US" sz="3600" lang="en-IN"/>
              <a:t>ব</a:t>
            </a:r>
            <a:r>
              <a:rPr altLang="en-US" sz="3600" lang="en-US"/>
              <a:t> </a:t>
            </a:r>
            <a:r>
              <a:rPr altLang="en-US" sz="3600" lang="en-IN"/>
              <a:t>স</a:t>
            </a:r>
            <a:r>
              <a:rPr altLang="en-US" sz="3600" lang="en-IN"/>
              <a:t>ম</a:t>
            </a:r>
            <a:r>
              <a:rPr altLang="en-US" sz="3600" lang="en-IN"/>
              <a:t>্প</a:t>
            </a:r>
            <a:r>
              <a:rPr altLang="en-US" sz="3600" lang="en-IN"/>
              <a:t>দ</a:t>
            </a:r>
            <a:r>
              <a:rPr altLang="en-US" sz="3600" lang="en-US"/>
              <a:t> </a:t>
            </a:r>
            <a:r>
              <a:rPr altLang="en-US" sz="3600" lang="en-IN"/>
              <a:t>উ</a:t>
            </a:r>
            <a:r>
              <a:rPr altLang="en-US" sz="3600" lang="en-IN"/>
              <a:t>ন</a:t>
            </a:r>
            <a:r>
              <a:rPr altLang="en-US" sz="3600" lang="en-IN"/>
              <a:t>্ন</a:t>
            </a:r>
            <a:r>
              <a:rPr altLang="en-US" sz="3600" lang="en-IN"/>
              <a:t>য়ন</a:t>
            </a:r>
            <a:r>
              <a:rPr altLang="en-US" sz="3600" lang="en-US"/>
              <a:t> </a:t>
            </a:r>
            <a:r>
              <a:rPr altLang="en-US" sz="3600" lang="en-IN"/>
              <a:t>ও</a:t>
            </a:r>
            <a:r>
              <a:rPr altLang="en-US" sz="3600" lang="en-US"/>
              <a:t> </a:t>
            </a:r>
            <a:r>
              <a:rPr altLang="en-US" sz="3600" lang="en-IN"/>
              <a:t>ব</a:t>
            </a:r>
            <a:r>
              <a:rPr altLang="en-US" sz="3600" lang="en-IN"/>
              <a:t>ি</a:t>
            </a:r>
            <a:r>
              <a:rPr altLang="en-US" sz="3600" lang="en-IN"/>
              <a:t>ন</a:t>
            </a:r>
            <a:r>
              <a:rPr altLang="en-US" sz="3600" lang="en-IN"/>
              <a:t>ি</a:t>
            </a:r>
            <a:r>
              <a:rPr altLang="en-US" sz="3600" lang="en-IN"/>
              <a:t>ম</a:t>
            </a:r>
            <a:r>
              <a:rPr altLang="en-US" sz="3600" lang="en-IN"/>
              <a:t>য়</a:t>
            </a:r>
            <a:r>
              <a:rPr altLang="en-US" sz="3600" lang="en-US"/>
              <a:t>, </a:t>
            </a:r>
            <a:r>
              <a:rPr altLang="en-US" sz="3600" lang="en-IN"/>
              <a:t>সং</a:t>
            </a:r>
            <a:r>
              <a:rPr altLang="en-US" sz="3600" lang="en-IN"/>
              <a:t>স</a:t>
            </a:r>
            <a:r>
              <a:rPr altLang="en-US" sz="3600" lang="en-IN"/>
              <a:t>্ক</a:t>
            </a:r>
            <a:r>
              <a:rPr altLang="en-US" sz="3600" lang="en-IN"/>
              <a:t>ৃতি</a:t>
            </a:r>
            <a:r>
              <a:rPr altLang="en-US" sz="3600" lang="en-US"/>
              <a:t>, </a:t>
            </a:r>
            <a:r>
              <a:rPr altLang="en-US" sz="3600" lang="en-IN"/>
              <a:t>ক</a:t>
            </a:r>
            <a:r>
              <a:rPr altLang="en-US" sz="3600" lang="en-IN"/>
              <a:t>্র</a:t>
            </a:r>
            <a:r>
              <a:rPr altLang="en-US" sz="3600" lang="en-IN"/>
              <a:t>ী</a:t>
            </a:r>
            <a:r>
              <a:rPr altLang="en-US" sz="3600" lang="en-IN"/>
              <a:t>ড়া</a:t>
            </a:r>
            <a:r>
              <a:rPr altLang="en-US" sz="3600" lang="en-US"/>
              <a:t>, </a:t>
            </a:r>
            <a:r>
              <a:rPr altLang="en-US" sz="3600" lang="en-IN"/>
              <a:t>পর্য</a:t>
            </a:r>
            <a:r>
              <a:rPr altLang="en-US" sz="3600" lang="en-IN"/>
              <a:t>টন</a:t>
            </a:r>
            <a:r>
              <a:rPr altLang="en-US" sz="3600" lang="en-US"/>
              <a:t>, </a:t>
            </a:r>
            <a:r>
              <a:rPr altLang="en-US" sz="3600" lang="en-IN"/>
              <a:t>জ</a:t>
            </a:r>
            <a:r>
              <a:rPr altLang="en-US" sz="3600" lang="en-IN"/>
              <a:t>ল</a:t>
            </a:r>
            <a:r>
              <a:rPr altLang="en-US" sz="3600" lang="en-IN"/>
              <a:t>বায়ু</a:t>
            </a:r>
            <a:r>
              <a:rPr altLang="en-US" sz="3600" lang="en-US"/>
              <a:t> </a:t>
            </a:r>
            <a:r>
              <a:rPr altLang="en-US" sz="3600" lang="en-IN"/>
              <a:t>ও</a:t>
            </a:r>
            <a:r>
              <a:rPr altLang="en-US" sz="3600" lang="en-US"/>
              <a:t> </a:t>
            </a:r>
            <a:r>
              <a:rPr altLang="en-US" sz="3600" lang="en-IN"/>
              <a:t>পরিবেশ</a:t>
            </a:r>
            <a:r>
              <a:rPr altLang="en-US" sz="3600" lang="en-US"/>
              <a:t> </a:t>
            </a:r>
            <a:r>
              <a:rPr altLang="en-US" sz="3600" lang="en-IN"/>
              <a:t>উ</a:t>
            </a:r>
            <a:r>
              <a:rPr altLang="en-US" sz="3600" lang="en-IN"/>
              <a:t>ন</a:t>
            </a:r>
            <a:r>
              <a:rPr altLang="en-US" sz="3600" lang="en-IN"/>
              <a:t>্ন</a:t>
            </a:r>
            <a:r>
              <a:rPr altLang="en-US" sz="3600" lang="en-IN"/>
              <a:t>য়ন</a:t>
            </a:r>
            <a:r>
              <a:rPr altLang="en-US" sz="3600" lang="en-US"/>
              <a:t>,</a:t>
            </a:r>
            <a:r>
              <a:rPr altLang="en-US" sz="3600" lang="en-IN"/>
              <a:t>কৃ</a:t>
            </a:r>
            <a:r>
              <a:rPr altLang="en-US" sz="3600" lang="en-IN"/>
              <a:t>ষি</a:t>
            </a:r>
            <a:r>
              <a:rPr altLang="en-US" sz="3600" lang="en-US"/>
              <a:t>, </a:t>
            </a:r>
            <a:r>
              <a:rPr altLang="en-US" sz="3600" lang="en-IN"/>
              <a:t>স</a:t>
            </a:r>
            <a:r>
              <a:rPr altLang="en-US" sz="3600" lang="en-IN"/>
              <a:t>্ব</a:t>
            </a:r>
            <a:r>
              <a:rPr altLang="en-US" sz="3600" lang="en-IN"/>
              <a:t>া</a:t>
            </a:r>
            <a:r>
              <a:rPr altLang="en-US" sz="3600" lang="en-IN"/>
              <a:t>স</a:t>
            </a:r>
            <a:r>
              <a:rPr altLang="en-US" sz="3600" lang="en-IN"/>
              <a:t>্থ্য</a:t>
            </a:r>
            <a:r>
              <a:rPr altLang="en-US" sz="3600" lang="en-US"/>
              <a:t> </a:t>
            </a:r>
            <a:r>
              <a:rPr altLang="en-US" sz="3600" lang="en-IN"/>
              <a:t>ও</a:t>
            </a:r>
            <a:r>
              <a:rPr altLang="en-US" sz="3600" lang="en-US"/>
              <a:t> </a:t>
            </a:r>
            <a:r>
              <a:rPr altLang="en-US" sz="3600" lang="en-IN"/>
              <a:t>চ</a:t>
            </a:r>
            <a:r>
              <a:rPr altLang="en-US" sz="3600" lang="en-IN"/>
              <a:t>ি</a:t>
            </a:r>
            <a:r>
              <a:rPr altLang="en-US" sz="3600" lang="en-IN"/>
              <a:t>ক</a:t>
            </a:r>
            <a:r>
              <a:rPr altLang="en-US" sz="3600" lang="en-IN"/>
              <a:t>িৎসা</a:t>
            </a:r>
            <a:r>
              <a:rPr altLang="en-US" sz="3600" lang="en-US"/>
              <a:t> </a:t>
            </a:r>
            <a:r>
              <a:rPr altLang="en-US" sz="3600" lang="en-IN"/>
              <a:t>ও</a:t>
            </a:r>
            <a:r>
              <a:rPr altLang="en-US" sz="3600" lang="en-US"/>
              <a:t> </a:t>
            </a:r>
            <a:r>
              <a:rPr altLang="en-US" sz="3600" lang="en-IN"/>
              <a:t>তথ</a:t>
            </a:r>
            <a:r>
              <a:rPr altLang="en-US" sz="3600" lang="en-IN"/>
              <a:t>্য</a:t>
            </a:r>
            <a:r>
              <a:rPr altLang="en-US" sz="3600" lang="en-US"/>
              <a:t>-</a:t>
            </a:r>
            <a:r>
              <a:rPr altLang="en-US" sz="3600" lang="en-IN"/>
              <a:t>প</a:t>
            </a:r>
            <a:r>
              <a:rPr altLang="en-US" sz="3600" lang="en-IN"/>
              <a:t>্র</a:t>
            </a:r>
            <a:r>
              <a:rPr altLang="en-US" sz="3600" lang="en-IN"/>
              <a:t>য</a:t>
            </a:r>
            <a:r>
              <a:rPr altLang="en-US" sz="3600" lang="en-IN"/>
              <a:t>ু</a:t>
            </a:r>
            <a:r>
              <a:rPr altLang="en-US" sz="3600" lang="en-IN"/>
              <a:t>ক</a:t>
            </a:r>
            <a:r>
              <a:rPr altLang="en-US" sz="3600" lang="en-IN"/>
              <a:t>্ত</a:t>
            </a:r>
            <a:r>
              <a:rPr altLang="en-US" sz="3600" lang="en-IN"/>
              <a:t>ি</a:t>
            </a:r>
            <a:r>
              <a:rPr altLang="en-US" sz="3600" lang="en-IN"/>
              <a:t>।</a:t>
            </a:r>
            <a:endParaRPr lang="en-IN"/>
          </a:p>
        </p:txBody>
      </p:sp>
      <p:sp>
        <p:nvSpPr>
          <p:cNvPr id="1048634" name=""/>
          <p:cNvSpPr/>
          <p:nvPr/>
        </p:nvSpPr>
        <p:spPr>
          <a:xfrm>
            <a:off x="1571548" y="230698"/>
            <a:ext cx="6050615" cy="1101138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ক্ষ</a:t>
            </a:r>
            <a:r>
              <a:rPr altLang="en-US" sz="4000" lang="en-IN"/>
              <a:t>ে</a:t>
            </a:r>
            <a:r>
              <a:rPr altLang="en-US" sz="4000" lang="en-IN"/>
              <a:t>ত</a:t>
            </a:r>
            <a:r>
              <a:rPr altLang="en-US" sz="4000" lang="en-IN"/>
              <a:t>্র</a:t>
            </a:r>
            <a:r>
              <a:rPr altLang="en-US" sz="4000" lang="en-IN"/>
              <a:t>গ</a:t>
            </a:r>
            <a:r>
              <a:rPr altLang="en-US" sz="4000" lang="en-IN"/>
              <a:t>ুলো</a:t>
            </a:r>
            <a:r>
              <a:rPr altLang="en-US" sz="4000" lang="en-US"/>
              <a:t> </a:t>
            </a:r>
            <a:r>
              <a:rPr altLang="en-US" sz="4000" lang="en-US"/>
              <a:t>-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"/>
          <p:cNvSpPr/>
          <p:nvPr/>
        </p:nvSpPr>
        <p:spPr>
          <a:xfrm>
            <a:off x="242454" y="126866"/>
            <a:ext cx="8685069" cy="6474477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sz="3600" lang="en-US"/>
              <a:t>#</a:t>
            </a:r>
            <a:r>
              <a:rPr sz="3600" lang="en-US"/>
              <a:t> </a:t>
            </a:r>
            <a:r>
              <a:rPr sz="3600" lang="en-US"/>
              <a:t>S</a:t>
            </a:r>
            <a:r>
              <a:rPr sz="3600" lang="en-US"/>
              <a:t>A</a:t>
            </a:r>
            <a:r>
              <a:rPr sz="3600" lang="en-US"/>
              <a:t>A</a:t>
            </a:r>
            <a:r>
              <a:rPr sz="3600" lang="en-US"/>
              <a:t>R</a:t>
            </a:r>
            <a:r>
              <a:rPr sz="3600" lang="en-US"/>
              <a:t>C</a:t>
            </a:r>
            <a:r>
              <a:rPr sz="3600" lang="en-US"/>
              <a:t> </a:t>
            </a:r>
            <a:r>
              <a:rPr sz="3600" lang="en-US"/>
              <a:t> </a:t>
            </a:r>
            <a:r>
              <a:rPr altLang="en-US" sz="3600" lang="en-IN"/>
              <a:t>এ</a:t>
            </a:r>
            <a:r>
              <a:rPr altLang="en-US" sz="3600" lang="en-IN"/>
              <a:t>ব</a:t>
            </a:r>
            <a:r>
              <a:rPr altLang="en-US" sz="3600" lang="en-IN"/>
              <a:t>ং</a:t>
            </a:r>
            <a:r>
              <a:rPr altLang="en-US" sz="3600" lang="en-US"/>
              <a:t> </a:t>
            </a:r>
            <a:r>
              <a:rPr altLang="en-US" sz="3600" lang="en-US"/>
              <a:t>A</a:t>
            </a:r>
            <a:r>
              <a:rPr altLang="en-US" sz="3600" lang="en-US"/>
              <a:t>S</a:t>
            </a:r>
            <a:r>
              <a:rPr altLang="en-US" sz="3600" lang="en-US"/>
              <a:t>E</a:t>
            </a:r>
            <a:r>
              <a:rPr altLang="en-US" sz="3600" lang="en-US"/>
              <a:t>A</a:t>
            </a:r>
            <a:r>
              <a:rPr altLang="en-US" sz="3600" lang="en-US"/>
              <a:t>N</a:t>
            </a:r>
            <a:r>
              <a:rPr altLang="en-US" sz="3600" lang="en-US"/>
              <a:t> </a:t>
            </a:r>
            <a:r>
              <a:rPr altLang="en-US" sz="3600" lang="en-US"/>
              <a:t>-</a:t>
            </a:r>
            <a:r>
              <a:rPr altLang="en-US" sz="3600" lang="en-IN"/>
              <a:t>এ</a:t>
            </a:r>
            <a:r>
              <a:rPr altLang="en-US" sz="3600" lang="en-IN"/>
              <a:t>র</a:t>
            </a:r>
            <a:r>
              <a:rPr altLang="en-US" sz="3600" lang="en-US"/>
              <a:t> </a:t>
            </a:r>
            <a:r>
              <a:rPr altLang="en-US" sz="3600" lang="en-IN"/>
              <a:t>প</a:t>
            </a:r>
            <a:r>
              <a:rPr altLang="en-US" sz="3600" lang="en-IN"/>
              <a:t>ূ</a:t>
            </a:r>
            <a:r>
              <a:rPr altLang="en-US" sz="3600" lang="en-IN"/>
              <a:t>র্ণ</a:t>
            </a:r>
            <a:r>
              <a:rPr altLang="en-US" sz="3600" lang="en-US"/>
              <a:t> </a:t>
            </a:r>
            <a:r>
              <a:rPr altLang="en-US" sz="3600" lang="en-IN"/>
              <a:t>অ</a:t>
            </a:r>
            <a:r>
              <a:rPr altLang="en-US" sz="3600" lang="en-IN"/>
              <a:t>ভ</a:t>
            </a:r>
            <a:r>
              <a:rPr altLang="en-US" sz="3600" lang="en-IN"/>
              <a:t>ি</a:t>
            </a:r>
            <a:r>
              <a:rPr altLang="en-US" sz="3600" lang="en-IN"/>
              <a:t>ব</a:t>
            </a:r>
            <a:r>
              <a:rPr altLang="en-US" sz="3600" lang="en-IN"/>
              <a:t>্য</a:t>
            </a:r>
            <a:r>
              <a:rPr altLang="en-US" sz="3600" lang="en-IN"/>
              <a:t>ক্তি</a:t>
            </a:r>
            <a:r>
              <a:rPr altLang="en-US" sz="3600" lang="en-US"/>
              <a:t> </a:t>
            </a:r>
            <a:r>
              <a:rPr altLang="en-US" sz="3600" lang="en-IN"/>
              <a:t>লিখ</a:t>
            </a:r>
            <a:r>
              <a:rPr altLang="en-US" sz="3600" lang="en-IN"/>
              <a:t>।</a:t>
            </a:r>
            <a:endParaRPr lang="en-IN"/>
          </a:p>
        </p:txBody>
      </p:sp>
      <p:sp>
        <p:nvSpPr>
          <p:cNvPr id="1048636" name=""/>
          <p:cNvSpPr/>
          <p:nvPr/>
        </p:nvSpPr>
        <p:spPr>
          <a:xfrm>
            <a:off x="1606261" y="282614"/>
            <a:ext cx="5502852" cy="1412636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ম</a:t>
            </a:r>
            <a:r>
              <a:rPr altLang="en-US" sz="4000" lang="en-IN"/>
              <a:t>ূ</a:t>
            </a:r>
            <a:r>
              <a:rPr altLang="en-US" sz="4000" lang="en-IN"/>
              <a:t>ল্যায়ন</a:t>
            </a:r>
            <a:r>
              <a:rPr altLang="en-US" sz="4000" lang="en-US"/>
              <a:t>-</a:t>
            </a:r>
            <a:r>
              <a:rPr altLang="en-US" sz="4000" lang="en-US"/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invert_l_1500"/>
          </p:ext>
        </p:extLst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"/>
          <p:cNvSpPr/>
          <p:nvPr/>
        </p:nvSpPr>
        <p:spPr>
          <a:xfrm>
            <a:off x="398318" y="113885"/>
            <a:ext cx="8581159" cy="6565331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r>
              <a:rPr altLang="en-US" sz="3600" lang="en-US"/>
              <a:t>S</a:t>
            </a:r>
            <a:r>
              <a:rPr altLang="en-US" sz="3600" lang="en-US"/>
              <a:t>A</a:t>
            </a:r>
            <a:r>
              <a:rPr altLang="en-US" sz="3600" lang="en-US"/>
              <a:t>A</a:t>
            </a:r>
            <a:r>
              <a:rPr altLang="en-US" sz="3600" lang="en-US"/>
              <a:t>R</a:t>
            </a:r>
            <a:r>
              <a:rPr altLang="en-US" sz="3600" lang="en-US"/>
              <a:t>C</a:t>
            </a:r>
            <a:r>
              <a:rPr altLang="en-US" sz="3600" lang="en-US"/>
              <a:t> </a:t>
            </a:r>
            <a:r>
              <a:rPr altLang="en-US" sz="3600" lang="en-US"/>
              <a:t>-</a:t>
            </a:r>
            <a:r>
              <a:rPr altLang="en-US" sz="3600" lang="en-US"/>
              <a:t> </a:t>
            </a:r>
            <a:r>
              <a:rPr altLang="en-US" sz="3600" lang="en-US"/>
              <a:t>S</a:t>
            </a:r>
            <a:r>
              <a:rPr altLang="en-US" sz="3600" lang="en-US"/>
              <a:t>o</a:t>
            </a:r>
            <a:r>
              <a:rPr altLang="en-US" sz="3600" lang="en-US"/>
              <a:t>u</a:t>
            </a:r>
            <a:r>
              <a:rPr altLang="en-US" sz="3600" lang="en-US"/>
              <a:t>th</a:t>
            </a:r>
            <a:r>
              <a:rPr altLang="en-US" sz="3600" lang="en-US"/>
              <a:t> </a:t>
            </a:r>
            <a:r>
              <a:rPr altLang="en-US" sz="3600" lang="en-US"/>
              <a:t>A</a:t>
            </a:r>
            <a:r>
              <a:rPr altLang="en-US" sz="3600" lang="en-US"/>
              <a:t>s</a:t>
            </a:r>
            <a:r>
              <a:rPr altLang="en-US" sz="3600" lang="en-US"/>
              <a:t>ian</a:t>
            </a:r>
            <a:r>
              <a:rPr altLang="en-US" sz="3600" lang="en-US"/>
              <a:t> </a:t>
            </a:r>
            <a:r>
              <a:rPr altLang="en-US" sz="3600" lang="en-US"/>
              <a:t>A</a:t>
            </a:r>
            <a:r>
              <a:rPr altLang="en-US" sz="3600" lang="en-US"/>
              <a:t>s</a:t>
            </a:r>
            <a:r>
              <a:rPr altLang="en-US" sz="3600" lang="en-US"/>
              <a:t>s</a:t>
            </a:r>
            <a:r>
              <a:rPr altLang="en-US" sz="3600" lang="en-US"/>
              <a:t>o</a:t>
            </a:r>
            <a:r>
              <a:rPr altLang="en-US" sz="3600" lang="en-US"/>
              <a:t>ciation</a:t>
            </a:r>
            <a:r>
              <a:rPr altLang="en-US" sz="3600" lang="en-US"/>
              <a:t> </a:t>
            </a:r>
            <a:r>
              <a:rPr altLang="en-US" sz="3600" lang="en-US"/>
              <a:t>f</a:t>
            </a:r>
            <a:r>
              <a:rPr altLang="en-US" sz="3600" lang="en-US"/>
              <a:t>o</a:t>
            </a:r>
            <a:r>
              <a:rPr altLang="en-US" sz="3600" lang="en-US"/>
              <a:t>r</a:t>
            </a:r>
            <a:r>
              <a:rPr altLang="en-US" sz="3600" lang="en-US"/>
              <a:t> </a:t>
            </a:r>
            <a:r>
              <a:rPr altLang="en-US" sz="3600" lang="en-US"/>
              <a:t>R</a:t>
            </a:r>
            <a:r>
              <a:rPr altLang="en-US" sz="3600" lang="en-US"/>
              <a:t>e</a:t>
            </a:r>
            <a:r>
              <a:rPr altLang="en-US" sz="3600" lang="en-US"/>
              <a:t>g</a:t>
            </a:r>
            <a:r>
              <a:rPr altLang="en-US" sz="3600" lang="en-US"/>
              <a:t>i</a:t>
            </a:r>
            <a:r>
              <a:rPr altLang="en-US" sz="3600" lang="en-US"/>
              <a:t>onal</a:t>
            </a:r>
            <a:r>
              <a:rPr altLang="en-US" sz="3600" lang="en-US"/>
              <a:t> </a:t>
            </a:r>
            <a:r>
              <a:rPr altLang="en-US" sz="3600" lang="en-US"/>
              <a:t>C</a:t>
            </a:r>
            <a:r>
              <a:rPr altLang="en-US" sz="3600" lang="en-US"/>
              <a:t>o</a:t>
            </a:r>
            <a:r>
              <a:rPr altLang="en-US" sz="3600" lang="en-US"/>
              <a:t>o</a:t>
            </a:r>
            <a:r>
              <a:rPr altLang="en-US" sz="3600" lang="en-US"/>
              <a:t>p</a:t>
            </a:r>
            <a:r>
              <a:rPr altLang="en-US" sz="3600" lang="en-US"/>
              <a:t>eration</a:t>
            </a:r>
            <a:r>
              <a:rPr altLang="en-US" sz="3600" lang="en-US"/>
              <a:t>. </a:t>
            </a:r>
            <a:endParaRPr lang="en-IN"/>
          </a:p>
          <a:p>
            <a:pPr algn="ctr"/>
            <a:endParaRPr lang="en-IN"/>
          </a:p>
          <a:p>
            <a:pPr algn="ctr"/>
            <a:r>
              <a:rPr sz="3600" lang="en-US"/>
              <a:t>A</a:t>
            </a:r>
            <a:r>
              <a:rPr sz="3600" lang="en-US"/>
              <a:t>S</a:t>
            </a:r>
            <a:r>
              <a:rPr sz="3600" lang="en-US"/>
              <a:t>E</a:t>
            </a:r>
            <a:r>
              <a:rPr sz="3600" lang="en-US"/>
              <a:t>A</a:t>
            </a:r>
            <a:r>
              <a:rPr sz="3600" lang="en-US"/>
              <a:t>N</a:t>
            </a:r>
            <a:r>
              <a:rPr sz="3600" lang="en-US"/>
              <a:t> </a:t>
            </a:r>
            <a:r>
              <a:rPr sz="3600" lang="en-US"/>
              <a:t> </a:t>
            </a:r>
            <a:r>
              <a:rPr sz="3600" lang="en-US"/>
              <a:t>-</a:t>
            </a:r>
            <a:r>
              <a:rPr sz="3600" lang="en-US"/>
              <a:t> </a:t>
            </a:r>
            <a:r>
              <a:rPr sz="3600" lang="en-US"/>
              <a:t>A</a:t>
            </a:r>
            <a:r>
              <a:rPr sz="3600" lang="en-US"/>
              <a:t>s</a:t>
            </a:r>
            <a:r>
              <a:rPr sz="3600" lang="en-US"/>
              <a:t>s</a:t>
            </a:r>
            <a:r>
              <a:rPr sz="3600" lang="en-US"/>
              <a:t>o</a:t>
            </a:r>
            <a:r>
              <a:rPr sz="3600" lang="en-US"/>
              <a:t>ciation</a:t>
            </a:r>
            <a:r>
              <a:rPr sz="3600" lang="en-US"/>
              <a:t> </a:t>
            </a:r>
            <a:r>
              <a:rPr sz="3600" lang="en-US"/>
              <a:t>o</a:t>
            </a:r>
            <a:r>
              <a:rPr sz="3600" lang="en-US"/>
              <a:t>f</a:t>
            </a:r>
            <a:r>
              <a:rPr sz="3600" lang="en-US"/>
              <a:t> </a:t>
            </a:r>
            <a:r>
              <a:rPr sz="3600" lang="en-US"/>
              <a:t>South</a:t>
            </a:r>
            <a:r>
              <a:rPr sz="3600" lang="en-US"/>
              <a:t> </a:t>
            </a:r>
            <a:r>
              <a:rPr sz="3600" lang="en-US"/>
              <a:t>-</a:t>
            </a:r>
            <a:r>
              <a:rPr sz="3600" lang="en-US"/>
              <a:t>E</a:t>
            </a:r>
            <a:r>
              <a:rPr sz="3600" lang="en-US"/>
              <a:t>a</a:t>
            </a:r>
            <a:r>
              <a:rPr sz="3600" lang="en-US"/>
              <a:t>st</a:t>
            </a:r>
            <a:r>
              <a:rPr sz="3600" lang="en-US"/>
              <a:t> </a:t>
            </a:r>
            <a:r>
              <a:rPr sz="3600" lang="en-US"/>
              <a:t>A</a:t>
            </a:r>
            <a:r>
              <a:rPr sz="3600" lang="en-US"/>
              <a:t>s</a:t>
            </a:r>
            <a:r>
              <a:rPr sz="3600" lang="en-US"/>
              <a:t>i</a:t>
            </a:r>
            <a:r>
              <a:rPr sz="3600" lang="en-US"/>
              <a:t>a</a:t>
            </a:r>
            <a:r>
              <a:rPr sz="3600" lang="en-US"/>
              <a:t>n</a:t>
            </a:r>
            <a:r>
              <a:rPr sz="3600" lang="en-US"/>
              <a:t> </a:t>
            </a:r>
            <a:r>
              <a:rPr sz="3600" lang="en-US"/>
              <a:t>N</a:t>
            </a:r>
            <a:r>
              <a:rPr sz="3600" lang="en-US"/>
              <a:t>a</a:t>
            </a:r>
            <a:r>
              <a:rPr sz="3600" lang="en-US"/>
              <a:t>t</a:t>
            </a:r>
            <a:r>
              <a:rPr sz="3600" lang="en-US"/>
              <a:t>i</a:t>
            </a:r>
            <a:r>
              <a:rPr sz="3600" lang="en-US"/>
              <a:t>ons</a:t>
            </a:r>
            <a:r>
              <a:rPr sz="3600" lang="en-US"/>
              <a:t>. </a:t>
            </a:r>
            <a:endParaRPr lang="en-IN"/>
          </a:p>
        </p:txBody>
      </p:sp>
      <p:sp>
        <p:nvSpPr>
          <p:cNvPr id="1048638" name=""/>
          <p:cNvSpPr/>
          <p:nvPr/>
        </p:nvSpPr>
        <p:spPr>
          <a:xfrm>
            <a:off x="431540" y="278157"/>
            <a:ext cx="8387980" cy="1798648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পূর্ণ</a:t>
            </a:r>
            <a:r>
              <a:rPr altLang="en-US" sz="4000" lang="en-US"/>
              <a:t> </a:t>
            </a:r>
            <a:r>
              <a:rPr altLang="en-US" sz="4000" lang="en-IN"/>
              <a:t>অভিব্যক্তি</a:t>
            </a:r>
            <a:r>
              <a:rPr altLang="en-US" sz="4000" lang="en-IN"/>
              <a:t>ব্যাক্তি গুলো</a:t>
            </a:r>
            <a:r>
              <a:rPr altLang="en-US" sz="4000" lang="en-US"/>
              <a:t> </a:t>
            </a:r>
            <a:r>
              <a:rPr altLang="en-US" sz="4000" lang="en-US"/>
              <a:t>-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"/>
          <p:cNvSpPr/>
          <p:nvPr/>
        </p:nvSpPr>
        <p:spPr>
          <a:xfrm>
            <a:off x="125557" y="61970"/>
            <a:ext cx="8780055" cy="6500436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40" name=""/>
          <p:cNvSpPr/>
          <p:nvPr/>
        </p:nvSpPr>
        <p:spPr>
          <a:xfrm>
            <a:off x="1654220" y="191761"/>
            <a:ext cx="5490276" cy="1459021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ব</a:t>
            </a:r>
            <a:r>
              <a:rPr altLang="en-US" sz="4000" lang="en-IN"/>
              <a:t>া</a:t>
            </a:r>
            <a:r>
              <a:rPr altLang="en-US" sz="4000" lang="en-IN"/>
              <a:t>ড়</a:t>
            </a:r>
            <a:r>
              <a:rPr altLang="en-US" sz="4000" lang="en-IN"/>
              <a:t>ির</a:t>
            </a:r>
            <a:r>
              <a:rPr altLang="en-US" sz="4000" lang="en-US"/>
              <a:t> </a:t>
            </a:r>
            <a:r>
              <a:rPr altLang="en-US" sz="4000" lang="en-IN"/>
              <a:t>কাজ</a:t>
            </a:r>
            <a:r>
              <a:rPr altLang="en-US" sz="4000" lang="en-US"/>
              <a:t> </a:t>
            </a:r>
            <a:r>
              <a:rPr altLang="en-US" sz="4000" lang="en-US"/>
              <a:t>-</a:t>
            </a:r>
            <a:endParaRPr lang="en-IN"/>
          </a:p>
        </p:txBody>
      </p:sp>
      <p:sp>
        <p:nvSpPr>
          <p:cNvPr id="1048641" name=""/>
          <p:cNvSpPr/>
          <p:nvPr/>
        </p:nvSpPr>
        <p:spPr>
          <a:xfrm>
            <a:off x="1329070" y="4181640"/>
            <a:ext cx="6213836" cy="2155949"/>
          </a:xfrm>
          <a:prstGeom prst="hexagon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600" lang="en-IN"/>
              <a:t>আ</a:t>
            </a:r>
            <a:r>
              <a:rPr altLang="en-US" sz="3600" lang="en-IN"/>
              <a:t>স</a:t>
            </a:r>
            <a:r>
              <a:rPr altLang="en-US" sz="3600" lang="en-IN"/>
              <a:t>ি</a:t>
            </a:r>
            <a:r>
              <a:rPr altLang="en-US" sz="3600" lang="en-IN"/>
              <a:t>য়</a:t>
            </a:r>
            <a:r>
              <a:rPr altLang="en-US" sz="3600" lang="en-IN"/>
              <a:t>া</a:t>
            </a:r>
            <a:r>
              <a:rPr altLang="en-US" sz="3600" lang="en-IN"/>
              <a:t>ন</a:t>
            </a:r>
            <a:r>
              <a:rPr altLang="en-US" sz="3600" lang="en-US"/>
              <a:t> </a:t>
            </a:r>
            <a:r>
              <a:rPr altLang="en-US" sz="3600" lang="en-IN"/>
              <a:t>গঠ</a:t>
            </a:r>
            <a:r>
              <a:rPr altLang="en-US" sz="3600" lang="en-IN"/>
              <a:t>নের</a:t>
            </a:r>
            <a:r>
              <a:rPr altLang="en-US" sz="3600" lang="en-US"/>
              <a:t> </a:t>
            </a:r>
            <a:r>
              <a:rPr altLang="en-US" sz="3600" lang="en-IN"/>
              <a:t>লক্ষ্য</a:t>
            </a:r>
            <a:r>
              <a:rPr altLang="en-US" sz="3600" lang="en-US"/>
              <a:t> </a:t>
            </a:r>
            <a:r>
              <a:rPr altLang="en-US" sz="3600" lang="en-IN"/>
              <a:t>ও</a:t>
            </a:r>
            <a:r>
              <a:rPr altLang="en-US" sz="3600" lang="en-US"/>
              <a:t> </a:t>
            </a:r>
            <a:r>
              <a:rPr altLang="en-US" sz="3600" lang="en-IN"/>
              <a:t>উদ্দেশ্য</a:t>
            </a:r>
            <a:r>
              <a:rPr altLang="en-US" sz="3600" lang="en-IN"/>
              <a:t>গ</a:t>
            </a:r>
            <a:r>
              <a:rPr altLang="en-US" sz="3600" lang="en-IN"/>
              <a:t>ুলো</a:t>
            </a:r>
            <a:r>
              <a:rPr altLang="en-US" sz="3600" lang="en-US"/>
              <a:t> </a:t>
            </a:r>
            <a:r>
              <a:rPr altLang="en-US" sz="3600" lang="en-IN"/>
              <a:t>বর্ণ</a:t>
            </a:r>
            <a:r>
              <a:rPr altLang="en-US" sz="3600" lang="en-IN"/>
              <a:t>না</a:t>
            </a:r>
            <a:r>
              <a:rPr altLang="en-US" sz="3600" lang="en-US"/>
              <a:t> </a:t>
            </a:r>
            <a:r>
              <a:rPr altLang="en-US" sz="3600" lang="en-IN"/>
              <a:t>ক</a:t>
            </a:r>
            <a:r>
              <a:rPr altLang="en-US" sz="3600" lang="en-IN"/>
              <a:t>র</a:t>
            </a:r>
            <a:r>
              <a:rPr altLang="en-US" sz="3600" lang="en-IN"/>
              <a:t>। </a:t>
            </a:r>
            <a:endParaRPr lang="en-IN"/>
          </a:p>
        </p:txBody>
      </p:sp>
      <p:sp>
        <p:nvSpPr>
          <p:cNvPr id="1048642" name=""/>
          <p:cNvSpPr/>
          <p:nvPr/>
        </p:nvSpPr>
        <p:spPr>
          <a:xfrm>
            <a:off x="3761995" y="1436792"/>
            <a:ext cx="1203621" cy="2773966"/>
          </a:xfrm>
          <a:prstGeom prst="upDown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"/>
          <p:cNvSpPr/>
          <p:nvPr/>
        </p:nvSpPr>
        <p:spPr>
          <a:xfrm>
            <a:off x="216477" y="113886"/>
            <a:ext cx="8788978" cy="6604268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44" name=""/>
          <p:cNvSpPr/>
          <p:nvPr/>
        </p:nvSpPr>
        <p:spPr>
          <a:xfrm>
            <a:off x="1982930" y="204740"/>
            <a:ext cx="4714632" cy="841556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ধ</a:t>
            </a:r>
            <a:r>
              <a:rPr altLang="en-US" sz="4000" lang="en-IN"/>
              <a:t>ন</a:t>
            </a:r>
            <a:r>
              <a:rPr altLang="en-US" sz="4000" lang="en-IN"/>
              <a:t>্যবাদ</a:t>
            </a:r>
            <a:r>
              <a:rPr altLang="en-US" sz="4000" lang="en-US"/>
              <a:t>!</a:t>
            </a:r>
            <a:r>
              <a:rPr altLang="en-US" sz="4000" lang="en-US"/>
              <a:t>! </a:t>
            </a:r>
            <a:endParaRPr lang="en-IN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06277" y="1204756"/>
            <a:ext cx="7592411" cy="536921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/>
          <p:nvPr/>
        </p:nvSpPr>
        <p:spPr>
          <a:xfrm>
            <a:off x="73602" y="126865"/>
            <a:ext cx="8788978" cy="6552351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600" lang="en-IN"/>
              <a:t>শ</a:t>
            </a:r>
            <a:r>
              <a:rPr altLang="en-US" sz="3600" lang="en-IN"/>
              <a:t>্র</a:t>
            </a:r>
            <a:r>
              <a:rPr altLang="en-US" sz="3600" lang="en-IN"/>
              <a:t>েণি</a:t>
            </a:r>
            <a:r>
              <a:rPr altLang="en-US" sz="3600" lang="en-IN"/>
              <a:t>ঃ</a:t>
            </a:r>
            <a:r>
              <a:rPr altLang="en-US" sz="3600" lang="en-US"/>
              <a:t> </a:t>
            </a:r>
            <a:r>
              <a:rPr altLang="en-US" sz="3600" lang="en-IN"/>
              <a:t>৬</a:t>
            </a:r>
            <a:r>
              <a:rPr altLang="en-US" sz="3600" lang="en-IN"/>
              <a:t>ষ্ঠ</a:t>
            </a:r>
            <a:r>
              <a:rPr altLang="en-US" sz="3600" lang="en-US"/>
              <a:t> </a:t>
            </a:r>
            <a:endParaRPr sz="3600" lang="en-IN"/>
          </a:p>
          <a:p>
            <a:pPr algn="ctr"/>
            <a:r>
              <a:rPr altLang="en-US" sz="3600" lang="en-IN"/>
              <a:t>ব</a:t>
            </a:r>
            <a:r>
              <a:rPr altLang="en-US" sz="3600" lang="en-IN"/>
              <a:t>ি</a:t>
            </a:r>
            <a:r>
              <a:rPr altLang="en-US" sz="3600" lang="en-IN"/>
              <a:t>ষয়</a:t>
            </a:r>
            <a:r>
              <a:rPr altLang="en-US" sz="3600" lang="en-IN"/>
              <a:t>ঃ</a:t>
            </a:r>
            <a:r>
              <a:rPr altLang="en-US" sz="3600" lang="en-US"/>
              <a:t> </a:t>
            </a:r>
            <a:r>
              <a:rPr altLang="en-US" sz="3600" lang="en-IN"/>
              <a:t>বাং</a:t>
            </a:r>
            <a:r>
              <a:rPr altLang="en-US" sz="3600" lang="en-IN"/>
              <a:t>লাদেশ</a:t>
            </a:r>
            <a:r>
              <a:rPr altLang="en-US" sz="3600" lang="en-US"/>
              <a:t> </a:t>
            </a:r>
            <a:r>
              <a:rPr altLang="en-US" sz="3600" lang="en-IN"/>
              <a:t>ও</a:t>
            </a:r>
            <a:r>
              <a:rPr altLang="en-US" sz="3600" lang="en-US"/>
              <a:t> </a:t>
            </a:r>
            <a:r>
              <a:rPr altLang="en-US" sz="3600" lang="en-IN"/>
              <a:t>বিশ্বপরিচয়</a:t>
            </a:r>
            <a:r>
              <a:rPr altLang="en-US" sz="3600" lang="en-US"/>
              <a:t> </a:t>
            </a:r>
            <a:endParaRPr sz="3600" lang="en-IN"/>
          </a:p>
          <a:p>
            <a:pPr algn="ctr"/>
            <a:r>
              <a:rPr altLang="en-US" sz="3600" lang="en-IN"/>
              <a:t>অধ</a:t>
            </a:r>
            <a:r>
              <a:rPr altLang="en-US" sz="3600" lang="en-IN"/>
              <a:t>্যায়</a:t>
            </a:r>
            <a:r>
              <a:rPr altLang="en-US" sz="3600" lang="en-IN"/>
              <a:t>ঃ</a:t>
            </a:r>
            <a:r>
              <a:rPr altLang="en-US" sz="3600" lang="en-US"/>
              <a:t> </a:t>
            </a:r>
            <a:r>
              <a:rPr altLang="en-US" sz="3600" lang="en-IN"/>
              <a:t>দ</a:t>
            </a:r>
            <a:r>
              <a:rPr altLang="en-US" sz="3600" lang="en-IN"/>
              <a:t>্ব</a:t>
            </a:r>
            <a:r>
              <a:rPr altLang="en-US" sz="3600" lang="en-IN"/>
              <a:t>া</a:t>
            </a:r>
            <a:r>
              <a:rPr altLang="en-US" sz="3600" lang="en-IN"/>
              <a:t>দ</a:t>
            </a:r>
            <a:r>
              <a:rPr altLang="en-US" sz="3600" lang="en-IN"/>
              <a:t>শ</a:t>
            </a:r>
            <a:r>
              <a:rPr altLang="en-US" sz="3600" lang="en-US"/>
              <a:t> </a:t>
            </a:r>
            <a:endParaRPr sz="3600" lang="en-IN"/>
          </a:p>
          <a:p>
            <a:pPr algn="ctr"/>
            <a:r>
              <a:rPr altLang="en-US" sz="3600" lang="en-IN"/>
              <a:t>ম</a:t>
            </a:r>
            <a:r>
              <a:rPr altLang="en-US" sz="3600" lang="en-IN"/>
              <a:t>ো</a:t>
            </a:r>
            <a:r>
              <a:rPr altLang="en-US" sz="3600" lang="en-IN"/>
              <a:t>ট</a:t>
            </a:r>
            <a:r>
              <a:rPr altLang="en-US" sz="3600" lang="en-US"/>
              <a:t> </a:t>
            </a:r>
            <a:r>
              <a:rPr altLang="en-US" sz="3600" lang="en-IN"/>
              <a:t>শিক্ষার্থী</a:t>
            </a:r>
            <a:r>
              <a:rPr altLang="en-US" sz="3600" lang="en-IN"/>
              <a:t>ঃ</a:t>
            </a:r>
            <a:endParaRPr sz="3600" lang="en-IN"/>
          </a:p>
          <a:p>
            <a:pPr algn="ctr"/>
            <a:r>
              <a:rPr altLang="en-US" sz="3600" lang="en-IN"/>
              <a:t>উপ</a:t>
            </a:r>
            <a:r>
              <a:rPr altLang="en-US" sz="3600" lang="en-IN"/>
              <a:t>স</a:t>
            </a:r>
            <a:r>
              <a:rPr altLang="en-US" sz="3600" lang="en-IN"/>
              <a:t>্থিত</a:t>
            </a:r>
            <a:r>
              <a:rPr altLang="en-US" sz="3600" lang="en-US"/>
              <a:t> </a:t>
            </a:r>
            <a:r>
              <a:rPr altLang="en-US" sz="3600" lang="en-IN"/>
              <a:t>শিক্ষার্থী</a:t>
            </a:r>
            <a:r>
              <a:rPr altLang="en-US" sz="3600" lang="en-IN"/>
              <a:t>ঃ</a:t>
            </a:r>
            <a:endParaRPr sz="3600" lang="en-IN"/>
          </a:p>
          <a:p>
            <a:pPr algn="ctr"/>
            <a:r>
              <a:rPr altLang="en-US" sz="3600" lang="en-IN"/>
              <a:t>স</a:t>
            </a:r>
            <a:r>
              <a:rPr altLang="en-US" sz="3600" lang="en-IN"/>
              <a:t>ম</a:t>
            </a:r>
            <a:r>
              <a:rPr altLang="en-US" sz="3600" lang="en-IN"/>
              <a:t>য়</a:t>
            </a:r>
            <a:r>
              <a:rPr altLang="en-US" sz="3600" lang="en-IN"/>
              <a:t>ঃ</a:t>
            </a:r>
            <a:r>
              <a:rPr altLang="en-US" sz="3600" lang="en-US"/>
              <a:t> </a:t>
            </a:r>
            <a:r>
              <a:rPr altLang="en-US" sz="3600" lang="en-IN"/>
              <a:t>৪</a:t>
            </a:r>
            <a:r>
              <a:rPr altLang="en-US" sz="3600" lang="en-IN"/>
              <a:t>০</a:t>
            </a:r>
            <a:r>
              <a:rPr altLang="en-US" sz="3600" lang="en-US"/>
              <a:t> </a:t>
            </a:r>
            <a:r>
              <a:rPr altLang="en-US" sz="3600" lang="en-IN"/>
              <a:t>ম</a:t>
            </a:r>
            <a:r>
              <a:rPr altLang="en-US" sz="3600" lang="en-IN"/>
              <a:t>ি</a:t>
            </a:r>
            <a:r>
              <a:rPr altLang="en-US" sz="3600" lang="en-IN"/>
              <a:t>নিট</a:t>
            </a:r>
            <a:r>
              <a:rPr altLang="en-US" sz="3600" lang="en-US"/>
              <a:t> </a:t>
            </a:r>
            <a:endParaRPr sz="3600" lang="en-IN"/>
          </a:p>
          <a:p>
            <a:pPr algn="ctr"/>
            <a:r>
              <a:rPr altLang="en-US" sz="3600" lang="en-IN"/>
              <a:t>ত</a:t>
            </a:r>
            <a:r>
              <a:rPr altLang="en-US" sz="3600" lang="en-IN"/>
              <a:t>া</a:t>
            </a:r>
            <a:r>
              <a:rPr altLang="en-US" sz="3600" lang="en-IN"/>
              <a:t>র</a:t>
            </a:r>
            <a:r>
              <a:rPr altLang="en-US" sz="3600" lang="en-IN"/>
              <a:t>িখ</a:t>
            </a:r>
            <a:r>
              <a:rPr altLang="en-US" sz="3600" lang="en-IN"/>
              <a:t>ঃ</a:t>
            </a:r>
            <a:endParaRPr sz="3600" lang="en-IN"/>
          </a:p>
        </p:txBody>
      </p:sp>
      <p:sp>
        <p:nvSpPr>
          <p:cNvPr id="1048595" name=""/>
          <p:cNvSpPr/>
          <p:nvPr/>
        </p:nvSpPr>
        <p:spPr>
          <a:xfrm>
            <a:off x="1599789" y="256656"/>
            <a:ext cx="5505260" cy="947812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পাঠ</a:t>
            </a:r>
            <a:r>
              <a:rPr altLang="en-US" sz="4000" lang="en-US"/>
              <a:t> </a:t>
            </a:r>
            <a:r>
              <a:rPr altLang="en-US" sz="4000" lang="en-IN"/>
              <a:t>পরিচিতি</a:t>
            </a:r>
            <a:r>
              <a:rPr altLang="en-US" sz="4000" lang="en-US"/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/>
          <p:nvPr/>
        </p:nvSpPr>
        <p:spPr>
          <a:xfrm>
            <a:off x="901909" y="87928"/>
            <a:ext cx="6511398" cy="1326958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কিছ</a:t>
            </a:r>
            <a:r>
              <a:rPr altLang="en-US" sz="4000" lang="en-IN"/>
              <a:t>ু</a:t>
            </a:r>
            <a:r>
              <a:rPr altLang="en-US" sz="4000" lang="en-US"/>
              <a:t> </a:t>
            </a:r>
            <a:r>
              <a:rPr altLang="en-US" sz="4000" lang="en-IN"/>
              <a:t>ছবি</a:t>
            </a:r>
            <a:r>
              <a:rPr altLang="en-US" sz="4000" lang="en-US"/>
              <a:t> </a:t>
            </a:r>
            <a:r>
              <a:rPr altLang="en-US" sz="4000" lang="en-IN"/>
              <a:t>দেখ</a:t>
            </a:r>
            <a:r>
              <a:rPr altLang="en-US" sz="4000" lang="en-IN"/>
              <a:t>ি</a:t>
            </a:r>
            <a:r>
              <a:rPr altLang="en-US" sz="4000" lang="en-US"/>
              <a:t>-</a:t>
            </a:r>
            <a:endParaRPr lang="en-IN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48617" y="1598948"/>
            <a:ext cx="3978694" cy="2345136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489503" y="1644376"/>
            <a:ext cx="4270192" cy="2236719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298773" y="4044167"/>
            <a:ext cx="4074082" cy="2688009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450861" y="3982297"/>
            <a:ext cx="4557477" cy="275306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 dir="l" isContent="0" isInverted="0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/>
          <p:nvPr/>
        </p:nvSpPr>
        <p:spPr>
          <a:xfrm>
            <a:off x="73602" y="48990"/>
            <a:ext cx="8983807" cy="6630226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598" name=""/>
          <p:cNvSpPr/>
          <p:nvPr/>
        </p:nvSpPr>
        <p:spPr>
          <a:xfrm>
            <a:off x="76298" y="165801"/>
            <a:ext cx="8922957" cy="6325411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2800" lang="en-IN"/>
              <a:t>আ</a:t>
            </a:r>
            <a:r>
              <a:rPr altLang="en-US" sz="2800" lang="en-IN"/>
              <a:t>ম</a:t>
            </a:r>
            <a:r>
              <a:rPr altLang="en-US" sz="2800" lang="en-IN"/>
              <a:t>রা</a:t>
            </a:r>
            <a:r>
              <a:rPr altLang="en-US" sz="2800" lang="en-US"/>
              <a:t> </a:t>
            </a:r>
            <a:r>
              <a:rPr altLang="en-US" sz="2800" lang="en-IN"/>
              <a:t>প</a:t>
            </a:r>
            <a:r>
              <a:rPr altLang="en-US" sz="2800" lang="en-IN"/>
              <a:t>র</a:t>
            </a:r>
            <a:r>
              <a:rPr altLang="en-US" sz="2800" lang="en-IN"/>
              <a:t>স</a:t>
            </a:r>
            <a:r>
              <a:rPr altLang="en-US" sz="2800" lang="en-IN"/>
              <a:t>্পর</a:t>
            </a:r>
            <a:r>
              <a:rPr altLang="en-US" sz="2800" lang="en-US"/>
              <a:t>,</a:t>
            </a:r>
            <a:r>
              <a:rPr altLang="en-US" sz="2800" lang="en-US"/>
              <a:t> </a:t>
            </a:r>
            <a:r>
              <a:rPr altLang="en-US" sz="2800" lang="en-IN"/>
              <a:t>প</a:t>
            </a:r>
            <a:r>
              <a:rPr altLang="en-US" sz="2800" lang="en-IN"/>
              <a:t>র</a:t>
            </a:r>
            <a:r>
              <a:rPr altLang="en-US" sz="2800" lang="en-IN"/>
              <a:t>স</a:t>
            </a:r>
            <a:r>
              <a:rPr altLang="en-US" sz="2800" lang="en-IN"/>
              <a:t>্পরের</a:t>
            </a:r>
            <a:r>
              <a:rPr altLang="en-US" sz="2800" lang="en-US"/>
              <a:t> </a:t>
            </a:r>
            <a:r>
              <a:rPr altLang="en-US" sz="2800" lang="en-IN"/>
              <a:t>উ</a:t>
            </a:r>
            <a:r>
              <a:rPr altLang="en-US" sz="2800" lang="en-IN"/>
              <a:t>পর</a:t>
            </a:r>
            <a:r>
              <a:rPr altLang="en-US" sz="2800" lang="en-US"/>
              <a:t> </a:t>
            </a:r>
            <a:r>
              <a:rPr altLang="en-US" sz="2800" lang="en-IN"/>
              <a:t>নির্ভরশীল</a:t>
            </a:r>
            <a:r>
              <a:rPr altLang="en-US" sz="2800" lang="en-IN"/>
              <a:t>। </a:t>
            </a:r>
            <a:r>
              <a:rPr altLang="en-US" sz="2800" lang="en-IN"/>
              <a:t>অ</a:t>
            </a:r>
            <a:r>
              <a:rPr altLang="en-US" sz="2800" lang="en-IN"/>
              <a:t>ন</a:t>
            </a:r>
            <a:r>
              <a:rPr altLang="en-US" sz="2800" lang="en-IN"/>
              <a:t>্য</a:t>
            </a:r>
            <a:r>
              <a:rPr altLang="en-US" sz="2800" lang="en-IN"/>
              <a:t>ে</a:t>
            </a:r>
            <a:r>
              <a:rPr altLang="en-US" sz="2800" lang="en-IN"/>
              <a:t>র</a:t>
            </a:r>
            <a:r>
              <a:rPr altLang="en-US" sz="2800" lang="en-US"/>
              <a:t> </a:t>
            </a:r>
            <a:r>
              <a:rPr altLang="en-US" sz="2800" lang="en-IN"/>
              <a:t>স</a:t>
            </a:r>
            <a:r>
              <a:rPr altLang="en-US" sz="2800" lang="en-IN"/>
              <a:t>া</a:t>
            </a:r>
            <a:r>
              <a:rPr altLang="en-US" sz="2800" lang="en-IN"/>
              <a:t>হ</a:t>
            </a:r>
            <a:r>
              <a:rPr altLang="en-US" sz="2800" lang="en-IN"/>
              <a:t>ায্য</a:t>
            </a:r>
            <a:r>
              <a:rPr altLang="en-US" sz="2800" lang="en-US"/>
              <a:t>-</a:t>
            </a:r>
            <a:r>
              <a:rPr altLang="en-US" sz="2800" lang="en-US"/>
              <a:t> </a:t>
            </a:r>
            <a:r>
              <a:rPr altLang="en-US" sz="2800" lang="en-IN"/>
              <a:t>সহযোগিতা</a:t>
            </a:r>
            <a:r>
              <a:rPr altLang="en-US" sz="2800" lang="en-US"/>
              <a:t> </a:t>
            </a:r>
            <a:r>
              <a:rPr altLang="en-US" sz="2800" lang="en-IN"/>
              <a:t>ছ</a:t>
            </a:r>
            <a:r>
              <a:rPr altLang="en-US" sz="2800" lang="en-IN"/>
              <a:t>া</a:t>
            </a:r>
            <a:r>
              <a:rPr altLang="en-US" sz="2800" lang="en-IN"/>
              <a:t>ড়া</a:t>
            </a:r>
            <a:r>
              <a:rPr altLang="en-US" sz="2800" lang="en-US"/>
              <a:t> </a:t>
            </a:r>
            <a:r>
              <a:rPr altLang="en-US" sz="2800" lang="en-IN"/>
              <a:t>আ</a:t>
            </a:r>
            <a:r>
              <a:rPr altLang="en-US" sz="2800" lang="en-IN"/>
              <a:t>ম</a:t>
            </a:r>
            <a:r>
              <a:rPr altLang="en-US" sz="2800" lang="en-IN"/>
              <a:t>রা</a:t>
            </a:r>
            <a:r>
              <a:rPr altLang="en-US" sz="2800" lang="en-US"/>
              <a:t> </a:t>
            </a:r>
            <a:r>
              <a:rPr altLang="en-US" sz="2800" lang="en-IN"/>
              <a:t>য</a:t>
            </a:r>
            <a:r>
              <a:rPr altLang="en-US" sz="2800" lang="en-IN"/>
              <a:t>ে</a:t>
            </a:r>
            <a:r>
              <a:rPr altLang="en-US" sz="2800" lang="en-IN"/>
              <a:t>মন</a:t>
            </a:r>
            <a:r>
              <a:rPr altLang="en-US" sz="2800" lang="en-US"/>
              <a:t> </a:t>
            </a:r>
            <a:r>
              <a:rPr altLang="en-US" sz="2800" lang="en-IN"/>
              <a:t>ক</a:t>
            </a:r>
            <a:r>
              <a:rPr altLang="en-US" sz="2800" lang="en-IN"/>
              <a:t>ে</a:t>
            </a:r>
            <a:r>
              <a:rPr altLang="en-US" sz="2800" lang="en-IN"/>
              <a:t>উ</a:t>
            </a:r>
            <a:r>
              <a:rPr altLang="en-US" sz="2800" lang="en-IN"/>
              <a:t>ই</a:t>
            </a:r>
            <a:r>
              <a:rPr altLang="en-US" sz="2800" lang="en-US"/>
              <a:t> </a:t>
            </a:r>
            <a:r>
              <a:rPr altLang="en-US" sz="2800" lang="en-IN"/>
              <a:t>চ</a:t>
            </a:r>
            <a:r>
              <a:rPr altLang="en-US" sz="2800" lang="en-IN"/>
              <a:t>ল</a:t>
            </a:r>
            <a:r>
              <a:rPr altLang="en-US" sz="2800" lang="en-IN"/>
              <a:t>ত</a:t>
            </a:r>
            <a:r>
              <a:rPr altLang="en-US" sz="2800" lang="en-IN"/>
              <a:t>ে</a:t>
            </a:r>
            <a:r>
              <a:rPr altLang="en-US" sz="2800" lang="en-US"/>
              <a:t> </a:t>
            </a:r>
            <a:r>
              <a:rPr altLang="en-US" sz="2800" lang="en-IN"/>
              <a:t>প</a:t>
            </a:r>
            <a:r>
              <a:rPr altLang="en-US" sz="2800" lang="en-IN"/>
              <a:t>া</a:t>
            </a:r>
            <a:r>
              <a:rPr altLang="en-US" sz="2800" lang="en-IN"/>
              <a:t>রি</a:t>
            </a:r>
            <a:r>
              <a:rPr altLang="en-US" sz="2800" lang="en-US"/>
              <a:t> </a:t>
            </a:r>
            <a:r>
              <a:rPr altLang="en-US" sz="2800" lang="en-IN"/>
              <a:t>ন</a:t>
            </a:r>
            <a:r>
              <a:rPr altLang="en-US" sz="2800" lang="en-IN"/>
              <a:t>া</a:t>
            </a:r>
            <a:r>
              <a:rPr altLang="en-US" sz="2800" lang="en-US"/>
              <a:t>,</a:t>
            </a:r>
            <a:r>
              <a:rPr altLang="en-US" sz="2800" lang="en-IN"/>
              <a:t>ত</a:t>
            </a:r>
            <a:r>
              <a:rPr altLang="en-US" sz="2800" lang="en-IN"/>
              <a:t>দ</a:t>
            </a:r>
            <a:r>
              <a:rPr altLang="en-US" sz="2800" lang="en-IN"/>
              <a:t>্র</a:t>
            </a:r>
            <a:r>
              <a:rPr altLang="en-US" sz="2800" lang="en-IN"/>
              <a:t>ূপ</a:t>
            </a:r>
            <a:r>
              <a:rPr altLang="en-US" sz="2800" lang="en-US"/>
              <a:t> </a:t>
            </a:r>
            <a:r>
              <a:rPr altLang="en-US" sz="2800" lang="en-IN"/>
              <a:t>এ</a:t>
            </a:r>
            <a:r>
              <a:rPr altLang="en-US" sz="2800" lang="en-IN"/>
              <a:t>ক</a:t>
            </a:r>
            <a:r>
              <a:rPr altLang="en-US" sz="2800" lang="en-IN"/>
              <a:t>টি</a:t>
            </a:r>
            <a:r>
              <a:rPr altLang="en-US" sz="2800" lang="en-US"/>
              <a:t> </a:t>
            </a:r>
            <a:r>
              <a:rPr altLang="en-US" sz="2800" lang="en-IN"/>
              <a:t>রাষ</a:t>
            </a:r>
            <a:r>
              <a:rPr altLang="en-US" sz="2800" lang="en-IN"/>
              <a:t>্ট্র</a:t>
            </a:r>
            <a:r>
              <a:rPr altLang="en-US" sz="2800" lang="en-US"/>
              <a:t> </a:t>
            </a:r>
            <a:r>
              <a:rPr altLang="en-US" sz="2800" lang="en-IN"/>
              <a:t>অ</a:t>
            </a:r>
            <a:r>
              <a:rPr altLang="en-US" sz="2800" lang="en-IN"/>
              <a:t>ন</a:t>
            </a:r>
            <a:r>
              <a:rPr altLang="en-US" sz="2800" lang="en-IN"/>
              <a:t>্য</a:t>
            </a:r>
            <a:r>
              <a:rPr altLang="en-US" sz="2800" lang="en-US"/>
              <a:t> </a:t>
            </a:r>
            <a:r>
              <a:rPr altLang="en-US" sz="2800" lang="en-IN"/>
              <a:t>রাষ</a:t>
            </a:r>
            <a:r>
              <a:rPr altLang="en-US" sz="2800" lang="en-IN"/>
              <a:t>্ট্রের</a:t>
            </a:r>
            <a:r>
              <a:rPr altLang="en-US" sz="2800" lang="en-US"/>
              <a:t> </a:t>
            </a:r>
            <a:r>
              <a:rPr altLang="en-US" sz="2800" lang="en-IN"/>
              <a:t>স</a:t>
            </a:r>
            <a:r>
              <a:rPr altLang="en-US" sz="2800" lang="en-IN"/>
              <a:t>া</a:t>
            </a:r>
            <a:r>
              <a:rPr altLang="en-US" sz="2800" lang="en-IN"/>
              <a:t>হ</a:t>
            </a:r>
            <a:r>
              <a:rPr altLang="en-US" sz="2800" lang="en-IN"/>
              <a:t>ায্য</a:t>
            </a:r>
            <a:r>
              <a:rPr altLang="en-US" sz="2800" lang="en-US"/>
              <a:t>-</a:t>
            </a:r>
            <a:r>
              <a:rPr altLang="en-US" sz="2800" lang="en-US"/>
              <a:t> </a:t>
            </a:r>
            <a:r>
              <a:rPr altLang="en-US" sz="2800" lang="en-IN"/>
              <a:t>স</a:t>
            </a:r>
            <a:r>
              <a:rPr altLang="en-US" sz="2800" lang="en-IN"/>
              <a:t>হ</a:t>
            </a:r>
            <a:r>
              <a:rPr altLang="en-US" sz="2800" lang="en-IN"/>
              <a:t>য</a:t>
            </a:r>
            <a:r>
              <a:rPr altLang="en-US" sz="2800" lang="en-IN"/>
              <a:t>োগিতা</a:t>
            </a:r>
            <a:r>
              <a:rPr altLang="en-US" sz="2800" lang="en-US"/>
              <a:t> </a:t>
            </a:r>
            <a:r>
              <a:rPr altLang="en-US" sz="2800" lang="en-IN"/>
              <a:t>ছাড়া</a:t>
            </a:r>
            <a:r>
              <a:rPr altLang="en-US" sz="2800" lang="en-US"/>
              <a:t> </a:t>
            </a:r>
            <a:r>
              <a:rPr altLang="en-US" sz="2800" lang="en-IN"/>
              <a:t>চ</a:t>
            </a:r>
            <a:r>
              <a:rPr altLang="en-US" sz="2800" lang="en-IN"/>
              <a:t>ল</a:t>
            </a:r>
            <a:r>
              <a:rPr altLang="en-US" sz="2800" lang="en-IN"/>
              <a:t>ত</a:t>
            </a:r>
            <a:r>
              <a:rPr altLang="en-US" sz="2800" lang="en-IN"/>
              <a:t>ে</a:t>
            </a:r>
            <a:r>
              <a:rPr altLang="en-US" sz="2800" lang="en-US"/>
              <a:t> </a:t>
            </a:r>
            <a:r>
              <a:rPr altLang="en-US" sz="2800" lang="en-IN"/>
              <a:t>প</a:t>
            </a:r>
            <a:r>
              <a:rPr altLang="en-US" sz="2800" lang="en-IN"/>
              <a:t>া</a:t>
            </a:r>
            <a:r>
              <a:rPr altLang="en-US" sz="2800" lang="en-IN"/>
              <a:t>র</a:t>
            </a:r>
            <a:r>
              <a:rPr altLang="en-US" sz="2800" lang="en-IN"/>
              <a:t>ে</a:t>
            </a:r>
            <a:r>
              <a:rPr altLang="en-US" sz="2800" lang="en-IN"/>
              <a:t>ন</a:t>
            </a:r>
            <a:r>
              <a:rPr altLang="en-US" sz="2800" lang="en-IN"/>
              <a:t>া</a:t>
            </a:r>
            <a:r>
              <a:rPr altLang="en-US" sz="2800" lang="en-IN"/>
              <a:t>।</a:t>
            </a:r>
            <a:r>
              <a:rPr altLang="en-US" sz="2800" lang="en-IN"/>
              <a:t>ত</a:t>
            </a:r>
            <a:r>
              <a:rPr altLang="en-US" sz="2800" lang="en-IN"/>
              <a:t>া</a:t>
            </a:r>
            <a:r>
              <a:rPr altLang="en-US" sz="2800" lang="en-IN"/>
              <a:t>হ</a:t>
            </a:r>
            <a:r>
              <a:rPr altLang="en-US" sz="2800" lang="en-IN"/>
              <a:t>লে</a:t>
            </a:r>
            <a:r>
              <a:rPr altLang="en-US" sz="2800" lang="en-US"/>
              <a:t> </a:t>
            </a:r>
            <a:r>
              <a:rPr altLang="en-US" sz="2800" lang="en-IN"/>
              <a:t>এ</a:t>
            </a:r>
            <a:r>
              <a:rPr altLang="en-US" sz="2800" lang="en-IN"/>
              <a:t>ক</a:t>
            </a:r>
            <a:r>
              <a:rPr altLang="en-US" sz="2800" lang="en-IN"/>
              <a:t>ই</a:t>
            </a:r>
            <a:r>
              <a:rPr altLang="en-US" sz="2800" lang="en-US"/>
              <a:t> </a:t>
            </a:r>
            <a:r>
              <a:rPr altLang="en-US" sz="2800" lang="en-IN"/>
              <a:t>অঞ্চ</a:t>
            </a:r>
            <a:r>
              <a:rPr altLang="en-US" sz="2800" lang="en-IN"/>
              <a:t>লে</a:t>
            </a:r>
            <a:r>
              <a:rPr altLang="en-US" sz="2800" lang="en-US"/>
              <a:t> </a:t>
            </a:r>
            <a:r>
              <a:rPr altLang="en-US" sz="2800" lang="en-IN"/>
              <a:t>অবস্থিত</a:t>
            </a:r>
            <a:r>
              <a:rPr altLang="en-US" sz="2800" lang="en-US"/>
              <a:t> </a:t>
            </a:r>
            <a:r>
              <a:rPr altLang="en-US" sz="2800" lang="en-IN"/>
              <a:t>রাষ</a:t>
            </a:r>
            <a:r>
              <a:rPr altLang="en-US" sz="2800" lang="en-IN"/>
              <a:t>্ট্র</a:t>
            </a:r>
            <a:r>
              <a:rPr altLang="en-US" sz="2800" lang="en-IN"/>
              <a:t>গ</a:t>
            </a:r>
            <a:r>
              <a:rPr altLang="en-US" sz="2800" lang="en-IN"/>
              <a:t>ু</a:t>
            </a:r>
            <a:r>
              <a:rPr altLang="en-US" sz="2800" lang="en-IN"/>
              <a:t>লো</a:t>
            </a:r>
            <a:r>
              <a:rPr altLang="en-US" sz="2800" lang="en-IN"/>
              <a:t>ক</a:t>
            </a:r>
            <a:r>
              <a:rPr altLang="en-US" sz="2800" lang="en-IN"/>
              <a:t>ে</a:t>
            </a:r>
            <a:r>
              <a:rPr altLang="en-US" sz="2800" lang="en-US"/>
              <a:t> </a:t>
            </a:r>
            <a:r>
              <a:rPr altLang="en-US" sz="2800" lang="en-IN"/>
              <a:t>স</a:t>
            </a:r>
            <a:r>
              <a:rPr altLang="en-US" sz="2800" lang="en-IN"/>
              <a:t>া</a:t>
            </a:r>
            <a:r>
              <a:rPr altLang="en-US" sz="2800" lang="en-IN"/>
              <a:t>হ</a:t>
            </a:r>
            <a:r>
              <a:rPr altLang="en-US" sz="2800" lang="en-IN"/>
              <a:t>া</a:t>
            </a:r>
            <a:r>
              <a:rPr altLang="en-US" sz="2800" lang="en-IN"/>
              <a:t>য্য</a:t>
            </a:r>
            <a:r>
              <a:rPr altLang="en-US" sz="2800" lang="en-US"/>
              <a:t> </a:t>
            </a:r>
            <a:r>
              <a:rPr altLang="en-US" sz="2800" lang="en-IN"/>
              <a:t>সহযোগিতা</a:t>
            </a:r>
            <a:r>
              <a:rPr altLang="en-US" sz="2800" lang="en-IN"/>
              <a:t>ক</a:t>
            </a:r>
            <a:r>
              <a:rPr altLang="en-US" sz="2800" lang="en-IN"/>
              <a:t>া</a:t>
            </a:r>
            <a:r>
              <a:rPr altLang="en-US" sz="2800" lang="en-IN"/>
              <a:t>র</a:t>
            </a:r>
            <a:r>
              <a:rPr altLang="en-US" sz="2800" lang="en-IN"/>
              <a:t>ী</a:t>
            </a:r>
            <a:r>
              <a:rPr altLang="en-US" sz="2800" lang="en-US"/>
              <a:t> </a:t>
            </a:r>
            <a:r>
              <a:rPr altLang="en-US" sz="2800" lang="en-IN"/>
              <a:t>সং</a:t>
            </a:r>
            <a:r>
              <a:rPr altLang="en-US" sz="2800" lang="en-IN"/>
              <a:t>স</a:t>
            </a:r>
            <a:r>
              <a:rPr altLang="en-US" sz="2800" lang="en-IN"/>
              <a:t>্থা</a:t>
            </a:r>
            <a:r>
              <a:rPr altLang="en-US" sz="2800" lang="en-IN"/>
              <a:t>গ</a:t>
            </a:r>
            <a:r>
              <a:rPr altLang="en-US" sz="2800" lang="en-IN"/>
              <a:t>ু</a:t>
            </a:r>
            <a:r>
              <a:rPr altLang="en-US" sz="2800" lang="en-IN"/>
              <a:t>লো</a:t>
            </a:r>
            <a:r>
              <a:rPr altLang="en-US" sz="2800" lang="en-IN"/>
              <a:t>ক</a:t>
            </a:r>
            <a:r>
              <a:rPr altLang="en-US" sz="2800" lang="en-IN"/>
              <a:t>ে</a:t>
            </a:r>
            <a:r>
              <a:rPr altLang="en-US" sz="2800" lang="en-US"/>
              <a:t> </a:t>
            </a:r>
            <a:r>
              <a:rPr altLang="en-US" sz="2800" lang="en-IN"/>
              <a:t>ক</a:t>
            </a:r>
            <a:r>
              <a:rPr altLang="en-US" sz="2800" lang="en-IN"/>
              <a:t>ি</a:t>
            </a:r>
            <a:r>
              <a:rPr altLang="en-US" sz="2800" lang="en-US"/>
              <a:t> </a:t>
            </a:r>
            <a:r>
              <a:rPr altLang="en-US" sz="2800" lang="en-IN"/>
              <a:t>ব</a:t>
            </a:r>
            <a:r>
              <a:rPr altLang="en-US" sz="2800" lang="en-IN"/>
              <a:t>লে</a:t>
            </a:r>
            <a:r>
              <a:rPr altLang="en-US" sz="2800" lang="en-US"/>
              <a:t>? 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/>
          <p:nvPr/>
        </p:nvSpPr>
        <p:spPr>
          <a:xfrm>
            <a:off x="73602" y="113886"/>
            <a:ext cx="8957830" cy="6669164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00" name=""/>
          <p:cNvSpPr/>
          <p:nvPr/>
        </p:nvSpPr>
        <p:spPr>
          <a:xfrm>
            <a:off x="1417925" y="386446"/>
            <a:ext cx="6036797" cy="1503489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স</a:t>
            </a:r>
            <a:r>
              <a:rPr altLang="en-US" sz="4000" lang="en-IN"/>
              <a:t>ম</a:t>
            </a:r>
            <a:r>
              <a:rPr altLang="en-US" sz="4000" lang="en-IN"/>
              <a:t>্ভ</a:t>
            </a:r>
            <a:r>
              <a:rPr altLang="en-US" sz="4000" lang="en-IN"/>
              <a:t>াব্য</a:t>
            </a:r>
            <a:r>
              <a:rPr altLang="en-US" sz="4000" lang="en-US"/>
              <a:t> </a:t>
            </a:r>
            <a:r>
              <a:rPr altLang="en-US" sz="4000" lang="en-IN"/>
              <a:t>উত্তর</a:t>
            </a:r>
            <a:r>
              <a:rPr altLang="en-US" sz="4000" lang="en-US"/>
              <a:t>-</a:t>
            </a:r>
            <a:r>
              <a:rPr altLang="en-US" sz="4000" lang="en-US"/>
              <a:t> </a:t>
            </a:r>
            <a:endParaRPr lang="en-IN"/>
          </a:p>
        </p:txBody>
      </p:sp>
      <p:sp>
        <p:nvSpPr>
          <p:cNvPr id="1048601" name=""/>
          <p:cNvSpPr/>
          <p:nvPr/>
        </p:nvSpPr>
        <p:spPr>
          <a:xfrm>
            <a:off x="1581752" y="4103221"/>
            <a:ext cx="5929707" cy="2357667"/>
          </a:xfrm>
          <a:prstGeom prst="hexagon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600" lang="en-US"/>
              <a:t>"</a:t>
            </a:r>
            <a:r>
              <a:rPr altLang="en-US" sz="3600" lang="en-IN"/>
              <a:t>আঞ্চ</a:t>
            </a:r>
            <a:r>
              <a:rPr altLang="en-US" sz="3600" lang="en-IN"/>
              <a:t>লিক</a:t>
            </a:r>
            <a:r>
              <a:rPr altLang="en-US" sz="3600" lang="en-US"/>
              <a:t> </a:t>
            </a:r>
            <a:r>
              <a:rPr altLang="en-US" sz="3600" lang="en-IN"/>
              <a:t>স</a:t>
            </a:r>
            <a:r>
              <a:rPr altLang="en-US" sz="3600" lang="en-IN"/>
              <a:t>হ</a:t>
            </a:r>
            <a:r>
              <a:rPr altLang="en-US" sz="3600" lang="en-IN"/>
              <a:t>য</a:t>
            </a:r>
            <a:r>
              <a:rPr altLang="en-US" sz="3600" lang="en-IN"/>
              <a:t>োগিতা</a:t>
            </a:r>
            <a:r>
              <a:rPr altLang="en-US" sz="3600" lang="en-US"/>
              <a:t> </a:t>
            </a:r>
            <a:r>
              <a:rPr altLang="en-US" sz="3600" lang="en-US"/>
              <a:t> </a:t>
            </a:r>
            <a:r>
              <a:rPr altLang="en-US" sz="3600" lang="en-IN"/>
              <a:t>সং</a:t>
            </a:r>
            <a:r>
              <a:rPr altLang="en-US" sz="3600" lang="en-IN"/>
              <a:t>স</a:t>
            </a:r>
            <a:r>
              <a:rPr altLang="en-US" sz="3600" lang="en-IN"/>
              <a:t>্থা</a:t>
            </a:r>
            <a:r>
              <a:rPr altLang="en-US" sz="3600" lang="en-US"/>
              <a:t>"</a:t>
            </a:r>
            <a:r>
              <a:rPr altLang="en-US" sz="3600" lang="en-US"/>
              <a:t> </a:t>
            </a:r>
            <a:endParaRPr lang="en-IN"/>
          </a:p>
        </p:txBody>
      </p:sp>
      <p:sp>
        <p:nvSpPr>
          <p:cNvPr id="1048602" name=""/>
          <p:cNvSpPr/>
          <p:nvPr/>
        </p:nvSpPr>
        <p:spPr>
          <a:xfrm>
            <a:off x="3880128" y="1953680"/>
            <a:ext cx="1112391" cy="2149541"/>
          </a:xfrm>
          <a:prstGeom prst="upDown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/>
          <p:nvPr/>
        </p:nvSpPr>
        <p:spPr>
          <a:xfrm>
            <a:off x="281420" y="113886"/>
            <a:ext cx="8659092" cy="6552352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04" name=""/>
          <p:cNvSpPr/>
          <p:nvPr/>
        </p:nvSpPr>
        <p:spPr>
          <a:xfrm>
            <a:off x="1573788" y="269635"/>
            <a:ext cx="6280132" cy="1334761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আ</a:t>
            </a:r>
            <a:r>
              <a:rPr altLang="en-US" sz="4000" lang="en-IN"/>
              <a:t>জ</a:t>
            </a:r>
            <a:r>
              <a:rPr altLang="en-US" sz="4000" lang="en-IN"/>
              <a:t>কের</a:t>
            </a:r>
            <a:r>
              <a:rPr altLang="en-US" sz="4000" lang="en-US"/>
              <a:t> </a:t>
            </a:r>
            <a:r>
              <a:rPr altLang="en-US" sz="4000" lang="en-IN"/>
              <a:t>পাঠ</a:t>
            </a:r>
            <a:r>
              <a:rPr altLang="en-US" sz="4000" lang="en-US"/>
              <a:t>-</a:t>
            </a:r>
            <a:r>
              <a:rPr altLang="en-US" sz="4000" lang="en-US"/>
              <a:t> </a:t>
            </a:r>
            <a:endParaRPr lang="en-IN"/>
          </a:p>
        </p:txBody>
      </p:sp>
      <p:sp>
        <p:nvSpPr>
          <p:cNvPr id="1048605" name=""/>
          <p:cNvSpPr/>
          <p:nvPr/>
        </p:nvSpPr>
        <p:spPr>
          <a:xfrm rot="12647">
            <a:off x="1719837" y="3882974"/>
            <a:ext cx="5860354" cy="2500046"/>
          </a:xfrm>
          <a:prstGeom prst="hexagon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600" lang="en-US"/>
              <a:t>"</a:t>
            </a:r>
            <a:r>
              <a:rPr altLang="en-US" sz="3600" lang="en-IN"/>
              <a:t>আঞ্চ</a:t>
            </a:r>
            <a:r>
              <a:rPr altLang="en-US" sz="3600" lang="en-IN"/>
              <a:t>লিক</a:t>
            </a:r>
            <a:r>
              <a:rPr altLang="en-US" sz="3600" lang="en-US"/>
              <a:t> </a:t>
            </a:r>
            <a:r>
              <a:rPr altLang="en-US" sz="3600" lang="en-IN"/>
              <a:t>সহযোগিতা</a:t>
            </a:r>
            <a:r>
              <a:rPr altLang="en-US" sz="3600" lang="en-US"/>
              <a:t> </a:t>
            </a:r>
            <a:r>
              <a:rPr altLang="en-US" sz="3600" lang="en-IN"/>
              <a:t>সং</a:t>
            </a:r>
            <a:r>
              <a:rPr altLang="en-US" sz="3600" lang="en-IN"/>
              <a:t>স</a:t>
            </a:r>
            <a:r>
              <a:rPr altLang="en-US" sz="3600" lang="en-IN"/>
              <a:t>্থা</a:t>
            </a:r>
            <a:r>
              <a:rPr altLang="en-US" sz="3600" lang="en-US"/>
              <a:t> </a:t>
            </a:r>
            <a:r>
              <a:rPr altLang="en-US" sz="3600" lang="en-US"/>
              <a:t>"</a:t>
            </a:r>
            <a:endParaRPr lang="en-IN"/>
          </a:p>
        </p:txBody>
      </p:sp>
      <p:sp>
        <p:nvSpPr>
          <p:cNvPr id="1048606" name=""/>
          <p:cNvSpPr/>
          <p:nvPr/>
        </p:nvSpPr>
        <p:spPr>
          <a:xfrm>
            <a:off x="4079296" y="1688623"/>
            <a:ext cx="1236310" cy="2213071"/>
          </a:xfrm>
          <a:prstGeom prst="upDown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heel spokes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/>
          <p:nvPr/>
        </p:nvSpPr>
        <p:spPr>
          <a:xfrm>
            <a:off x="164522" y="139845"/>
            <a:ext cx="8795627" cy="6591289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r>
              <a:rPr altLang="en-US" sz="3600" lang="en-IN"/>
              <a:t>আ</a:t>
            </a:r>
            <a:r>
              <a:rPr altLang="en-US" sz="3600" lang="en-IN"/>
              <a:t>জ</a:t>
            </a:r>
            <a:r>
              <a:rPr altLang="en-US" sz="3600" lang="en-IN"/>
              <a:t>কের</a:t>
            </a:r>
            <a:r>
              <a:rPr altLang="en-US" sz="3600" lang="en-US"/>
              <a:t> </a:t>
            </a:r>
            <a:r>
              <a:rPr altLang="en-US" sz="3600" lang="en-IN"/>
              <a:t>পাঠ</a:t>
            </a:r>
            <a:r>
              <a:rPr altLang="en-US" sz="3600" lang="en-US"/>
              <a:t> </a:t>
            </a:r>
            <a:r>
              <a:rPr altLang="en-US" sz="3600" lang="en-IN"/>
              <a:t>অধ্যয়নে</a:t>
            </a:r>
            <a:r>
              <a:rPr altLang="en-US" sz="3600" lang="en-US"/>
              <a:t> </a:t>
            </a:r>
            <a:r>
              <a:rPr altLang="en-US" sz="3600" lang="en-IN"/>
              <a:t>আমরা</a:t>
            </a:r>
            <a:r>
              <a:rPr altLang="en-US" sz="3600" lang="en-US"/>
              <a:t> </a:t>
            </a:r>
            <a:r>
              <a:rPr altLang="en-US" sz="3600" lang="en-IN"/>
              <a:t>য</a:t>
            </a:r>
            <a:r>
              <a:rPr altLang="en-US" sz="3600" lang="en-IN"/>
              <a:t>া</a:t>
            </a:r>
            <a:r>
              <a:rPr altLang="en-US" sz="3600" lang="en-US"/>
              <a:t> </a:t>
            </a:r>
            <a:r>
              <a:rPr altLang="en-US" sz="3600" lang="en-IN"/>
              <a:t>ক</a:t>
            </a:r>
            <a:r>
              <a:rPr altLang="en-US" sz="3600" lang="en-IN"/>
              <a:t>র</a:t>
            </a:r>
            <a:r>
              <a:rPr altLang="en-US" sz="3600" lang="en-IN"/>
              <a:t>তে</a:t>
            </a:r>
            <a:r>
              <a:rPr altLang="en-US" sz="3600" lang="en-US"/>
              <a:t> </a:t>
            </a:r>
            <a:r>
              <a:rPr altLang="en-US" sz="3600" lang="en-IN"/>
              <a:t>স</a:t>
            </a:r>
            <a:r>
              <a:rPr altLang="en-US" sz="3600" lang="en-IN"/>
              <a:t>মর্থ</a:t>
            </a:r>
            <a:r>
              <a:rPr altLang="en-US" sz="3600" lang="en-US"/>
              <a:t> </a:t>
            </a:r>
            <a:r>
              <a:rPr altLang="en-US" sz="3600" lang="en-IN"/>
              <a:t>হ</a:t>
            </a:r>
            <a:r>
              <a:rPr altLang="en-US" sz="3600" lang="en-IN"/>
              <a:t>ব</a:t>
            </a:r>
            <a:r>
              <a:rPr altLang="en-US" sz="3600" lang="en-IN"/>
              <a:t>ো</a:t>
            </a:r>
            <a:r>
              <a:rPr altLang="en-US" sz="3600" lang="en-US"/>
              <a:t>-</a:t>
            </a:r>
            <a:r>
              <a:rPr altLang="en-US" sz="3600" lang="en-US"/>
              <a:t>-</a:t>
            </a:r>
            <a:r>
              <a:rPr altLang="en-US" sz="3600" lang="en-US"/>
              <a:t>-</a:t>
            </a:r>
            <a:endParaRPr lang="en-IN"/>
          </a:p>
          <a:p>
            <a:pPr algn="ctr"/>
            <a:r>
              <a:rPr altLang="en-US" sz="3200" lang="en-IN"/>
              <a:t>১</a:t>
            </a:r>
            <a:r>
              <a:rPr altLang="en-US" sz="3200" lang="en-IN"/>
              <a:t>।</a:t>
            </a:r>
            <a:r>
              <a:rPr altLang="en-US" sz="3200" lang="en-US"/>
              <a:t> </a:t>
            </a:r>
            <a:r>
              <a:rPr altLang="en-US" sz="3200" lang="en-IN"/>
              <a:t>আঞ্চ</a:t>
            </a:r>
            <a:r>
              <a:rPr altLang="en-US" sz="3200" lang="en-IN"/>
              <a:t>লিক</a:t>
            </a:r>
            <a:r>
              <a:rPr altLang="en-US" sz="3200" lang="en-US"/>
              <a:t> </a:t>
            </a:r>
            <a:r>
              <a:rPr altLang="en-US" sz="3200" lang="en-IN"/>
              <a:t>সহযোগিতা</a:t>
            </a:r>
            <a:r>
              <a:rPr altLang="en-US" sz="3200" lang="en-US"/>
              <a:t> </a:t>
            </a:r>
            <a:r>
              <a:rPr altLang="en-US" sz="3200" lang="en-IN"/>
              <a:t>সংস্থা</a:t>
            </a:r>
            <a:r>
              <a:rPr altLang="en-US" sz="3200" lang="en-IN"/>
              <a:t>গ</a:t>
            </a:r>
            <a:r>
              <a:rPr altLang="en-US" sz="3200" lang="en-IN"/>
              <a:t>ু</a:t>
            </a:r>
            <a:r>
              <a:rPr altLang="en-US" sz="3200" lang="en-IN"/>
              <a:t>লো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ন</a:t>
            </a:r>
            <a:r>
              <a:rPr altLang="en-US" sz="3200" lang="en-IN"/>
              <a:t>া</a:t>
            </a:r>
            <a:r>
              <a:rPr altLang="en-US" sz="3200" lang="en-IN"/>
              <a:t>ম</a:t>
            </a:r>
            <a:r>
              <a:rPr altLang="en-US" sz="3200" lang="en-US"/>
              <a:t> </a:t>
            </a:r>
            <a:r>
              <a:rPr altLang="en-US" sz="3200" lang="en-IN"/>
              <a:t>বলতে</a:t>
            </a:r>
            <a:r>
              <a:rPr altLang="en-US" sz="3200" lang="en-US"/>
              <a:t> </a:t>
            </a:r>
            <a:r>
              <a:rPr altLang="en-US" sz="3200" lang="en-IN"/>
              <a:t>পার</a:t>
            </a:r>
            <a:r>
              <a:rPr altLang="en-US" sz="3200" lang="en-IN"/>
              <a:t>ব</a:t>
            </a:r>
            <a:r>
              <a:rPr altLang="en-US" sz="3200" lang="en-US"/>
              <a:t>;</a:t>
            </a:r>
            <a:endParaRPr lang="en-IN"/>
          </a:p>
          <a:p>
            <a:pPr algn="ctr"/>
            <a:r>
              <a:rPr altLang="en-US" sz="3200" lang="en-IN"/>
              <a:t>২</a:t>
            </a:r>
            <a:r>
              <a:rPr altLang="en-US" sz="3200" lang="en-IN"/>
              <a:t>।</a:t>
            </a:r>
            <a:r>
              <a:rPr altLang="en-US" sz="3200" lang="en-US"/>
              <a:t> </a:t>
            </a:r>
            <a:r>
              <a:rPr altLang="en-US" sz="3200" lang="en-IN"/>
              <a:t>সং</a:t>
            </a:r>
            <a:r>
              <a:rPr altLang="en-US" sz="3200" lang="en-IN"/>
              <a:t>স</a:t>
            </a:r>
            <a:r>
              <a:rPr altLang="en-US" sz="3200" lang="en-IN"/>
              <a:t>্থা</a:t>
            </a:r>
            <a:r>
              <a:rPr altLang="en-US" sz="3200" lang="en-IN"/>
              <a:t>গ</a:t>
            </a:r>
            <a:r>
              <a:rPr altLang="en-US" sz="3200" lang="en-IN"/>
              <a:t>ু</a:t>
            </a:r>
            <a:r>
              <a:rPr altLang="en-US" sz="3200" lang="en-IN"/>
              <a:t>লো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লক্ষ</a:t>
            </a:r>
            <a:r>
              <a:rPr altLang="en-US" sz="3200" lang="en-IN"/>
              <a:t>্য</a:t>
            </a:r>
            <a:r>
              <a:rPr altLang="en-US" sz="3200" lang="en-US"/>
              <a:t> </a:t>
            </a:r>
            <a:r>
              <a:rPr altLang="en-US" sz="3200" lang="en-IN"/>
              <a:t>ও</a:t>
            </a:r>
            <a:r>
              <a:rPr altLang="en-US" sz="3200" lang="en-US"/>
              <a:t> </a:t>
            </a:r>
            <a:r>
              <a:rPr altLang="en-US" sz="3200" lang="en-IN"/>
              <a:t>উ</a:t>
            </a:r>
            <a:r>
              <a:rPr altLang="en-US" sz="3200" lang="en-IN"/>
              <a:t>দ</a:t>
            </a:r>
            <a:r>
              <a:rPr altLang="en-US" sz="3200" lang="en-IN"/>
              <a:t>্দ</a:t>
            </a:r>
            <a:r>
              <a:rPr altLang="en-US" sz="3200" lang="en-IN"/>
              <a:t>েশ্য</a:t>
            </a:r>
            <a:r>
              <a:rPr altLang="en-US" sz="3200" lang="en-US"/>
              <a:t> </a:t>
            </a:r>
            <a:r>
              <a:rPr altLang="en-US" sz="3200" lang="en-IN"/>
              <a:t>বর্ণ</a:t>
            </a:r>
            <a:r>
              <a:rPr altLang="en-US" sz="3200" lang="en-IN"/>
              <a:t>না</a:t>
            </a:r>
            <a:r>
              <a:rPr altLang="en-US" sz="3200" lang="en-US"/>
              <a:t> </a:t>
            </a:r>
            <a:r>
              <a:rPr altLang="en-US" sz="3200" lang="en-IN"/>
              <a:t>করতে</a:t>
            </a:r>
            <a:r>
              <a:rPr altLang="en-US" sz="3200" lang="en-US"/>
              <a:t> </a:t>
            </a:r>
            <a:r>
              <a:rPr altLang="en-US" sz="3200" lang="en-IN"/>
              <a:t>পারব</a:t>
            </a:r>
            <a:r>
              <a:rPr altLang="en-US" sz="3200" lang="en-US"/>
              <a:t>;</a:t>
            </a:r>
            <a:endParaRPr lang="en-IN"/>
          </a:p>
          <a:p>
            <a:pPr algn="ctr"/>
            <a:r>
              <a:rPr altLang="en-US" sz="3200" lang="en-IN"/>
              <a:t>৩</a:t>
            </a:r>
            <a:r>
              <a:rPr altLang="en-US" sz="3200" lang="en-IN"/>
              <a:t>।</a:t>
            </a:r>
            <a:r>
              <a:rPr altLang="en-US" sz="3200" lang="en-US"/>
              <a:t> </a:t>
            </a:r>
            <a:r>
              <a:rPr altLang="en-US" sz="3200" lang="en-IN"/>
              <a:t>আঞ্চ</a:t>
            </a:r>
            <a:r>
              <a:rPr altLang="en-US" sz="3200" lang="en-IN"/>
              <a:t>লিক</a:t>
            </a:r>
            <a:r>
              <a:rPr altLang="en-US" sz="3200" lang="en-US"/>
              <a:t> </a:t>
            </a:r>
            <a:r>
              <a:rPr altLang="en-US" sz="3200" lang="en-IN"/>
              <a:t>সহযোগিতা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ক্ষ</a:t>
            </a:r>
            <a:r>
              <a:rPr altLang="en-US" sz="3200" lang="en-IN"/>
              <a:t>ে</a:t>
            </a:r>
            <a:r>
              <a:rPr altLang="en-US" sz="3200" lang="en-IN"/>
              <a:t>ত</a:t>
            </a:r>
            <a:r>
              <a:rPr altLang="en-US" sz="3200" lang="en-IN"/>
              <a:t>্র</a:t>
            </a:r>
            <a:r>
              <a:rPr altLang="en-US" sz="3200" lang="en-IN"/>
              <a:t>গ</a:t>
            </a:r>
            <a:r>
              <a:rPr altLang="en-US" sz="3200" lang="en-IN"/>
              <a:t>ুলো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ত</a:t>
            </a:r>
            <a:r>
              <a:rPr altLang="en-US" sz="3200" lang="en-IN"/>
              <a:t>া</a:t>
            </a:r>
            <a:r>
              <a:rPr altLang="en-US" sz="3200" lang="en-IN"/>
              <a:t>ল</a:t>
            </a:r>
            <a:r>
              <a:rPr altLang="en-US" sz="3200" lang="en-IN"/>
              <a:t>িকা</a:t>
            </a:r>
            <a:r>
              <a:rPr altLang="en-US" sz="3200" lang="en-US"/>
              <a:t> </a:t>
            </a:r>
            <a:r>
              <a:rPr altLang="en-US" sz="3200" lang="en-IN"/>
              <a:t>তৈরি</a:t>
            </a:r>
            <a:r>
              <a:rPr altLang="en-US" sz="3200" lang="en-US"/>
              <a:t> </a:t>
            </a:r>
            <a:r>
              <a:rPr altLang="en-US" sz="3200" lang="en-IN"/>
              <a:t>ক</a:t>
            </a:r>
            <a:r>
              <a:rPr altLang="en-US" sz="3200" lang="en-IN"/>
              <a:t>রতে</a:t>
            </a:r>
            <a:r>
              <a:rPr altLang="en-US" sz="3200" lang="en-US"/>
              <a:t> </a:t>
            </a:r>
            <a:r>
              <a:rPr altLang="en-US" sz="3200" lang="en-IN"/>
              <a:t>পারব</a:t>
            </a:r>
            <a:r>
              <a:rPr altLang="en-US" sz="3200" lang="en-IN"/>
              <a:t>।</a:t>
            </a:r>
            <a:endParaRPr lang="en-IN"/>
          </a:p>
        </p:txBody>
      </p:sp>
      <p:sp>
        <p:nvSpPr>
          <p:cNvPr id="1048608" name=""/>
          <p:cNvSpPr/>
          <p:nvPr/>
        </p:nvSpPr>
        <p:spPr>
          <a:xfrm>
            <a:off x="1937369" y="295594"/>
            <a:ext cx="5247327" cy="1314226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শিখ</a:t>
            </a:r>
            <a:r>
              <a:rPr altLang="en-US" sz="4000" lang="en-IN"/>
              <a:t>ন</a:t>
            </a:r>
            <a:r>
              <a:rPr altLang="en-US" sz="4000" lang="en-US"/>
              <a:t> </a:t>
            </a:r>
            <a:r>
              <a:rPr altLang="en-US" sz="4000" lang="en-IN"/>
              <a:t>ফ</a:t>
            </a:r>
            <a:r>
              <a:rPr altLang="en-US" sz="4000" lang="en-IN"/>
              <a:t>ল</a:t>
            </a:r>
            <a:r>
              <a:rPr altLang="en-US" sz="4000" lang="en-US"/>
              <a:t>-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5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/>
          <p:nvPr/>
        </p:nvSpPr>
        <p:spPr>
          <a:xfrm>
            <a:off x="177511" y="113886"/>
            <a:ext cx="8827944" cy="6578310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sz="2800" lang="en-IN"/>
          </a:p>
          <a:p>
            <a:pPr algn="ctr"/>
            <a:endParaRPr sz="2800" lang="en-IN"/>
          </a:p>
          <a:p>
            <a:pPr algn="ctr"/>
            <a:endParaRPr sz="2800" lang="en-IN"/>
          </a:p>
          <a:p>
            <a:pPr algn="ctr"/>
            <a:r>
              <a:rPr altLang="en-US" sz="3200" lang="en-IN"/>
              <a:t>ব</a:t>
            </a:r>
            <a:r>
              <a:rPr altLang="en-US" sz="3200" lang="en-IN"/>
              <a:t>ি</a:t>
            </a:r>
            <a:r>
              <a:rPr altLang="en-US" sz="3200" lang="en-IN"/>
              <a:t>ভ</a:t>
            </a:r>
            <a:r>
              <a:rPr altLang="en-US" sz="3200" lang="en-IN"/>
              <a:t>িন্ন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হ</a:t>
            </a:r>
            <a:r>
              <a:rPr altLang="en-US" sz="3200" lang="en-IN"/>
              <a:t>য</a:t>
            </a:r>
            <a:r>
              <a:rPr altLang="en-US" sz="3200" lang="en-IN"/>
              <a:t>োগিতা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ংস্থা</a:t>
            </a:r>
            <a:r>
              <a:rPr altLang="en-US" sz="3200" lang="en-IN"/>
              <a:t>গ</a:t>
            </a:r>
            <a:r>
              <a:rPr altLang="en-US" sz="3200" lang="en-IN"/>
              <a:t>ুলো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ম</a:t>
            </a:r>
            <a:r>
              <a:rPr altLang="en-US" sz="3200" lang="en-IN"/>
              <a:t>ধ্যে</a:t>
            </a:r>
            <a:r>
              <a:rPr altLang="en-US" sz="3200" lang="en-US"/>
              <a:t> </a:t>
            </a:r>
            <a:r>
              <a:rPr altLang="en-US" sz="3200" lang="en-IN"/>
              <a:t>অ</a:t>
            </a:r>
            <a:r>
              <a:rPr altLang="en-US" sz="3200" lang="en-IN"/>
              <a:t>ন</a:t>
            </a:r>
            <a:r>
              <a:rPr altLang="en-US" sz="3200" lang="en-IN"/>
              <a:t>্য</a:t>
            </a:r>
            <a:r>
              <a:rPr altLang="en-US" sz="3200" lang="en-IN"/>
              <a:t>তম</a:t>
            </a:r>
            <a:r>
              <a:rPr altLang="en-US" sz="3200" lang="en-US"/>
              <a:t> </a:t>
            </a:r>
            <a:r>
              <a:rPr altLang="en-US" sz="3200" lang="en-IN"/>
              <a:t>হ</a:t>
            </a:r>
            <a:r>
              <a:rPr altLang="en-US" sz="3200" lang="en-IN"/>
              <a:t>ল</a:t>
            </a:r>
            <a:r>
              <a:rPr altLang="en-US" sz="3200" lang="en-IN"/>
              <a:t>ো</a:t>
            </a:r>
            <a:r>
              <a:rPr altLang="en-US" sz="3200" lang="en-US"/>
              <a:t> </a:t>
            </a:r>
            <a:r>
              <a:rPr altLang="en-US" sz="3200" lang="en-IN"/>
              <a:t>জ</a:t>
            </a:r>
            <a:r>
              <a:rPr altLang="en-US" sz="3200" lang="en-IN"/>
              <a:t>া</a:t>
            </a:r>
            <a:r>
              <a:rPr altLang="en-US" sz="3200" lang="en-IN"/>
              <a:t>ত</a:t>
            </a:r>
            <a:r>
              <a:rPr altLang="en-US" sz="3200" lang="en-IN"/>
              <a:t>ি</a:t>
            </a:r>
            <a:r>
              <a:rPr altLang="en-US" sz="3200" lang="en-IN"/>
              <a:t>সংঘ</a:t>
            </a:r>
            <a:r>
              <a:rPr altLang="en-US" sz="3200" lang="en-IN"/>
              <a:t>। </a:t>
            </a:r>
            <a:r>
              <a:rPr altLang="en-US" sz="3200" lang="en-IN"/>
              <a:t>বিশ</a:t>
            </a:r>
            <a:r>
              <a:rPr altLang="en-US" sz="3200" lang="en-IN"/>
              <a:t>্ব</a:t>
            </a:r>
            <a:r>
              <a:rPr altLang="en-US" sz="3200" lang="en-IN"/>
              <a:t>ে</a:t>
            </a:r>
            <a:r>
              <a:rPr altLang="en-US" sz="3200" lang="en-US"/>
              <a:t> </a:t>
            </a:r>
            <a:r>
              <a:rPr altLang="en-US" sz="3200" lang="en-IN"/>
              <a:t>শ</a:t>
            </a:r>
            <a:r>
              <a:rPr altLang="en-US" sz="3200" lang="en-IN"/>
              <a:t>া</a:t>
            </a:r>
            <a:r>
              <a:rPr altLang="en-US" sz="3200" lang="en-IN"/>
              <a:t>ন্তি</a:t>
            </a:r>
            <a:r>
              <a:rPr altLang="en-US" sz="3200" lang="en-US"/>
              <a:t> </a:t>
            </a:r>
            <a:r>
              <a:rPr altLang="en-US" sz="3200" lang="en-IN"/>
              <a:t>স্থ</a:t>
            </a:r>
            <a:r>
              <a:rPr altLang="en-US" sz="3200" lang="en-IN"/>
              <a:t>া</a:t>
            </a:r>
            <a:r>
              <a:rPr altLang="en-US" sz="3200" lang="en-IN"/>
              <a:t>প</a:t>
            </a:r>
            <a:r>
              <a:rPr altLang="en-US" sz="3200" lang="en-IN"/>
              <a:t>ন</a:t>
            </a:r>
            <a:r>
              <a:rPr altLang="en-US" sz="3200" lang="en-IN"/>
              <a:t>ের</a:t>
            </a:r>
            <a:r>
              <a:rPr altLang="en-US" sz="3200" lang="en-US"/>
              <a:t> </a:t>
            </a:r>
            <a:r>
              <a:rPr altLang="en-US" sz="3200" lang="en-IN"/>
              <a:t>লক্ষ</a:t>
            </a:r>
            <a:r>
              <a:rPr altLang="en-US" sz="3200" lang="en-IN"/>
              <a:t>্য</a:t>
            </a:r>
            <a:r>
              <a:rPr altLang="en-US" sz="3200" lang="en-US"/>
              <a:t> </a:t>
            </a:r>
            <a:r>
              <a:rPr altLang="en-US" sz="3200" lang="en-IN"/>
              <a:t>ন</a:t>
            </a:r>
            <a:r>
              <a:rPr altLang="en-US" sz="3200" lang="en-IN"/>
              <a:t>ি</a:t>
            </a:r>
            <a:r>
              <a:rPr altLang="en-US" sz="3200" lang="en-IN"/>
              <a:t>য়ে</a:t>
            </a:r>
            <a:r>
              <a:rPr altLang="en-US" sz="3200" lang="en-US"/>
              <a:t> </a:t>
            </a:r>
            <a:r>
              <a:rPr altLang="en-US" sz="3200" lang="en-IN"/>
              <a:t>জ</a:t>
            </a:r>
            <a:r>
              <a:rPr altLang="en-US" sz="3200" lang="en-IN"/>
              <a:t>া</a:t>
            </a:r>
            <a:r>
              <a:rPr altLang="en-US" sz="3200" lang="en-IN"/>
              <a:t>ত</a:t>
            </a:r>
            <a:r>
              <a:rPr altLang="en-US" sz="3200" lang="en-IN"/>
              <a:t>ি</a:t>
            </a:r>
            <a:r>
              <a:rPr altLang="en-US" sz="3200" lang="en-IN"/>
              <a:t>সংঘ</a:t>
            </a:r>
            <a:r>
              <a:rPr altLang="en-US" sz="3200" lang="en-US"/>
              <a:t> </a:t>
            </a:r>
            <a:r>
              <a:rPr altLang="en-US" sz="3200" lang="en-IN"/>
              <a:t>গঠ</a:t>
            </a:r>
            <a:r>
              <a:rPr altLang="en-US" sz="3200" lang="en-IN"/>
              <a:t>ন</a:t>
            </a:r>
            <a:r>
              <a:rPr altLang="en-US" sz="3200" lang="en-US"/>
              <a:t> </a:t>
            </a:r>
            <a:r>
              <a:rPr altLang="en-US" sz="3200" lang="en-IN"/>
              <a:t>করা</a:t>
            </a:r>
            <a:r>
              <a:rPr altLang="en-US" sz="3200" lang="en-US"/>
              <a:t> </a:t>
            </a:r>
            <a:r>
              <a:rPr altLang="en-US" sz="3200" lang="en-IN"/>
              <a:t>হয়</a:t>
            </a:r>
            <a:r>
              <a:rPr altLang="en-US" sz="3200" lang="en-IN"/>
              <a:t>। </a:t>
            </a:r>
            <a:r>
              <a:rPr altLang="en-US" sz="3200" lang="en-IN"/>
              <a:t>তাছ</a:t>
            </a:r>
            <a:r>
              <a:rPr altLang="en-US" sz="3200" lang="en-IN"/>
              <a:t>াড়া</a:t>
            </a:r>
            <a:r>
              <a:rPr altLang="en-US" sz="3200" lang="en-US"/>
              <a:t> </a:t>
            </a:r>
            <a:r>
              <a:rPr altLang="en-US" sz="3200" lang="en-IN"/>
              <a:t>র</a:t>
            </a:r>
            <a:r>
              <a:rPr altLang="en-US" sz="3200" lang="en-IN"/>
              <a:t>য়</a:t>
            </a:r>
            <a:r>
              <a:rPr altLang="en-US" sz="3200" lang="en-IN"/>
              <a:t>েছে</a:t>
            </a:r>
            <a:r>
              <a:rPr altLang="en-US" sz="3200" lang="en-US"/>
              <a:t> </a:t>
            </a:r>
            <a:r>
              <a:rPr altLang="en-US" sz="3200" lang="en-IN"/>
              <a:t>ব</a:t>
            </a:r>
            <a:r>
              <a:rPr altLang="en-US" sz="3200" lang="en-IN"/>
              <a:t>ি</a:t>
            </a:r>
            <a:r>
              <a:rPr altLang="en-US" sz="3200" lang="en-IN"/>
              <a:t>ভ</a:t>
            </a:r>
            <a:r>
              <a:rPr altLang="en-US" sz="3200" lang="en-IN"/>
              <a:t>িন্ন</a:t>
            </a:r>
            <a:r>
              <a:rPr altLang="en-US" sz="3200" lang="en-US"/>
              <a:t> </a:t>
            </a:r>
            <a:r>
              <a:rPr altLang="en-US" sz="3200" lang="en-IN"/>
              <a:t>আঞ্চ</a:t>
            </a:r>
            <a:r>
              <a:rPr altLang="en-US" sz="3200" lang="en-IN"/>
              <a:t>লিক</a:t>
            </a:r>
            <a:r>
              <a:rPr altLang="en-US" sz="3200" lang="en-US"/>
              <a:t> </a:t>
            </a:r>
            <a:r>
              <a:rPr altLang="en-US" sz="3200" lang="en-IN"/>
              <a:t>সহযোগিতা</a:t>
            </a:r>
            <a:r>
              <a:rPr altLang="en-US" sz="3200" lang="en-US"/>
              <a:t> </a:t>
            </a:r>
            <a:r>
              <a:rPr altLang="en-US" sz="3200" lang="en-IN"/>
              <a:t>সংস্থা</a:t>
            </a:r>
            <a:r>
              <a:rPr altLang="en-US" sz="3200" lang="en-IN"/>
              <a:t>। </a:t>
            </a:r>
            <a:r>
              <a:rPr altLang="en-US" sz="3200" lang="en-IN"/>
              <a:t>য</a:t>
            </a:r>
            <a:r>
              <a:rPr altLang="en-US" sz="3200" lang="en-IN"/>
              <a:t>ে</a:t>
            </a:r>
            <a:r>
              <a:rPr altLang="en-US" sz="3200" lang="en-IN"/>
              <a:t>ম</a:t>
            </a:r>
            <a:r>
              <a:rPr altLang="en-US" sz="3200" lang="en-IN"/>
              <a:t>ন</a:t>
            </a:r>
            <a:r>
              <a:rPr altLang="en-US" sz="3200" lang="en-US"/>
              <a:t> </a:t>
            </a:r>
            <a:r>
              <a:rPr altLang="en-US" sz="3200" lang="en-US"/>
              <a:t>-সার্ক</a:t>
            </a:r>
            <a:r>
              <a:rPr altLang="en-US" sz="3200" lang="en-US"/>
              <a:t>,</a:t>
            </a:r>
            <a:r>
              <a:rPr altLang="en-US" sz="3200" lang="en-IN"/>
              <a:t>আ</a:t>
            </a:r>
            <a:r>
              <a:rPr altLang="en-US" sz="3200" lang="en-IN"/>
              <a:t>স</a:t>
            </a:r>
            <a:r>
              <a:rPr altLang="en-US" sz="3200" lang="en-IN"/>
              <a:t>ি</a:t>
            </a:r>
            <a:r>
              <a:rPr altLang="en-US" sz="3200" lang="en-IN"/>
              <a:t>য়</a:t>
            </a:r>
            <a:r>
              <a:rPr altLang="en-US" sz="3200" lang="en-IN"/>
              <a:t>া</a:t>
            </a:r>
            <a:r>
              <a:rPr altLang="en-US" sz="3200" lang="en-IN"/>
              <a:t>ন</a:t>
            </a:r>
            <a:r>
              <a:rPr altLang="en-US" sz="3200" lang="en-US"/>
              <a:t>,</a:t>
            </a:r>
            <a:r>
              <a:rPr altLang="en-US" sz="3200" lang="en-IN"/>
              <a:t>ই</a:t>
            </a:r>
            <a:r>
              <a:rPr altLang="en-US" sz="3200" lang="en-IN"/>
              <a:t>ই</a:t>
            </a:r>
            <a:r>
              <a:rPr altLang="en-US" sz="3200" lang="en-IN"/>
              <a:t>উ</a:t>
            </a:r>
            <a:r>
              <a:rPr altLang="en-US" sz="3200" lang="en-US"/>
              <a:t>, </a:t>
            </a:r>
            <a:r>
              <a:rPr altLang="en-US" sz="3200" lang="en-IN"/>
              <a:t>ও</a:t>
            </a:r>
            <a:r>
              <a:rPr altLang="en-US" sz="3200" lang="en-US"/>
              <a:t> </a:t>
            </a:r>
            <a:r>
              <a:rPr altLang="en-US" sz="3200" lang="en-IN"/>
              <a:t>আ</a:t>
            </a:r>
            <a:r>
              <a:rPr altLang="en-US" sz="3200" lang="en-IN"/>
              <a:t>ই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ি</a:t>
            </a:r>
            <a:r>
              <a:rPr altLang="en-US" sz="3200" lang="en-US"/>
              <a:t> </a:t>
            </a:r>
            <a:r>
              <a:rPr altLang="en-US" sz="3200" lang="en-IN"/>
              <a:t>প</a:t>
            </a:r>
            <a:r>
              <a:rPr altLang="en-US" sz="3200" lang="en-IN"/>
              <a:t>্র</a:t>
            </a:r>
            <a:r>
              <a:rPr altLang="en-US" sz="3200" lang="en-IN"/>
              <a:t>ভ</a:t>
            </a:r>
            <a:r>
              <a:rPr altLang="en-US" sz="3200" lang="en-IN"/>
              <a:t>ৃতি</a:t>
            </a:r>
            <a:r>
              <a:rPr altLang="en-US" sz="3200" lang="en-IN"/>
              <a:t>। </a:t>
            </a:r>
            <a:r>
              <a:rPr altLang="en-US" sz="3200" lang="en-IN"/>
              <a:t> </a:t>
            </a:r>
            <a:endParaRPr sz="2800" lang="en-IN"/>
          </a:p>
          <a:p>
            <a:pPr algn="ctr"/>
            <a:r>
              <a:rPr altLang="en-US" sz="3200" lang="en-IN"/>
              <a:t>আঞ্চ</a:t>
            </a:r>
            <a:r>
              <a:rPr altLang="en-US" sz="3200" lang="en-IN"/>
              <a:t>লিক</a:t>
            </a:r>
            <a:r>
              <a:rPr altLang="en-US" sz="3200" lang="en-US"/>
              <a:t> </a:t>
            </a:r>
            <a:r>
              <a:rPr altLang="en-US" sz="3200" lang="en-IN"/>
              <a:t>সহযোগিতা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অ</a:t>
            </a:r>
            <a:r>
              <a:rPr altLang="en-US" sz="3200" lang="en-IN"/>
              <a:t>ন</a:t>
            </a:r>
            <a:r>
              <a:rPr altLang="en-US" sz="3200" lang="en-IN"/>
              <a:t>েক</a:t>
            </a:r>
            <a:r>
              <a:rPr altLang="en-US" sz="3200" lang="en-US"/>
              <a:t> </a:t>
            </a:r>
            <a:r>
              <a:rPr altLang="en-US" sz="3200" lang="en-IN"/>
              <a:t>ক্ষ</a:t>
            </a:r>
            <a:r>
              <a:rPr altLang="en-US" sz="3200" lang="en-IN"/>
              <a:t>ে</a:t>
            </a:r>
            <a:r>
              <a:rPr altLang="en-US" sz="3200" lang="en-IN"/>
              <a:t>ত</a:t>
            </a:r>
            <a:r>
              <a:rPr altLang="en-US" sz="3200" lang="en-IN"/>
              <a:t>্র</a:t>
            </a:r>
            <a:r>
              <a:rPr altLang="en-US" sz="3200" lang="en-US"/>
              <a:t> </a:t>
            </a:r>
            <a:r>
              <a:rPr altLang="en-US" sz="3200" lang="en-IN"/>
              <a:t>র</a:t>
            </a:r>
            <a:r>
              <a:rPr altLang="en-US" sz="3200" lang="en-IN"/>
              <a:t>য়</a:t>
            </a:r>
            <a:r>
              <a:rPr altLang="en-US" sz="3200" lang="en-IN"/>
              <a:t>ে</a:t>
            </a:r>
            <a:r>
              <a:rPr altLang="en-US" sz="3200" lang="en-IN"/>
              <a:t>ছে</a:t>
            </a:r>
            <a:r>
              <a:rPr altLang="en-US" sz="3200" lang="en-US"/>
              <a:t>,</a:t>
            </a:r>
            <a:r>
              <a:rPr altLang="en-US" sz="3200" lang="en-US"/>
              <a:t> </a:t>
            </a:r>
            <a:r>
              <a:rPr altLang="en-US" sz="3200" lang="en-IN"/>
              <a:t>য</a:t>
            </a:r>
            <a:r>
              <a:rPr altLang="en-US" sz="3200" lang="en-IN"/>
              <a:t>ে</a:t>
            </a:r>
            <a:r>
              <a:rPr altLang="en-US" sz="3200" lang="en-IN"/>
              <a:t>মন</a:t>
            </a:r>
            <a:r>
              <a:rPr altLang="en-US" sz="3200" lang="en-US"/>
              <a:t>-</a:t>
            </a:r>
            <a:r>
              <a:rPr altLang="en-US" sz="3200" lang="en-IN"/>
              <a:t>শ</a:t>
            </a:r>
            <a:r>
              <a:rPr altLang="en-US" sz="3200" lang="en-IN"/>
              <a:t>ি</a:t>
            </a:r>
            <a:r>
              <a:rPr altLang="en-US" sz="3200" lang="en-IN"/>
              <a:t>ল</a:t>
            </a:r>
            <a:r>
              <a:rPr altLang="en-US" sz="3200" lang="en-IN"/>
              <a:t>্প</a:t>
            </a:r>
            <a:r>
              <a:rPr altLang="en-US" sz="3200" lang="en-US"/>
              <a:t>-</a:t>
            </a:r>
            <a:r>
              <a:rPr altLang="en-US" sz="3200" lang="en-IN"/>
              <a:t>ব</a:t>
            </a:r>
            <a:r>
              <a:rPr altLang="en-US" sz="3200" lang="en-IN"/>
              <a:t>া</a:t>
            </a:r>
            <a:r>
              <a:rPr altLang="en-US" sz="3200" lang="en-IN"/>
              <a:t>ণিজ্য</a:t>
            </a:r>
            <a:r>
              <a:rPr altLang="en-US" sz="3200" lang="en-US"/>
              <a:t>, </a:t>
            </a:r>
            <a:r>
              <a:rPr altLang="en-US" sz="3200" lang="en-IN"/>
              <a:t>ন</a:t>
            </a:r>
            <a:r>
              <a:rPr altLang="en-US" sz="3200" lang="en-IN"/>
              <a:t>ি</a:t>
            </a:r>
            <a:r>
              <a:rPr altLang="en-US" sz="3200" lang="en-IN"/>
              <a:t>র</a:t>
            </a:r>
            <a:r>
              <a:rPr altLang="en-US" sz="3200" lang="en-IN"/>
              <a:t>া</a:t>
            </a:r>
            <a:r>
              <a:rPr altLang="en-US" sz="3200" lang="en-IN"/>
              <a:t>পত্তা</a:t>
            </a:r>
            <a:r>
              <a:rPr altLang="en-US" sz="3200" lang="en-US"/>
              <a:t>, </a:t>
            </a:r>
            <a:r>
              <a:rPr altLang="en-US" sz="3200" lang="en-IN"/>
              <a:t>জ</a:t>
            </a:r>
            <a:r>
              <a:rPr altLang="en-US" sz="3200" lang="en-IN"/>
              <a:t>্ব</a:t>
            </a:r>
            <a:r>
              <a:rPr altLang="en-US" sz="3200" lang="en-IN"/>
              <a:t>া</a:t>
            </a:r>
            <a:r>
              <a:rPr altLang="en-US" sz="3200" lang="en-IN"/>
              <a:t>লানি</a:t>
            </a:r>
            <a:r>
              <a:rPr altLang="en-US" sz="3200" lang="en-US"/>
              <a:t>, </a:t>
            </a:r>
            <a:r>
              <a:rPr altLang="en-US" sz="3200" lang="en-IN"/>
              <a:t>তথ</a:t>
            </a:r>
            <a:r>
              <a:rPr altLang="en-US" sz="3200" lang="en-IN"/>
              <a:t>্য</a:t>
            </a:r>
            <a:r>
              <a:rPr altLang="en-US" sz="3200" lang="en-US"/>
              <a:t>-</a:t>
            </a:r>
            <a:r>
              <a:rPr altLang="en-US" sz="3200" lang="en-IN"/>
              <a:t>প</a:t>
            </a:r>
            <a:r>
              <a:rPr altLang="en-US" sz="3200" lang="en-IN"/>
              <a:t>্র</a:t>
            </a:r>
            <a:r>
              <a:rPr altLang="en-US" sz="3200" lang="en-IN"/>
              <a:t>য</a:t>
            </a:r>
            <a:r>
              <a:rPr altLang="en-US" sz="3200" lang="en-IN"/>
              <a:t>ু</a:t>
            </a:r>
            <a:r>
              <a:rPr altLang="en-US" sz="3200" lang="en-IN"/>
              <a:t>ক</a:t>
            </a:r>
            <a:r>
              <a:rPr altLang="en-US" sz="3200" lang="en-IN"/>
              <a:t>্ত</a:t>
            </a:r>
            <a:r>
              <a:rPr altLang="en-US" sz="3200" lang="en-IN"/>
              <a:t>ি</a:t>
            </a:r>
            <a:r>
              <a:rPr altLang="en-US" sz="3200" lang="en-US"/>
              <a:t>,</a:t>
            </a:r>
            <a:r>
              <a:rPr altLang="en-US" sz="3200" lang="en-IN"/>
              <a:t>কৃ</a:t>
            </a:r>
            <a:r>
              <a:rPr altLang="en-US" sz="3200" lang="en-IN"/>
              <a:t>ষি</a:t>
            </a:r>
            <a:r>
              <a:rPr altLang="en-US" sz="3200" lang="en-US"/>
              <a:t>, </a:t>
            </a:r>
            <a:r>
              <a:rPr altLang="en-US" sz="3200" lang="en-IN"/>
              <a:t>ক</a:t>
            </a:r>
            <a:r>
              <a:rPr altLang="en-US" sz="3200" lang="en-IN"/>
              <a:t>্র</a:t>
            </a:r>
            <a:r>
              <a:rPr altLang="en-US" sz="3200" lang="en-IN"/>
              <a:t>ী</a:t>
            </a:r>
            <a:r>
              <a:rPr altLang="en-US" sz="3200" lang="en-IN"/>
              <a:t>ড়া</a:t>
            </a:r>
            <a:r>
              <a:rPr altLang="en-US" sz="3200" lang="en-US"/>
              <a:t>, </a:t>
            </a:r>
            <a:r>
              <a:rPr altLang="en-US" sz="3200" lang="en-IN"/>
              <a:t>প</a:t>
            </a:r>
            <a:r>
              <a:rPr altLang="en-US" sz="3200" lang="en-IN"/>
              <a:t>র</a:t>
            </a:r>
            <a:r>
              <a:rPr altLang="en-US" sz="3200" lang="en-IN"/>
              <a:t>ি</a:t>
            </a:r>
            <a:r>
              <a:rPr altLang="en-US" sz="3200" lang="en-IN"/>
              <a:t>ব</a:t>
            </a:r>
            <a:r>
              <a:rPr altLang="en-US" sz="3200" lang="en-IN"/>
              <a:t>হ</a:t>
            </a:r>
            <a:r>
              <a:rPr altLang="en-US" sz="3200" lang="en-IN"/>
              <a:t>ন</a:t>
            </a:r>
            <a:r>
              <a:rPr altLang="en-US" sz="3200" lang="en-US"/>
              <a:t> </a:t>
            </a:r>
            <a:r>
              <a:rPr altLang="en-US" sz="3200" lang="en-IN"/>
              <a:t>ও</a:t>
            </a:r>
            <a:r>
              <a:rPr altLang="en-US" sz="3200" lang="en-US"/>
              <a:t> </a:t>
            </a:r>
            <a:r>
              <a:rPr altLang="en-US" sz="3200" lang="en-IN"/>
              <a:t>য</a:t>
            </a:r>
            <a:r>
              <a:rPr altLang="en-US" sz="3200" lang="en-IN"/>
              <a:t>ো</a:t>
            </a:r>
            <a:r>
              <a:rPr altLang="en-US" sz="3200" lang="en-IN"/>
              <a:t>গাযোগ</a:t>
            </a:r>
            <a:r>
              <a:rPr altLang="en-US" sz="3200" lang="en-US"/>
              <a:t>, </a:t>
            </a:r>
            <a:r>
              <a:rPr altLang="en-US" sz="3200" lang="en-IN"/>
              <a:t>জ</a:t>
            </a:r>
            <a:r>
              <a:rPr altLang="en-US" sz="3200" lang="en-IN"/>
              <a:t>ল</a:t>
            </a:r>
            <a:r>
              <a:rPr altLang="en-US" sz="3200" lang="en-IN"/>
              <a:t>বায়ু</a:t>
            </a:r>
            <a:r>
              <a:rPr altLang="en-US" sz="3200" lang="en-US"/>
              <a:t> </a:t>
            </a:r>
            <a:r>
              <a:rPr altLang="en-US" sz="3200" lang="en-IN"/>
              <a:t>ও</a:t>
            </a:r>
            <a:r>
              <a:rPr altLang="en-US" sz="3200" lang="en-US"/>
              <a:t> </a:t>
            </a:r>
            <a:r>
              <a:rPr altLang="en-US" sz="3200" lang="en-IN"/>
              <a:t>প</a:t>
            </a:r>
            <a:r>
              <a:rPr altLang="en-US" sz="3200" lang="en-IN"/>
              <a:t>র</a:t>
            </a:r>
            <a:r>
              <a:rPr altLang="en-US" sz="3200" lang="en-IN"/>
              <a:t>ি</a:t>
            </a:r>
            <a:r>
              <a:rPr altLang="en-US" sz="3200" lang="en-IN"/>
              <a:t>ব</a:t>
            </a:r>
            <a:r>
              <a:rPr altLang="en-US" sz="3200" lang="en-IN"/>
              <a:t>েশ</a:t>
            </a:r>
            <a:r>
              <a:rPr altLang="en-US" sz="3200" lang="en-US"/>
              <a:t> </a:t>
            </a:r>
            <a:r>
              <a:rPr altLang="en-US" sz="3200" lang="en-IN"/>
              <a:t>ই</a:t>
            </a:r>
            <a:r>
              <a:rPr altLang="en-US" sz="3200" lang="en-IN"/>
              <a:t>ত</a:t>
            </a:r>
            <a:r>
              <a:rPr altLang="en-US" sz="3200" lang="en-IN"/>
              <a:t>্যাদি</a:t>
            </a:r>
            <a:r>
              <a:rPr altLang="en-US" sz="3200" lang="en-IN"/>
              <a:t>। 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endParaRPr sz="2800" lang="en-IN"/>
          </a:p>
        </p:txBody>
      </p:sp>
      <p:sp>
        <p:nvSpPr>
          <p:cNvPr id="1048610" name=""/>
          <p:cNvSpPr/>
          <p:nvPr/>
        </p:nvSpPr>
        <p:spPr>
          <a:xfrm>
            <a:off x="494015" y="250165"/>
            <a:ext cx="7940448" cy="1282606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/>
              <a:t>সং</a:t>
            </a:r>
            <a:r>
              <a:rPr altLang="en-US" sz="4000" lang="en-IN"/>
              <a:t>ক</a:t>
            </a:r>
            <a:r>
              <a:rPr altLang="en-US" sz="4000" lang="en-IN"/>
              <a:t>্ষিপ্ত</a:t>
            </a:r>
            <a:r>
              <a:rPr altLang="en-US" sz="4000" lang="en-US"/>
              <a:t> </a:t>
            </a:r>
            <a:r>
              <a:rPr altLang="en-US" sz="4000" lang="en-IN"/>
              <a:t>আলোচনা</a:t>
            </a:r>
            <a:r>
              <a:rPr altLang="en-US" sz="4000" lang="en-US"/>
              <a:t>-</a:t>
            </a:r>
            <a:r>
              <a:rPr altLang="en-US" sz="4000" lang="en-US"/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M2006C3MII</dc:creator>
  <dcterms:created xsi:type="dcterms:W3CDTF">2015-05-07T21:30:45Z</dcterms:created>
  <dcterms:modified xsi:type="dcterms:W3CDTF">2021-12-24T02:13:21Z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41841fcf97c84e658310ce8eebc45d01</vt:lpwstr>
  </property>
</Properties>
</file>