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7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5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0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1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3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9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1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2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8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1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1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B18-A497-4C28-8A3B-A8FB4A41B217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DE299-2223-483B-AB8F-01BCA160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9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3588746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9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438" y="2033915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9976" y="1540014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600" dirty="0"/>
              <a:t>تعريف الأستاذ : </a:t>
            </a:r>
          </a:p>
          <a:p>
            <a:r>
              <a:rPr lang="ar-SA" sz="3600" dirty="0"/>
              <a:t>محمد مجيب الرحمن</a:t>
            </a:r>
          </a:p>
          <a:p>
            <a:r>
              <a:rPr lang="ar-SA" sz="3600" dirty="0"/>
              <a:t>الأستاذ المساعد</a:t>
            </a:r>
          </a:p>
          <a:p>
            <a:r>
              <a:rPr lang="ar-SA" sz="3600" dirty="0"/>
              <a:t>المدرسة المجددية الإسلا مية (العالم)</a:t>
            </a:r>
          </a:p>
          <a:p>
            <a:r>
              <a:rPr lang="ar-SA" sz="36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390066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0462" y="1519707"/>
            <a:ext cx="6220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/>
              <a:t>عنوان الدرس</a:t>
            </a:r>
          </a:p>
          <a:p>
            <a:endParaRPr lang="ar-SA" sz="4800" dirty="0"/>
          </a:p>
          <a:p>
            <a:r>
              <a:rPr lang="ar-SA" sz="4800" smtClean="0"/>
              <a:t>الصف العالم </a:t>
            </a:r>
            <a:r>
              <a:rPr lang="en-US" sz="4800" dirty="0" smtClean="0"/>
              <a:t> </a:t>
            </a:r>
            <a:endParaRPr lang="ar-SA" sz="4800" dirty="0"/>
          </a:p>
          <a:p>
            <a:endParaRPr lang="ar-SA" sz="4800" dirty="0"/>
          </a:p>
          <a:p>
            <a:r>
              <a:rPr lang="ar-SA" sz="4800" dirty="0"/>
              <a:t>الورقة الثانية للأدب العربي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127" y="181947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1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4" y="1068947"/>
            <a:ext cx="85515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/>
              <a:t>اعلان الدرس</a:t>
            </a:r>
          </a:p>
          <a:p>
            <a:endParaRPr lang="ar-SA" sz="4400" dirty="0"/>
          </a:p>
          <a:p>
            <a:endParaRPr lang="ar-SA" sz="4400" dirty="0"/>
          </a:p>
          <a:p>
            <a:r>
              <a:rPr lang="ar-SA" sz="4400" dirty="0"/>
              <a:t> </a:t>
            </a:r>
            <a:r>
              <a:rPr lang="ar-SA" sz="4400" dirty="0" smtClean="0"/>
              <a:t> الاعراب -الاول</a:t>
            </a:r>
            <a:endParaRPr lang="ar-SA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530" y="140273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58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0458" y="1077363"/>
            <a:ext cx="67485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/>
              <a:t>النتائج من </a:t>
            </a:r>
            <a:r>
              <a:rPr lang="ar-SA" sz="2000" dirty="0" smtClean="0"/>
              <a:t>الدرس :</a:t>
            </a:r>
            <a:endParaRPr lang="ar-SA" sz="2000" dirty="0"/>
          </a:p>
          <a:p>
            <a:endParaRPr lang="ar-SA" sz="2000" dirty="0"/>
          </a:p>
          <a:p>
            <a:r>
              <a:rPr lang="ar-SA" sz="2000" dirty="0"/>
              <a:t>يستطيع الطلاب بعد انتهاء هذا </a:t>
            </a:r>
            <a:r>
              <a:rPr lang="ar-SA" sz="2000" dirty="0" smtClean="0"/>
              <a:t>الدرس:</a:t>
            </a:r>
          </a:p>
          <a:p>
            <a:endParaRPr lang="ar-SA" sz="2000" dirty="0" smtClean="0"/>
          </a:p>
          <a:p>
            <a:r>
              <a:rPr lang="ar-SA" sz="2000" dirty="0" smtClean="0"/>
              <a:t>ان يبينوا اقسام الاعراب *</a:t>
            </a:r>
            <a:endParaRPr lang="ar-SA" sz="2000" dirty="0"/>
          </a:p>
          <a:p>
            <a:endParaRPr lang="ar-SA" sz="2000" dirty="0"/>
          </a:p>
          <a:p>
            <a:r>
              <a:rPr lang="ar-SA" sz="2000" dirty="0"/>
              <a:t>ان يبينوا </a:t>
            </a:r>
            <a:r>
              <a:rPr lang="ar-SA" sz="2000" dirty="0" smtClean="0"/>
              <a:t> الاعراب الاول *</a:t>
            </a:r>
            <a:endParaRPr lang="ar-SA" sz="2000" dirty="0"/>
          </a:p>
          <a:p>
            <a:r>
              <a:rPr lang="ar-SA" sz="3200" dirty="0"/>
              <a:t> </a:t>
            </a:r>
          </a:p>
          <a:p>
            <a:r>
              <a:rPr lang="ar-SA" dirty="0"/>
              <a:t>ان يقولوا </a:t>
            </a:r>
            <a:r>
              <a:rPr lang="ar-SA" dirty="0" smtClean="0"/>
              <a:t> امثلة الاعراب الاول *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588" y="136736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3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8110" y="248027"/>
            <a:ext cx="535059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00" dirty="0" smtClean="0"/>
              <a:t>فصل في أصناف اعراب الاسم  -</a:t>
            </a:r>
          </a:p>
          <a:p>
            <a:endParaRPr lang="ar-SA" sz="1600" dirty="0"/>
          </a:p>
          <a:p>
            <a:r>
              <a:rPr lang="ar-SA" sz="1600" dirty="0" smtClean="0"/>
              <a:t>وهي تسعة أصناف –</a:t>
            </a:r>
          </a:p>
          <a:p>
            <a:endParaRPr lang="ar-SA" sz="1600" dirty="0"/>
          </a:p>
          <a:p>
            <a:r>
              <a:rPr lang="ar-SA" sz="1600" dirty="0" smtClean="0"/>
              <a:t>الأول -:</a:t>
            </a:r>
          </a:p>
          <a:p>
            <a:r>
              <a:rPr lang="ar-SA" sz="1600" dirty="0" smtClean="0"/>
              <a:t>ان يكون الرفع بالضمة والنصب بالفتح والجر بالكسرة –</a:t>
            </a:r>
          </a:p>
          <a:p>
            <a:r>
              <a:rPr lang="ar-SA" sz="1600" dirty="0" smtClean="0"/>
              <a:t>ويختص بالمفرد المنصرف الصحيح وهو عند النحاة ما لا يكون في اخره حرف علة كزيد –</a:t>
            </a:r>
          </a:p>
          <a:p>
            <a:r>
              <a:rPr lang="ar-SA" sz="1600" dirty="0"/>
              <a:t> </a:t>
            </a:r>
            <a:r>
              <a:rPr lang="ar-SA" sz="1600" dirty="0" smtClean="0"/>
              <a:t>وبالجاري مجري الصحيح وهو ما يكون في اخره واو او ياء ما قبلها ساكن كدلو وظبي –</a:t>
            </a:r>
          </a:p>
          <a:p>
            <a:r>
              <a:rPr lang="ar-SA" sz="1600" dirty="0" smtClean="0"/>
              <a:t>وبالجمع المكسر المنصرف  كرجال – نحو:</a:t>
            </a:r>
          </a:p>
          <a:p>
            <a:r>
              <a:rPr lang="ar-SA" sz="1600" dirty="0" smtClean="0"/>
              <a:t>جاءني زيد ودلو وظبي ورجال-</a:t>
            </a:r>
            <a:r>
              <a:rPr lang="ar-SA" sz="1600" dirty="0" err="1" smtClean="0"/>
              <a:t>ورائيت</a:t>
            </a:r>
            <a:r>
              <a:rPr lang="ar-SA" sz="1600" dirty="0" smtClean="0"/>
              <a:t> زيدا ودلوا وظبيا ورجالا ومررت بزيد ودلو وظبي ورجال </a:t>
            </a:r>
            <a:r>
              <a:rPr lang="ar-SA" dirty="0" smtClean="0"/>
              <a:t>-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633" y="174283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47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639" y="1955549"/>
            <a:ext cx="49160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/>
              <a:t>الى اللقاء</a:t>
            </a:r>
          </a:p>
          <a:p>
            <a:endParaRPr lang="ar-SA" sz="4400" dirty="0"/>
          </a:p>
          <a:p>
            <a:r>
              <a:rPr lang="ar-SA" sz="44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321" y="165692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2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20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Microsoft account</dc:creator>
  <cp:lastModifiedBy>Microsoft account</cp:lastModifiedBy>
  <cp:revision>17</cp:revision>
  <dcterms:created xsi:type="dcterms:W3CDTF">2020-11-20T00:15:39Z</dcterms:created>
  <dcterms:modified xsi:type="dcterms:W3CDTF">2021-04-24T15:27:47Z</dcterms:modified>
</cp:coreProperties>
</file>