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75" r:id="rId3"/>
    <p:sldId id="276" r:id="rId4"/>
    <p:sldId id="259" r:id="rId5"/>
    <p:sldId id="260" r:id="rId6"/>
    <p:sldId id="277" r:id="rId7"/>
    <p:sldId id="262" r:id="rId8"/>
    <p:sldId id="263" r:id="rId9"/>
    <p:sldId id="268" r:id="rId10"/>
    <p:sldId id="264" r:id="rId11"/>
    <p:sldId id="265" r:id="rId12"/>
    <p:sldId id="269" r:id="rId13"/>
    <p:sldId id="266" r:id="rId14"/>
    <p:sldId id="270" r:id="rId15"/>
    <p:sldId id="271" r:id="rId16"/>
    <p:sldId id="267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>
        <p:scale>
          <a:sx n="60" d="100"/>
          <a:sy n="60" d="100"/>
        </p:scale>
        <p:origin x="-165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06T22:36:19.365" idx="1">
    <p:pos x="5756" y="-1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AD9B8-64FB-4992-B3C3-0BA5A02D400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B2DB7-F7D4-44C0-AF42-915FCB74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2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30A1-5F8B-4EDD-9E99-C58A4E9A38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399" y="533400"/>
            <a:ext cx="8839199" cy="1621982"/>
          </a:xfrm>
          <a:prstGeom prst="rect">
            <a:avLst/>
          </a:prstGeom>
          <a:solidFill>
            <a:srgbClr val="00B050"/>
          </a:solidFill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স্বাগতম</a:t>
            </a:r>
            <a:endParaRPr lang="en-US" sz="9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23260"/>
            <a:ext cx="8839199" cy="45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\Desktop\New folder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447800"/>
            <a:ext cx="3657600" cy="36576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2438400"/>
            <a:ext cx="2264251" cy="1619906"/>
          </a:xfrm>
          <a:prstGeom prst="rect">
            <a:avLst/>
          </a:prstGeom>
        </p:spPr>
      </p:pic>
      <p:pic>
        <p:nvPicPr>
          <p:cNvPr id="1027" name="Picture 3" descr="C:\Users\P\Desktop\New folder\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67200"/>
            <a:ext cx="1790700" cy="2247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304800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বিছানা থেকে কে দূরে/কাছে?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5791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ছেলেটি দূরে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28800" y="6019800"/>
            <a:ext cx="533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3200" y="4419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মেয়েটি কাছে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7314406" y="4191794"/>
            <a:ext cx="534988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" b="95890" l="9719" r="57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15" r="44298"/>
          <a:stretch/>
        </p:blipFill>
        <p:spPr>
          <a:xfrm>
            <a:off x="762000" y="1143000"/>
            <a:ext cx="2871733" cy="5291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5716" r="7937" b="9177"/>
          <a:stretch/>
        </p:blipFill>
        <p:spPr>
          <a:xfrm>
            <a:off x="5562600" y="3200400"/>
            <a:ext cx="2374677" cy="3012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457200"/>
            <a:ext cx="36576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গাছটি খাটো/লম্বা?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257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লম্বা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62200" y="55626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15200" y="5181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খাটো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58000" y="54102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457200"/>
            <a:ext cx="3124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সাথে মিল 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5638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2476500" y="3771900"/>
            <a:ext cx="1066800" cy="76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</p:cNvCxnSpPr>
          <p:nvPr/>
        </p:nvCxnSpPr>
        <p:spPr>
          <a:xfrm rot="16200000" flipV="1">
            <a:off x="5791200" y="4495800"/>
            <a:ext cx="21336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0200" y="2667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খাটো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\Desktop\New folder\118341_0_PM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1981200" cy="1981200"/>
          </a:xfrm>
          <a:prstGeom prst="rect">
            <a:avLst/>
          </a:prstGeom>
          <a:noFill/>
        </p:spPr>
      </p:pic>
      <p:pic>
        <p:nvPicPr>
          <p:cNvPr id="23" name="Picture 2" descr="C:\Users\P\Desktop\New folder\118341_0_PM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19600"/>
            <a:ext cx="838200" cy="838200"/>
          </a:xfrm>
          <a:prstGeom prst="rect">
            <a:avLst/>
          </a:prstGeom>
          <a:noFill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295400"/>
            <a:ext cx="3733800" cy="2121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932707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544393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2895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শিশুটি ভারী?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105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447800" y="4724400"/>
            <a:ext cx="5334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800" y="2514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হালকা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>
            <a:off x="7391400" y="2667000"/>
            <a:ext cx="533400" cy="139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2895600" cy="392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2362200"/>
            <a:ext cx="3962400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পাঠ্যবইয়ের ৫ নং পৃষ্টা খুলে ছবিগুলো দেখঃ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68580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শ্রেণিতে কে সবচেয়ে লম্বা খুঁজে বের করিঃ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P\Desktop\New folder\IMG20180115125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648200" cy="4968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3931" y="1014409"/>
            <a:ext cx="8642550" cy="3972974"/>
            <a:chOff x="242720" y="295952"/>
            <a:chExt cx="8642550" cy="3972974"/>
          </a:xfrm>
        </p:grpSpPr>
        <p:sp>
          <p:nvSpPr>
            <p:cNvPr id="7" name="TextBox 6"/>
            <p:cNvSpPr txBox="1"/>
            <p:nvPr/>
          </p:nvSpPr>
          <p:spPr>
            <a:xfrm>
              <a:off x="3484702" y="350972"/>
              <a:ext cx="2992298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 useBgFill="1">
          <p:nvSpPr>
            <p:cNvPr id="8" name="TextBox 7"/>
            <p:cNvSpPr txBox="1"/>
            <p:nvPr/>
          </p:nvSpPr>
          <p:spPr>
            <a:xfrm>
              <a:off x="6477000" y="1409700"/>
              <a:ext cx="2408270" cy="64633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এসো বলি-- 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" y="2514600"/>
              <a:ext cx="7894670" cy="1754326"/>
            </a:xfrm>
            <a:prstGeom prst="rect">
              <a:avLst/>
            </a:prstGeom>
            <a:blipFill>
              <a:blip r:embed="rId2">
                <a:duotone>
                  <a:schemeClr val="accent4">
                    <a:tint val="30000"/>
                    <a:satMod val="300000"/>
                  </a:schemeClr>
                  <a:schemeClr val="accent4">
                    <a:tint val="40000"/>
                    <a:satMod val="200000"/>
                  </a:schemeClr>
                </a:duotone>
              </a:blip>
              <a:tile tx="0" ty="0" sx="70000" sy="70000" flip="none" algn="ctr"/>
            </a:blip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 তাল বড় না লিচু বড়?</a:t>
              </a:r>
            </a:p>
            <a:p>
              <a:pPr algn="just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২. তোমার শ্রেণিতে জানালা বেশি না দরজা বেশি?</a:t>
              </a:r>
            </a:p>
            <a:p>
              <a:pPr algn="just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৩. তুমি খাটো না তোমার মা খাটো?   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5" descr="C:\Users\P\Downloads\ঝ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95952"/>
              <a:ext cx="1676400" cy="14369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42720" y="1702951"/>
              <a:ext cx="1567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5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837378" cy="48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22860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670560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দেওয়া জোড়াগুলোতে কী ধরনের পার্থক্য আছেঃ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097" y="-5722938"/>
            <a:ext cx="9144000" cy="14302915"/>
            <a:chOff x="13097" y="-5722938"/>
            <a:chExt cx="9144000" cy="1430291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07182" y="-5722938"/>
              <a:ext cx="855583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7" y="0"/>
              <a:ext cx="9144000" cy="857997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85800" y="152400"/>
              <a:ext cx="617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 smtClean="0"/>
                <a:t>ধন্যবাদ</a:t>
              </a:r>
              <a:r>
                <a:rPr lang="en-US" sz="7200" dirty="0" smtClean="0"/>
                <a:t> </a:t>
              </a:r>
              <a:r>
                <a:rPr lang="en-US" sz="7200" dirty="0" err="1" smtClean="0"/>
                <a:t>সবাইকে</a:t>
              </a:r>
              <a:r>
                <a:rPr lang="en-US" sz="7200" dirty="0" smtClean="0"/>
                <a:t> </a:t>
              </a:r>
              <a:endParaRPr lang="en-US" sz="7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099" y="517212"/>
            <a:ext cx="6218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</a:rPr>
              <a:t>wkÿK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cwiwPwZ</a:t>
            </a:r>
            <a:endParaRPr lang="en-US" sz="54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3292872"/>
            <a:ext cx="769620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</a:rPr>
              <a:t>A‡jvKv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ivYx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miKvi</a:t>
            </a:r>
            <a:endParaRPr lang="en-US" sz="4800" dirty="0" smtClean="0">
              <a:latin typeface="SutonnyMJ" pitchFamily="2" charset="0"/>
            </a:endParaRPr>
          </a:p>
          <a:p>
            <a:r>
              <a:rPr lang="en-US" sz="4800" dirty="0" err="1" smtClean="0">
                <a:latin typeface="SutonnyMJ" pitchFamily="2" charset="0"/>
              </a:rPr>
              <a:t>mnKvwi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wkÿK</a:t>
            </a:r>
            <a:endParaRPr lang="en-US" sz="4800" dirty="0" smtClean="0">
              <a:latin typeface="SutonnyMJ" pitchFamily="2" charset="0"/>
            </a:endParaRPr>
          </a:p>
          <a:p>
            <a:r>
              <a:rPr lang="en-US" sz="4800" dirty="0" err="1" smtClean="0">
                <a:latin typeface="SutonnyMJ" pitchFamily="2" charset="0"/>
              </a:rPr>
              <a:t>ejivgcyi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miKvwi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cÖv_wgK</a:t>
            </a:r>
            <a:r>
              <a:rPr lang="en-US" sz="4800" dirty="0" smtClean="0">
                <a:latin typeface="SutonnyMJ" pitchFamily="2" charset="0"/>
              </a:rPr>
              <a:t> we`¨</a:t>
            </a:r>
            <a:r>
              <a:rPr lang="en-US" sz="4800" dirty="0" err="1" smtClean="0">
                <a:latin typeface="SutonnyMJ" pitchFamily="2" charset="0"/>
              </a:rPr>
              <a:t>vjq</a:t>
            </a:r>
            <a:endParaRPr lang="en-US" sz="4800" dirty="0" smtClean="0">
              <a:latin typeface="SutonnyMJ" pitchFamily="2" charset="0"/>
            </a:endParaRPr>
          </a:p>
          <a:p>
            <a:r>
              <a:rPr lang="en-US" sz="4800" dirty="0" smtClean="0">
                <a:latin typeface="SutonnyMJ" pitchFamily="2" charset="0"/>
              </a:rPr>
              <a:t>‡</a:t>
            </a:r>
            <a:r>
              <a:rPr lang="en-US" sz="4800" dirty="0" err="1" smtClean="0">
                <a:latin typeface="SutonnyMJ" pitchFamily="2" charset="0"/>
              </a:rPr>
              <a:t>KvUPvu`cyi,wSbvB`n</a:t>
            </a:r>
            <a:r>
              <a:rPr lang="en-US" sz="4800" dirty="0" smtClean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3581400" cy="42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447800"/>
            <a:ext cx="7772400" cy="470898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cvV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cwiwPwZ</a:t>
            </a:r>
            <a:endParaRPr lang="en-US" sz="6000" dirty="0" smtClean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6000" dirty="0" err="1">
                <a:latin typeface="SutonnyMJ" pitchFamily="2" charset="0"/>
              </a:rPr>
              <a:t>w</a:t>
            </a:r>
            <a:r>
              <a:rPr lang="en-US" sz="6000" dirty="0" err="1" smtClean="0">
                <a:latin typeface="SutonnyMJ" pitchFamily="2" charset="0"/>
              </a:rPr>
              <a:t>elqt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evsjv</a:t>
            </a:r>
            <a:endParaRPr lang="en-US" sz="6000" dirty="0" smtClean="0">
              <a:latin typeface="SutonnyMJ" pitchFamily="2" charset="0"/>
            </a:endParaRPr>
          </a:p>
          <a:p>
            <a:r>
              <a:rPr lang="en-US" sz="6000" dirty="0" smtClean="0">
                <a:latin typeface="SutonnyMJ" pitchFamily="2" charset="0"/>
              </a:rPr>
              <a:t>‡</a:t>
            </a:r>
            <a:r>
              <a:rPr lang="en-US" sz="6000" dirty="0" err="1" smtClean="0">
                <a:latin typeface="SutonnyMJ" pitchFamily="2" charset="0"/>
              </a:rPr>
              <a:t>kÖwbt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cÖ_g</a:t>
            </a:r>
            <a:endParaRPr lang="en-US" sz="6000" dirty="0" smtClean="0">
              <a:latin typeface="SutonnyMJ" pitchFamily="2" charset="0"/>
            </a:endParaRPr>
          </a:p>
          <a:p>
            <a:r>
              <a:rPr lang="en-US" sz="6000" dirty="0" err="1" smtClean="0">
                <a:latin typeface="SutonnyMJ" pitchFamily="2" charset="0"/>
              </a:rPr>
              <a:t>Aa¨vqt</a:t>
            </a:r>
            <a:r>
              <a:rPr lang="en-US" sz="6000" dirty="0" smtClean="0">
                <a:latin typeface="SutonnyMJ" pitchFamily="2" charset="0"/>
              </a:rPr>
              <a:t> 1g</a:t>
            </a:r>
          </a:p>
          <a:p>
            <a:r>
              <a:rPr lang="en-US" sz="6000" dirty="0" smtClean="0">
                <a:latin typeface="SutonnyMJ" pitchFamily="2" charset="0"/>
              </a:rPr>
              <a:t>c„ôvt</a:t>
            </a:r>
            <a:r>
              <a:rPr lang="en-US" sz="6000" dirty="0">
                <a:latin typeface="SutonnyMJ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232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3581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789906" y="4000500"/>
            <a:ext cx="5715794" cy="79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P\Desktop\New folder\বফ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419600"/>
            <a:ext cx="2343150" cy="1952625"/>
          </a:xfrm>
          <a:prstGeom prst="rect">
            <a:avLst/>
          </a:prstGeom>
          <a:noFill/>
        </p:spPr>
      </p:pic>
      <p:pic>
        <p:nvPicPr>
          <p:cNvPr id="28" name="Picture 5" descr="C:\Users\P\Desktop\New folder\বফ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029200"/>
            <a:ext cx="1066800" cy="889000"/>
          </a:xfrm>
          <a:prstGeom prst="rect">
            <a:avLst/>
          </a:prstGeom>
          <a:noFill/>
        </p:spPr>
      </p:pic>
      <p:pic>
        <p:nvPicPr>
          <p:cNvPr id="17" name="Picture 4" descr="C:\Users\Samena\Desktop\Untitled-1.png"/>
          <p:cNvPicPr>
            <a:picLocks noChangeAspect="1" noChangeArrowheads="1"/>
          </p:cNvPicPr>
          <p:nvPr/>
        </p:nvPicPr>
        <p:blipFill>
          <a:blip r:embed="rId3" cstate="print"/>
          <a:srcRect l="18750" t="23611" r="27083" b="5556"/>
          <a:stretch>
            <a:fillRect/>
          </a:stretch>
        </p:blipFill>
        <p:spPr bwMode="auto">
          <a:xfrm>
            <a:off x="6019800" y="3642624"/>
            <a:ext cx="1600200" cy="2881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2" descr="C:\Users\P\Desktop\New folder\index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19200"/>
            <a:ext cx="2249225" cy="2362200"/>
          </a:xfrm>
          <a:prstGeom prst="rect">
            <a:avLst/>
          </a:prstGeom>
          <a:noFill/>
        </p:spPr>
      </p:pic>
      <p:pic>
        <p:nvPicPr>
          <p:cNvPr id="18" name="Picture 2" descr="C:\Users\P\Desktop\New folder\index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86000"/>
            <a:ext cx="1219200" cy="1280438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 l="3509" r="48246" b="26786"/>
          <a:stretch>
            <a:fillRect/>
          </a:stretch>
        </p:blipFill>
        <p:spPr bwMode="auto">
          <a:xfrm>
            <a:off x="4724400" y="2133600"/>
            <a:ext cx="2057400" cy="149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 l="51111" t="12500" b="28096"/>
          <a:stretch>
            <a:fillRect/>
          </a:stretch>
        </p:blipFill>
        <p:spPr bwMode="auto">
          <a:xfrm>
            <a:off x="7086600" y="2133600"/>
            <a:ext cx="1913741" cy="150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0" name="Straight Connector 29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4400" y="228600"/>
            <a:ext cx="762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ছবিগুলোতে তোমরা কী ধরনের পার্থক্য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2550" y="364222"/>
            <a:ext cx="6248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পার্থক্য আমরা কীভাবে প্রকাশ করতে পারি?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2819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438400"/>
            <a:ext cx="3962400" cy="1200329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 বিভিন্নভাবে প্রকাশ করা যায়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Khodiza\Prianka\documents\content(priyanka)\Slide Shows\n-EASTERN-BROWN-SNAKE-628x31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531" y="1732865"/>
            <a:ext cx="4114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Khodiza\Prianka\documents\content(priyanka)\Slide Shows\sna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46331" y="1766731"/>
            <a:ext cx="4038600" cy="286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Users\Samena\Downloads\cattle_lifestage_cow-cal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5999" y="5181600"/>
            <a:ext cx="2466623" cy="1463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5" b="16124"/>
          <a:stretch/>
        </p:blipFill>
        <p:spPr>
          <a:xfrm>
            <a:off x="1066800" y="5257800"/>
            <a:ext cx="1986891" cy="140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276"/>
            <a:ext cx="8991600" cy="65556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wkLbdjt</a:t>
            </a:r>
            <a:endParaRPr lang="en-US" sz="6000" dirty="0" smtClean="0">
              <a:solidFill>
                <a:srgbClr val="FF0000"/>
              </a:solidFill>
              <a:latin typeface="SutonnyMJ" pitchFamily="2" charset="0"/>
            </a:endParaRPr>
          </a:p>
          <a:p>
            <a:r>
              <a:rPr lang="en-US" sz="6000" dirty="0" smtClean="0">
                <a:latin typeface="SutonnyMJ" pitchFamily="2" charset="0"/>
              </a:rPr>
              <a:t>1.1.1 Kg ‡</a:t>
            </a:r>
            <a:r>
              <a:rPr lang="en-US" sz="6000" dirty="0" err="1" smtClean="0">
                <a:latin typeface="SutonnyMJ" pitchFamily="2" charset="0"/>
              </a:rPr>
              <a:t>ewk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Zzjbv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  <a:p>
            <a:r>
              <a:rPr lang="en-US" sz="6000" dirty="0" smtClean="0">
                <a:latin typeface="SutonnyMJ" pitchFamily="2" charset="0"/>
              </a:rPr>
              <a:t>1.1.2 ‡</a:t>
            </a:r>
            <a:r>
              <a:rPr lang="en-US" sz="6000" dirty="0" err="1" smtClean="0">
                <a:latin typeface="SutonnyMJ" pitchFamily="2" charset="0"/>
              </a:rPr>
              <a:t>QvU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eo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kbvKÍ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  <a:p>
            <a:r>
              <a:rPr lang="en-US" sz="6000" dirty="0" smtClean="0">
                <a:latin typeface="SutonnyMJ" pitchFamily="2" charset="0"/>
              </a:rPr>
              <a:t>1.1.3nvjKvfvix </a:t>
            </a:r>
            <a:r>
              <a:rPr lang="en-US" sz="6000" dirty="0" err="1" smtClean="0">
                <a:latin typeface="SutonnyMJ" pitchFamily="2" charset="0"/>
              </a:rPr>
              <a:t>Zzjbv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endParaRPr lang="en-US" sz="6000" dirty="0">
              <a:latin typeface="SutonnyMJ" pitchFamily="2" charset="0"/>
            </a:endParaRPr>
          </a:p>
          <a:p>
            <a:r>
              <a:rPr lang="en-US" sz="6000" dirty="0" smtClean="0">
                <a:latin typeface="SutonnyMJ" pitchFamily="2" charset="0"/>
              </a:rPr>
              <a:t>1.1.4 </a:t>
            </a:r>
            <a:r>
              <a:rPr lang="en-US" sz="6000" dirty="0" err="1" smtClean="0">
                <a:latin typeface="SutonnyMJ" pitchFamily="2" charset="0"/>
              </a:rPr>
              <a:t>Kv‡Q</a:t>
            </a:r>
            <a:r>
              <a:rPr lang="en-US" sz="6000" dirty="0" smtClean="0">
                <a:latin typeface="SutonnyMJ" pitchFamily="2" charset="0"/>
              </a:rPr>
              <a:t> `~‡i †`‡L </a:t>
            </a:r>
            <a:r>
              <a:rPr lang="en-US" sz="6000" dirty="0" err="1" smtClean="0">
                <a:latin typeface="SutonnyMJ" pitchFamily="2" charset="0"/>
              </a:rPr>
              <a:t>ej‡Z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  <a:p>
            <a:r>
              <a:rPr lang="en-US" sz="6000" dirty="0" smtClean="0">
                <a:latin typeface="SutonnyMJ" pitchFamily="2" charset="0"/>
              </a:rPr>
              <a:t>1.1.5Lv‡Uv j¤^v </a:t>
            </a:r>
            <a:r>
              <a:rPr lang="en-US" sz="6000" dirty="0" err="1" smtClean="0">
                <a:latin typeface="SutonnyMJ" pitchFamily="2" charset="0"/>
              </a:rPr>
              <a:t>Avjv`v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9777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2100" y="914400"/>
            <a:ext cx="6096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কোন ধরনের পার্থক্য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80010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পার্থক্যের তুলনা করার জন্য আমরা কী বলতে পারি?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257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105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23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399" y="1752600"/>
            <a:ext cx="2824343" cy="3259821"/>
          </a:xfrm>
          <a:prstGeom prst="rect">
            <a:avLst/>
          </a:prstGeom>
        </p:spPr>
      </p:pic>
      <p:pic>
        <p:nvPicPr>
          <p:cNvPr id="18" name="Picture 17" descr="111111.png"/>
          <p:cNvPicPr>
            <a:picLocks noChangeAspect="1"/>
          </p:cNvPicPr>
          <p:nvPr/>
        </p:nvPicPr>
        <p:blipFill>
          <a:blip r:embed="rId3" cstate="print"/>
          <a:srcRect b="11867"/>
          <a:stretch>
            <a:fillRect/>
          </a:stretch>
        </p:blipFill>
        <p:spPr>
          <a:xfrm>
            <a:off x="5029200" y="1676400"/>
            <a:ext cx="2438400" cy="344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\Desktop\New folder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447800"/>
            <a:ext cx="762000" cy="1800330"/>
          </a:xfrm>
          <a:prstGeom prst="rect">
            <a:avLst/>
          </a:prstGeom>
          <a:noFill/>
        </p:spPr>
      </p:pic>
      <p:pic>
        <p:nvPicPr>
          <p:cNvPr id="3075" name="Picture 3" descr="C:\Users\P\Desktop\New folder\image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2971800" cy="3744468"/>
          </a:xfrm>
          <a:prstGeom prst="rect">
            <a:avLst/>
          </a:prstGeom>
          <a:noFill/>
        </p:spPr>
      </p:pic>
      <p:pic>
        <p:nvPicPr>
          <p:cNvPr id="3076" name="Picture 4" descr="C:\Users\P\Desktop\New folder\0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343400"/>
            <a:ext cx="2571750" cy="1781175"/>
          </a:xfrm>
          <a:prstGeom prst="rect">
            <a:avLst/>
          </a:prstGeom>
          <a:noFill/>
        </p:spPr>
      </p:pic>
      <p:pic>
        <p:nvPicPr>
          <p:cNvPr id="7" name="Picture 4" descr="C:\Users\P\Desktop\New folder\0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263618"/>
            <a:ext cx="5189750" cy="35943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800" y="228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হাতি ও আইসক্রিমের মাঝে কোন ধরনের পার্থক্য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28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পার্থক্যকে আমরা কী বলতে পারি?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200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514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6019800"/>
            <a:ext cx="745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5715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5445555.jpg"/>
          <p:cNvPicPr>
            <a:picLocks noChangeAspect="1"/>
          </p:cNvPicPr>
          <p:nvPr/>
        </p:nvPicPr>
        <p:blipFill>
          <a:blip r:embed="rId2" cstate="print"/>
          <a:srcRect l="23077" t="14369" r="23077" b="13788"/>
          <a:stretch>
            <a:fillRect/>
          </a:stretch>
        </p:blipFill>
        <p:spPr>
          <a:xfrm>
            <a:off x="1113692" y="4114800"/>
            <a:ext cx="765908" cy="10668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03385" y="3733800"/>
            <a:ext cx="15240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86154" y="3657600"/>
            <a:ext cx="1758462" cy="1524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77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62400"/>
            <a:ext cx="1800917" cy="1008512"/>
          </a:xfrm>
          <a:prstGeom prst="rect">
            <a:avLst/>
          </a:prstGeom>
        </p:spPr>
      </p:pic>
      <p:pic>
        <p:nvPicPr>
          <p:cNvPr id="12" name="Picture 11" descr="5445555.jpg"/>
          <p:cNvPicPr>
            <a:picLocks noChangeAspect="1"/>
          </p:cNvPicPr>
          <p:nvPr/>
        </p:nvPicPr>
        <p:blipFill>
          <a:blip r:embed="rId2" cstate="print"/>
          <a:srcRect l="19231" t="14369" r="19231" b="13788"/>
          <a:stretch>
            <a:fillRect/>
          </a:stretch>
        </p:blipFill>
        <p:spPr>
          <a:xfrm>
            <a:off x="7209692" y="3962401"/>
            <a:ext cx="879231" cy="1071563"/>
          </a:xfrm>
          <a:prstGeom prst="rect">
            <a:avLst/>
          </a:prstGeom>
        </p:spPr>
      </p:pic>
      <p:pic>
        <p:nvPicPr>
          <p:cNvPr id="32" name="Picture 31" descr="ytr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8154" y="4038600"/>
            <a:ext cx="653142" cy="914400"/>
          </a:xfrm>
          <a:prstGeom prst="rect">
            <a:avLst/>
          </a:prstGeom>
        </p:spPr>
      </p:pic>
      <p:pic>
        <p:nvPicPr>
          <p:cNvPr id="33" name="Picture 32" descr="ytr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231" y="4114800"/>
            <a:ext cx="653142" cy="91440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6858000" y="3733800"/>
            <a:ext cx="15240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754922" y="3276600"/>
            <a:ext cx="1893277" cy="182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806462" y="3733800"/>
            <a:ext cx="15240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637692" y="3657600"/>
            <a:ext cx="1758462" cy="1524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556565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733800"/>
            <a:ext cx="1508057" cy="1431857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4689231" y="3657600"/>
            <a:ext cx="1758462" cy="1524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5656565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886200"/>
            <a:ext cx="1611923" cy="1074615"/>
          </a:xfrm>
          <a:prstGeom prst="rect">
            <a:avLst/>
          </a:prstGeom>
        </p:spPr>
      </p:pic>
      <p:pic>
        <p:nvPicPr>
          <p:cNvPr id="43" name="Picture 42" descr="ew3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3810000"/>
            <a:ext cx="1710730" cy="1371599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6740769" y="3657600"/>
            <a:ext cx="1758462" cy="1524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1676400"/>
            <a:ext cx="3962400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গুলোতে টিক দাও।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21" name="Cloud 20"/>
          <p:cNvSpPr/>
          <p:nvPr/>
        </p:nvSpPr>
        <p:spPr>
          <a:xfrm>
            <a:off x="6506307" y="685800"/>
            <a:ext cx="1758462" cy="1143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Picture1665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838200"/>
            <a:ext cx="1172308" cy="8569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00200" y="762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" descr="C:\Users\P\Desktop\New folder\oi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304800"/>
            <a:ext cx="1371600" cy="1110632"/>
          </a:xfrm>
          <a:prstGeom prst="rect">
            <a:avLst/>
          </a:prstGeom>
          <a:noFill/>
        </p:spPr>
      </p:pic>
      <p:sp>
        <p:nvSpPr>
          <p:cNvPr id="28" name="Rounded Rectangle 27"/>
          <p:cNvSpPr/>
          <p:nvPr/>
        </p:nvSpPr>
        <p:spPr>
          <a:xfrm>
            <a:off x="381000" y="304800"/>
            <a:ext cx="2819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1453E-6 -7.86309E-7 L -0.00334 -0.28862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7436E-7 4.62535E-8 L 0.00281 -0.28862 " pathEditMode="relative" rAng="0" ptsTypes="AA">
                                      <p:cBhvr>
                                        <p:cTn id="5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7 8.78816E-7 L 0.0028 -0.27752 " pathEditMode="relative" rAng="0" ptsTypes="AA">
                                      <p:cBhvr>
                                        <p:cTn id="5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3.88529E-7 L 0.0032 -0.27775 " pathEditMode="relative" rAng="0" ptsTypes="AA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4" grpId="0" animBg="1"/>
      <p:bldP spid="39" grpId="0" animBg="1"/>
      <p:bldP spid="41" grpId="0" animBg="1"/>
      <p:bldP spid="4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436</TotalTime>
  <Words>220</Words>
  <Application>Microsoft Office PowerPoint</Application>
  <PresentationFormat>On-screen Show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</dc:creator>
  <cp:lastModifiedBy>hp</cp:lastModifiedBy>
  <cp:revision>81</cp:revision>
  <dcterms:created xsi:type="dcterms:W3CDTF">2006-08-16T00:00:00Z</dcterms:created>
  <dcterms:modified xsi:type="dcterms:W3CDTF">2021-12-25T03:02:27Z</dcterms:modified>
</cp:coreProperties>
</file>