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8" r:id="rId3"/>
    <p:sldId id="260" r:id="rId4"/>
    <p:sldId id="327" r:id="rId5"/>
    <p:sldId id="311" r:id="rId6"/>
    <p:sldId id="312" r:id="rId7"/>
    <p:sldId id="299" r:id="rId8"/>
    <p:sldId id="326" r:id="rId9"/>
    <p:sldId id="304" r:id="rId10"/>
    <p:sldId id="305" r:id="rId11"/>
    <p:sldId id="318" r:id="rId12"/>
    <p:sldId id="309" r:id="rId13"/>
    <p:sldId id="310" r:id="rId14"/>
    <p:sldId id="316" r:id="rId15"/>
    <p:sldId id="317" r:id="rId16"/>
    <p:sldId id="256" r:id="rId17"/>
    <p:sldId id="314" r:id="rId18"/>
    <p:sldId id="315" r:id="rId19"/>
    <p:sldId id="313" r:id="rId20"/>
    <p:sldId id="319" r:id="rId21"/>
    <p:sldId id="320" r:id="rId22"/>
    <p:sldId id="328" r:id="rId23"/>
    <p:sldId id="325" r:id="rId24"/>
    <p:sldId id="303" r:id="rId25"/>
    <p:sldId id="329" r:id="rId26"/>
    <p:sldId id="323" r:id="rId27"/>
    <p:sldId id="321" r:id="rId28"/>
    <p:sldId id="322" r:id="rId29"/>
    <p:sldId id="324" r:id="rId30"/>
    <p:sldId id="266" r:id="rId31"/>
    <p:sldId id="29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2F1F-38CF-477D-A347-0858F05A0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DE038-DAE1-4DC9-999E-B4768884A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C434D-9D98-42A6-85B9-14FA34B8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97AC16-5028-4458-9363-ECD4DB97EB5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2D76C-CA24-4379-8A7E-4DB09693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A60F8-3B97-4977-A6F9-04849461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12BED-C49B-4C52-8AAB-F00CACAB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6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5764-1F18-4C1A-8BE6-692436E9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AC0B1-2A42-4881-8854-8961F0DC3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211AF-A2F7-4E96-AA70-8649B1EA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97AC16-5028-4458-9363-ECD4DB97EB5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6E3EE-57C2-46A1-B68C-E28D6190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3145F-7D99-47C4-901D-9838756E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12BED-C49B-4C52-8AAB-F00CACAB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4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7CE7A1-1FB4-4E9E-A023-404C2FC3F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B1A1A-9BD6-420A-8E24-046797BCA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6612-A037-478F-888C-37F414DA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97AC16-5028-4458-9363-ECD4DB97EB5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79D90-B909-49DA-B71D-78F031F2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387A6-EF64-4103-BD4B-2C80FD21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12BED-C49B-4C52-8AAB-F00CACAB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6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8799-CC20-48A7-96D2-9DE2E5D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EECF0-C82A-41C9-9EBE-13290DE7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EC429-6656-4337-8C79-7511FCF9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97AC16-5028-4458-9363-ECD4DB97EB5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22FC7-DD60-4076-92FC-D5E971E3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4B80-BBC1-4588-B98B-E8FEE21A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12BED-C49B-4C52-8AAB-F00CACAB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1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621CB-4010-4CE8-B5BF-6C2ED7E2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2EABF-C8E1-43E9-9DBC-D6087B8F6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F50B2-CDAA-4CCA-802A-98E4B9F3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97AC16-5028-4458-9363-ECD4DB97EB5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EBBD2-A793-4A03-8B74-16642AB1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C8FD1-4F36-4FC0-99F2-B948D457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12BED-C49B-4C52-8AAB-F00CACAB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2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3F1B-9DF3-4D54-BF3B-894A7B48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E5CB0-6C8B-43E6-A9D7-696A49B26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6FAF3-499E-4CE5-B2F8-818454A00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CD947-0A89-4D32-97B1-26015B1D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97AC16-5028-4458-9363-ECD4DB97EB5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E6D85-FA06-4772-BC29-C42A150F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BE233-5301-4B7F-97B5-5BFDEFB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12BED-C49B-4C52-8AAB-F00CACAB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A67C-D1D0-4FD6-8AD1-6F947B1A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0941B-5409-4CE8-A7B4-5F2178F7E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046FF-3C44-49DD-AAC9-B23669BA1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3F783-58BF-4F68-9E5D-3C1FBAAE5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E29EC2-D00C-46E5-AFE3-1705FFCAA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CD0D70-CEA5-4ECB-B4AA-D58752581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97AC16-5028-4458-9363-ECD4DB97EB5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7A4B2-C6AC-4777-B348-7DE53736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D95EF-5670-444C-B084-2BEBBACC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12BED-C49B-4C52-8AAB-F00CACAB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7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9B39-6FB5-444B-8268-65A13A54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F98AB-F9CB-4205-BA4B-DB351ED9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97AC16-5028-4458-9363-ECD4DB97EB5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BE218-A6C2-425F-9BDF-55923544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8DB9C-5D1A-41F6-B475-AE54388C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12BED-C49B-4C52-8AAB-F00CACAB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886E42-0F4D-4E67-913E-692F6C18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97AC16-5028-4458-9363-ECD4DB97EB5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410E1-083D-4C19-B158-3D79C0FD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26360-5501-4615-8812-8B04B45B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12BED-C49B-4C52-8AAB-F00CACAB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6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7FD6-0357-40D7-B230-47EDD28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A7C54-D853-45B6-9926-732880C8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F9606-5B98-4500-B5CC-11196447B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24BD5-0F67-444B-AC13-2C71B9B9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97AC16-5028-4458-9363-ECD4DB97EB5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A4DE4-FD83-43BA-9365-1E88F1BA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21896-875C-4C02-A163-847193D9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12BED-C49B-4C52-8AAB-F00CACAB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5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3C45-606B-477C-8FE5-A3F568CB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755D5-8A41-4048-8D7F-59649E180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D11A2-D3BD-4AD7-AB25-EF752B24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FDF63-9A26-4270-B8F7-E761F40C0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97AC16-5028-4458-9363-ECD4DB97EB5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DF773-2560-482F-BFBE-18829E3B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D021E-42E9-482A-A495-DB7FD854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12BED-C49B-4C52-8AAB-F00CACAB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m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6E1FDE6-5F1A-4C62-82FB-4DA9CF634D2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537298-9CA1-4035-B94D-59658EA53C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" t="5399" r="3863"/>
            <a:stretch/>
          </p:blipFill>
          <p:spPr>
            <a:xfrm>
              <a:off x="0" y="0"/>
              <a:ext cx="12192000" cy="38841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B2A9C5-EF63-45C1-B8E8-A40B7868AB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9" r="4205" b="18872"/>
            <a:stretch/>
          </p:blipFill>
          <p:spPr>
            <a:xfrm>
              <a:off x="0" y="3884176"/>
              <a:ext cx="12192000" cy="2973824"/>
            </a:xfrm>
            <a:prstGeom prst="rect">
              <a:avLst/>
            </a:prstGeom>
          </p:spPr>
        </p:pic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4DFA057B-88BB-4F17-B3D1-443282A694A5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4D36019-5C33-43C8-B3DB-1B4660C0D78D}"/>
                </a:ext>
              </a:extLst>
            </p:cNvPr>
            <p:cNvSpPr/>
            <p:nvPr userDrawn="1"/>
          </p:nvSpPr>
          <p:spPr>
            <a:xfrm>
              <a:off x="872838" y="623453"/>
              <a:ext cx="10404763" cy="598516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ো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354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Category:Rot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ick_green_modern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ick_green_modern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ick_green_modern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ick_green_modern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ick_green_modern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ick_green_modern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edipic.com/render/cartoon-young-boy-pointing-out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s/vectors/ni%C3%B1o-dibujos-animados-129926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s/vectors/ni%C3%B1o-dibujos-animados-129926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3277341933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Category:Rot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0A4EB-DEEF-4A2B-AAE0-F5EB8A8A1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" y="70337"/>
            <a:ext cx="11980985" cy="67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7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A0D51A-C68F-4DE9-B69A-2EC7EDE101B2}"/>
              </a:ext>
            </a:extLst>
          </p:cNvPr>
          <p:cNvSpPr txBox="1"/>
          <p:nvPr/>
        </p:nvSpPr>
        <p:spPr>
          <a:xfrm>
            <a:off x="7491861" y="1209820"/>
            <a:ext cx="344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যখন আমরা একটি বস্তুকে সমান ৪ অংশে ভাগ করি, আমরা প্রত্যেক অংশকে </a:t>
            </a:r>
            <a:r>
              <a:rPr lang="bn-IN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 চতুর্থাংশ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 চার ভাগের এক ভাগ বলি।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C5157-9363-4948-800B-F8AB5B4B5F22}"/>
              </a:ext>
            </a:extLst>
          </p:cNvPr>
          <p:cNvGrpSpPr/>
          <p:nvPr/>
        </p:nvGrpSpPr>
        <p:grpSpPr>
          <a:xfrm>
            <a:off x="8434396" y="4642338"/>
            <a:ext cx="1561514" cy="1569660"/>
            <a:chOff x="7863840" y="4459458"/>
            <a:chExt cx="1561514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ED3AAF-3BB4-47B6-A6DC-4468E1D1A37A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---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8B065B-762F-4C8A-87D3-1766767552C2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91E9C-D793-481E-A974-5E886868A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>
            <a:off x="3802967" y="1090244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7B0E4E-12D5-40D7-9B3A-87DEC99C7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 rot="10800000">
            <a:off x="1555189" y="3249635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0688B3-577D-45FF-B42C-49E58F422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 flipV="1">
            <a:off x="3778445" y="3249635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521CA4-DC2A-4FD9-9D71-373DB2354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 rot="16200000">
            <a:off x="1555004" y="1079693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5983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06016 -0.0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-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4973 -0.0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04739 0.07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39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06224 0.06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DDBEE9-8A85-43CA-ACF3-21B1B6B7269F}"/>
              </a:ext>
            </a:extLst>
          </p:cNvPr>
          <p:cNvSpPr txBox="1"/>
          <p:nvPr/>
        </p:nvSpPr>
        <p:spPr>
          <a:xfrm>
            <a:off x="1989049" y="1209820"/>
            <a:ext cx="344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যখন আমরা একটি বস্তুকে সমান ২ অংশে ভাগ করি, আমরা প্রত্যেক অংশকে </a:t>
            </a:r>
            <a:r>
              <a:rPr lang="bn-IN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অর্ধেক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বা দুই ভাগের এক ভাগ বলি।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537D7-6088-4A52-B0CC-8EDB7A2F2C3A}"/>
              </a:ext>
            </a:extLst>
          </p:cNvPr>
          <p:cNvSpPr txBox="1"/>
          <p:nvPr/>
        </p:nvSpPr>
        <p:spPr>
          <a:xfrm>
            <a:off x="7491861" y="1209820"/>
            <a:ext cx="344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যখন আমরা একটি বস্তুকে সমান ৪ অংশে ভাগ করি, আমরা প্রত্যেক অংশকে </a:t>
            </a:r>
            <a:r>
              <a:rPr lang="bn-IN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 চতুর্থাংশ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 চার ভাগের এক ভাগ বলি।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31A092-80B8-45A8-8E87-CAE73D7BC547}"/>
              </a:ext>
            </a:extLst>
          </p:cNvPr>
          <p:cNvGrpSpPr/>
          <p:nvPr/>
        </p:nvGrpSpPr>
        <p:grpSpPr>
          <a:xfrm>
            <a:off x="2708845" y="4256808"/>
            <a:ext cx="1561514" cy="1569660"/>
            <a:chOff x="7863840" y="4459458"/>
            <a:chExt cx="1561514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C64873-99DC-44A4-96EE-B73E41583721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---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E056EED-E501-4EDC-9596-65098360C212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559994F-946C-4F06-9750-1ABADA902AA8}"/>
              </a:ext>
            </a:extLst>
          </p:cNvPr>
          <p:cNvGrpSpPr/>
          <p:nvPr/>
        </p:nvGrpSpPr>
        <p:grpSpPr>
          <a:xfrm>
            <a:off x="8322669" y="4256808"/>
            <a:ext cx="1561514" cy="1569660"/>
            <a:chOff x="7863840" y="4459458"/>
            <a:chExt cx="1561514" cy="1569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629762-C597-4EEF-B22B-B8DC4BB15DB9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---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6D71E-B93C-4BC8-BD1F-3576F5BD48FA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69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53F8462-1A48-484D-9331-B547C8FBF939}"/>
              </a:ext>
            </a:extLst>
          </p:cNvPr>
          <p:cNvGrpSpPr/>
          <p:nvPr/>
        </p:nvGrpSpPr>
        <p:grpSpPr>
          <a:xfrm>
            <a:off x="892008" y="1643718"/>
            <a:ext cx="2969751" cy="1983537"/>
            <a:chOff x="1069145" y="900333"/>
            <a:chExt cx="2969751" cy="198353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36ECCD2-026C-4120-83DE-F3099B490893}"/>
                </a:ext>
              </a:extLst>
            </p:cNvPr>
            <p:cNvGrpSpPr/>
            <p:nvPr/>
          </p:nvGrpSpPr>
          <p:grpSpPr>
            <a:xfrm>
              <a:off x="1191013" y="1013166"/>
              <a:ext cx="2833815" cy="1870704"/>
              <a:chOff x="6098773" y="1547745"/>
              <a:chExt cx="2833815" cy="1870704"/>
            </a:xfrm>
            <a:noFill/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93F3D782-D770-4925-9812-BCE2EE608DF4}"/>
                  </a:ext>
                </a:extLst>
              </p:cNvPr>
              <p:cNvSpPr/>
              <p:nvPr/>
            </p:nvSpPr>
            <p:spPr>
              <a:xfrm>
                <a:off x="6141908" y="1625115"/>
                <a:ext cx="2790680" cy="1793334"/>
              </a:xfrm>
              <a:custGeom>
                <a:avLst/>
                <a:gdLst>
                  <a:gd name="connsiteX0" fmla="*/ 28 w 2790680"/>
                  <a:gd name="connsiteY0" fmla="*/ 0 h 1793334"/>
                  <a:gd name="connsiteX1" fmla="*/ 69409 w 2790680"/>
                  <a:gd name="connsiteY1" fmla="*/ 0 h 1793334"/>
                  <a:gd name="connsiteX2" fmla="*/ 2790680 w 2790680"/>
                  <a:gd name="connsiteY2" fmla="*/ 1793334 h 1793334"/>
                  <a:gd name="connsiteX3" fmla="*/ 0 w 2790680"/>
                  <a:gd name="connsiteY3" fmla="*/ 1793334 h 1793334"/>
                  <a:gd name="connsiteX4" fmla="*/ 28 w 2790680"/>
                  <a:gd name="connsiteY4" fmla="*/ 0 h 179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0680" h="1793334">
                    <a:moveTo>
                      <a:pt x="28" y="0"/>
                    </a:moveTo>
                    <a:lnTo>
                      <a:pt x="69409" y="0"/>
                    </a:lnTo>
                    <a:lnTo>
                      <a:pt x="2790680" y="1793334"/>
                    </a:lnTo>
                    <a:lnTo>
                      <a:pt x="0" y="1793334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DE37102B-486C-470B-95B8-7514521FDCA4}"/>
                  </a:ext>
                </a:extLst>
              </p:cNvPr>
              <p:cNvSpPr/>
              <p:nvPr/>
            </p:nvSpPr>
            <p:spPr>
              <a:xfrm>
                <a:off x="6098773" y="1547745"/>
                <a:ext cx="69381" cy="45722"/>
              </a:xfrm>
              <a:custGeom>
                <a:avLst/>
                <a:gdLst>
                  <a:gd name="connsiteX0" fmla="*/ 0 w 69381"/>
                  <a:gd name="connsiteY0" fmla="*/ 0 h 45722"/>
                  <a:gd name="connsiteX1" fmla="*/ 69381 w 69381"/>
                  <a:gd name="connsiteY1" fmla="*/ 45722 h 45722"/>
                  <a:gd name="connsiteX2" fmla="*/ 0 w 69381"/>
                  <a:gd name="connsiteY2" fmla="*/ 45722 h 45722"/>
                  <a:gd name="connsiteX3" fmla="*/ 0 w 69381"/>
                  <a:gd name="connsiteY3" fmla="*/ 0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381" h="45722">
                    <a:moveTo>
                      <a:pt x="0" y="0"/>
                    </a:moveTo>
                    <a:lnTo>
                      <a:pt x="69381" y="45722"/>
                    </a:lnTo>
                    <a:lnTo>
                      <a:pt x="0" y="457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04B3EFB-F426-4D2E-9D6C-B0CAA8334569}"/>
                </a:ext>
              </a:extLst>
            </p:cNvPr>
            <p:cNvSpPr/>
            <p:nvPr/>
          </p:nvSpPr>
          <p:spPr>
            <a:xfrm>
              <a:off x="1317625" y="1090536"/>
              <a:ext cx="2721271" cy="1793334"/>
            </a:xfrm>
            <a:custGeom>
              <a:avLst/>
              <a:gdLst>
                <a:gd name="connsiteX0" fmla="*/ 0 w 2721271"/>
                <a:gd name="connsiteY0" fmla="*/ 0 h 1793334"/>
                <a:gd name="connsiteX1" fmla="*/ 2721271 w 2721271"/>
                <a:gd name="connsiteY1" fmla="*/ 0 h 1793334"/>
                <a:gd name="connsiteX2" fmla="*/ 2721271 w 2721271"/>
                <a:gd name="connsiteY2" fmla="*/ 1793334 h 1793334"/>
                <a:gd name="connsiteX3" fmla="*/ 0 w 2721271"/>
                <a:gd name="connsiteY3" fmla="*/ 0 h 179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1271" h="1793334">
                  <a:moveTo>
                    <a:pt x="0" y="0"/>
                  </a:moveTo>
                  <a:lnTo>
                    <a:pt x="2721271" y="0"/>
                  </a:lnTo>
                  <a:lnTo>
                    <a:pt x="2721271" y="17933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FAE937-6DAD-467C-A9FE-F1A69F9B66D5}"/>
                </a:ext>
              </a:extLst>
            </p:cNvPr>
            <p:cNvSpPr/>
            <p:nvPr/>
          </p:nvSpPr>
          <p:spPr>
            <a:xfrm>
              <a:off x="1069145" y="900333"/>
              <a:ext cx="407963" cy="186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C7DCAB-ED9E-4B92-B718-B41473E9AF56}"/>
              </a:ext>
            </a:extLst>
          </p:cNvPr>
          <p:cNvSpPr/>
          <p:nvPr/>
        </p:nvSpPr>
        <p:spPr>
          <a:xfrm>
            <a:off x="4238920" y="2014261"/>
            <a:ext cx="2030200" cy="1547446"/>
          </a:xfrm>
          <a:custGeom>
            <a:avLst/>
            <a:gdLst>
              <a:gd name="connsiteX0" fmla="*/ 2004000 w 2030200"/>
              <a:gd name="connsiteY0" fmla="*/ 0 h 1547446"/>
              <a:gd name="connsiteX1" fmla="*/ 2030200 w 2030200"/>
              <a:gd name="connsiteY1" fmla="*/ 511 h 1547446"/>
              <a:gd name="connsiteX2" fmla="*/ 2004000 w 2030200"/>
              <a:gd name="connsiteY2" fmla="*/ 793066 h 1547446"/>
              <a:gd name="connsiteX3" fmla="*/ 2009238 w 2030200"/>
              <a:gd name="connsiteY3" fmla="*/ 1547344 h 1547446"/>
              <a:gd name="connsiteX4" fmla="*/ 2004000 w 2030200"/>
              <a:gd name="connsiteY4" fmla="*/ 1547446 h 1547446"/>
              <a:gd name="connsiteX5" fmla="*/ 9704 w 2030200"/>
              <a:gd name="connsiteY5" fmla="*/ 852832 h 1547446"/>
              <a:gd name="connsiteX6" fmla="*/ 0 w 2030200"/>
              <a:gd name="connsiteY6" fmla="*/ 778660 h 1547446"/>
              <a:gd name="connsiteX7" fmla="*/ 15989 w 2030200"/>
              <a:gd name="connsiteY7" fmla="*/ 685109 h 1547446"/>
              <a:gd name="connsiteX8" fmla="*/ 58730 w 2030200"/>
              <a:gd name="connsiteY8" fmla="*/ 590167 h 1547446"/>
              <a:gd name="connsiteX9" fmla="*/ 107660 w 2030200"/>
              <a:gd name="connsiteY9" fmla="*/ 524470 h 1547446"/>
              <a:gd name="connsiteX10" fmla="*/ 156889 w 2030200"/>
              <a:gd name="connsiteY10" fmla="*/ 472555 h 1547446"/>
              <a:gd name="connsiteX11" fmla="*/ 2004000 w 2030200"/>
              <a:gd name="connsiteY11" fmla="*/ 0 h 154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0200" h="1547446">
                <a:moveTo>
                  <a:pt x="2004000" y="0"/>
                </a:moveTo>
                <a:lnTo>
                  <a:pt x="2030200" y="511"/>
                </a:lnTo>
                <a:lnTo>
                  <a:pt x="2004000" y="793066"/>
                </a:lnTo>
                <a:lnTo>
                  <a:pt x="2009238" y="1547344"/>
                </a:lnTo>
                <a:lnTo>
                  <a:pt x="2004000" y="1547446"/>
                </a:lnTo>
                <a:cubicBezTo>
                  <a:pt x="966061" y="1547446"/>
                  <a:pt x="112362" y="1242986"/>
                  <a:pt x="9704" y="852832"/>
                </a:cubicBezTo>
                <a:lnTo>
                  <a:pt x="0" y="778660"/>
                </a:lnTo>
                <a:lnTo>
                  <a:pt x="15989" y="685109"/>
                </a:lnTo>
                <a:cubicBezTo>
                  <a:pt x="25853" y="653200"/>
                  <a:pt x="40102" y="621493"/>
                  <a:pt x="58730" y="590167"/>
                </a:cubicBezTo>
                <a:lnTo>
                  <a:pt x="107660" y="524470"/>
                </a:lnTo>
                <a:lnTo>
                  <a:pt x="156889" y="472555"/>
                </a:lnTo>
                <a:cubicBezTo>
                  <a:pt x="461211" y="194855"/>
                  <a:pt x="1173649" y="0"/>
                  <a:pt x="200400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F7630BD-18C0-4917-B866-E39147D7DD9B}"/>
              </a:ext>
            </a:extLst>
          </p:cNvPr>
          <p:cNvSpPr/>
          <p:nvPr/>
        </p:nvSpPr>
        <p:spPr>
          <a:xfrm>
            <a:off x="6269120" y="2014261"/>
            <a:ext cx="2004646" cy="1546833"/>
          </a:xfrm>
          <a:custGeom>
            <a:avLst/>
            <a:gdLst>
              <a:gd name="connsiteX0" fmla="*/ 26200 w 2004646"/>
              <a:gd name="connsiteY0" fmla="*/ 0 h 1546833"/>
              <a:gd name="connsiteX1" fmla="*/ 204963 w 2004646"/>
              <a:gd name="connsiteY1" fmla="*/ 3484 h 1546833"/>
              <a:gd name="connsiteX2" fmla="*/ 2004646 w 2004646"/>
              <a:gd name="connsiteY2" fmla="*/ 773212 h 1546833"/>
              <a:gd name="connsiteX3" fmla="*/ 204963 w 2004646"/>
              <a:gd name="connsiteY3" fmla="*/ 1542940 h 1546833"/>
              <a:gd name="connsiteX4" fmla="*/ 5238 w 2004646"/>
              <a:gd name="connsiteY4" fmla="*/ 1546833 h 1546833"/>
              <a:gd name="connsiteX5" fmla="*/ 0 w 2004646"/>
              <a:gd name="connsiteY5" fmla="*/ 792555 h 1546833"/>
              <a:gd name="connsiteX6" fmla="*/ 26200 w 2004646"/>
              <a:gd name="connsiteY6" fmla="*/ 0 h 154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4646" h="1546833">
                <a:moveTo>
                  <a:pt x="26200" y="0"/>
                </a:moveTo>
                <a:lnTo>
                  <a:pt x="204963" y="3484"/>
                </a:lnTo>
                <a:cubicBezTo>
                  <a:pt x="1215818" y="43106"/>
                  <a:pt x="2004646" y="372604"/>
                  <a:pt x="2004646" y="773212"/>
                </a:cubicBezTo>
                <a:cubicBezTo>
                  <a:pt x="2004646" y="1173820"/>
                  <a:pt x="1215818" y="1503318"/>
                  <a:pt x="204963" y="1542940"/>
                </a:cubicBezTo>
                <a:lnTo>
                  <a:pt x="5238" y="1546833"/>
                </a:lnTo>
                <a:lnTo>
                  <a:pt x="0" y="792555"/>
                </a:lnTo>
                <a:lnTo>
                  <a:pt x="262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490124-2C69-4D57-BDB9-F48E9F3ABF87}"/>
              </a:ext>
            </a:extLst>
          </p:cNvPr>
          <p:cNvSpPr/>
          <p:nvPr/>
        </p:nvSpPr>
        <p:spPr>
          <a:xfrm>
            <a:off x="4104878" y="5481204"/>
            <a:ext cx="3987282" cy="773263"/>
          </a:xfrm>
          <a:custGeom>
            <a:avLst/>
            <a:gdLst>
              <a:gd name="connsiteX0" fmla="*/ 1934690 w 3987282"/>
              <a:gd name="connsiteY0" fmla="*/ 0 h 773263"/>
              <a:gd name="connsiteX1" fmla="*/ 3986960 w 3987282"/>
              <a:gd name="connsiteY1" fmla="*/ 0 h 773263"/>
              <a:gd name="connsiteX2" fmla="*/ 3987282 w 3987282"/>
              <a:gd name="connsiteY2" fmla="*/ 2468 h 773263"/>
              <a:gd name="connsiteX3" fmla="*/ 2584606 w 3987282"/>
              <a:gd name="connsiteY3" fmla="*/ 739049 h 773263"/>
              <a:gd name="connsiteX4" fmla="*/ 2515122 w 3987282"/>
              <a:gd name="connsiteY4" fmla="*/ 745952 h 773263"/>
              <a:gd name="connsiteX5" fmla="*/ 2388564 w 3987282"/>
              <a:gd name="connsiteY5" fmla="*/ 757469 h 773263"/>
              <a:gd name="connsiteX6" fmla="*/ 2169261 w 3987282"/>
              <a:gd name="connsiteY6" fmla="*/ 769434 h 773263"/>
              <a:gd name="connsiteX7" fmla="*/ 1967354 w 3987282"/>
              <a:gd name="connsiteY7" fmla="*/ 773263 h 773263"/>
              <a:gd name="connsiteX8" fmla="*/ 1871975 w 3987282"/>
              <a:gd name="connsiteY8" fmla="*/ 771402 h 773263"/>
              <a:gd name="connsiteX9" fmla="*/ 1745419 w 3987282"/>
              <a:gd name="connsiteY9" fmla="*/ 767298 h 773263"/>
              <a:gd name="connsiteX10" fmla="*/ 1588633 w 3987282"/>
              <a:gd name="connsiteY10" fmla="*/ 758054 h 773263"/>
              <a:gd name="connsiteX11" fmla="*/ 4947 w 3987282"/>
              <a:gd name="connsiteY11" fmla="*/ 81324 h 773263"/>
              <a:gd name="connsiteX12" fmla="*/ 0 w 3987282"/>
              <a:gd name="connsiteY12" fmla="*/ 43477 h 773263"/>
              <a:gd name="connsiteX13" fmla="*/ 1934690 w 3987282"/>
              <a:gd name="connsiteY13" fmla="*/ 0 h 77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87282" h="773263">
                <a:moveTo>
                  <a:pt x="1934690" y="0"/>
                </a:moveTo>
                <a:lnTo>
                  <a:pt x="3986960" y="0"/>
                </a:lnTo>
                <a:lnTo>
                  <a:pt x="3987282" y="2468"/>
                </a:lnTo>
                <a:cubicBezTo>
                  <a:pt x="3987282" y="348554"/>
                  <a:pt x="3397246" y="641399"/>
                  <a:pt x="2584606" y="739049"/>
                </a:cubicBezTo>
                <a:lnTo>
                  <a:pt x="2515122" y="745952"/>
                </a:lnTo>
                <a:lnTo>
                  <a:pt x="2388564" y="757469"/>
                </a:lnTo>
                <a:cubicBezTo>
                  <a:pt x="2316682" y="762695"/>
                  <a:pt x="2243520" y="766705"/>
                  <a:pt x="2169261" y="769434"/>
                </a:cubicBezTo>
                <a:lnTo>
                  <a:pt x="1967354" y="773263"/>
                </a:lnTo>
                <a:lnTo>
                  <a:pt x="1871975" y="771402"/>
                </a:lnTo>
                <a:lnTo>
                  <a:pt x="1745419" y="767298"/>
                </a:lnTo>
                <a:lnTo>
                  <a:pt x="1588633" y="758054"/>
                </a:lnTo>
                <a:cubicBezTo>
                  <a:pt x="743921" y="691274"/>
                  <a:pt x="93548" y="418380"/>
                  <a:pt x="4947" y="81324"/>
                </a:cubicBezTo>
                <a:lnTo>
                  <a:pt x="0" y="43477"/>
                </a:lnTo>
                <a:lnTo>
                  <a:pt x="193469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D9CCA9-E556-418F-8D74-5D43A36555A7}"/>
              </a:ext>
            </a:extLst>
          </p:cNvPr>
          <p:cNvSpPr/>
          <p:nvPr/>
        </p:nvSpPr>
        <p:spPr>
          <a:xfrm>
            <a:off x="4099840" y="4722479"/>
            <a:ext cx="3992320" cy="812264"/>
          </a:xfrm>
          <a:custGeom>
            <a:avLst/>
            <a:gdLst>
              <a:gd name="connsiteX0" fmla="*/ 1996321 w 3992320"/>
              <a:gd name="connsiteY0" fmla="*/ 0 h 812264"/>
              <a:gd name="connsiteX1" fmla="*/ 3982335 w 3992320"/>
              <a:gd name="connsiteY1" fmla="*/ 692399 h 812264"/>
              <a:gd name="connsiteX2" fmla="*/ 3992320 w 3992320"/>
              <a:gd name="connsiteY2" fmla="*/ 768787 h 812264"/>
              <a:gd name="connsiteX3" fmla="*/ 1940050 w 3992320"/>
              <a:gd name="connsiteY3" fmla="*/ 768787 h 812264"/>
              <a:gd name="connsiteX4" fmla="*/ 5360 w 3992320"/>
              <a:gd name="connsiteY4" fmla="*/ 812264 h 812264"/>
              <a:gd name="connsiteX5" fmla="*/ 0 w 3992320"/>
              <a:gd name="connsiteY5" fmla="*/ 771255 h 812264"/>
              <a:gd name="connsiteX6" fmla="*/ 1996321 w 3992320"/>
              <a:gd name="connsiteY6" fmla="*/ 0 h 8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2320" h="812264">
                <a:moveTo>
                  <a:pt x="1996321" y="0"/>
                </a:moveTo>
                <a:cubicBezTo>
                  <a:pt x="3029951" y="0"/>
                  <a:pt x="3880104" y="303489"/>
                  <a:pt x="3982335" y="692399"/>
                </a:cubicBezTo>
                <a:lnTo>
                  <a:pt x="3992320" y="768787"/>
                </a:lnTo>
                <a:lnTo>
                  <a:pt x="1940050" y="768787"/>
                </a:lnTo>
                <a:lnTo>
                  <a:pt x="5360" y="812264"/>
                </a:lnTo>
                <a:lnTo>
                  <a:pt x="0" y="771255"/>
                </a:lnTo>
                <a:cubicBezTo>
                  <a:pt x="0" y="345303"/>
                  <a:pt x="893783" y="0"/>
                  <a:pt x="1996321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5ACD649-2E8A-4AD3-8323-C964FB683F08}"/>
              </a:ext>
            </a:extLst>
          </p:cNvPr>
          <p:cNvSpPr/>
          <p:nvPr/>
        </p:nvSpPr>
        <p:spPr>
          <a:xfrm rot="5400000">
            <a:off x="1410331" y="4965000"/>
            <a:ext cx="1378633" cy="2039815"/>
          </a:xfrm>
          <a:custGeom>
            <a:avLst/>
            <a:gdLst>
              <a:gd name="connsiteX0" fmla="*/ 0 w 1378633"/>
              <a:gd name="connsiteY0" fmla="*/ 2039815 h 2039815"/>
              <a:gd name="connsiteX1" fmla="*/ 0 w 1378633"/>
              <a:gd name="connsiteY1" fmla="*/ 0 h 2039815"/>
              <a:gd name="connsiteX2" fmla="*/ 1378633 w 1378633"/>
              <a:gd name="connsiteY2" fmla="*/ 0 h 2039815"/>
              <a:gd name="connsiteX3" fmla="*/ 1378633 w 1378633"/>
              <a:gd name="connsiteY3" fmla="*/ 2039815 h 2039815"/>
              <a:gd name="connsiteX4" fmla="*/ 0 w 1378633"/>
              <a:gd name="connsiteY4" fmla="*/ 2039815 h 203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633" h="2039815">
                <a:moveTo>
                  <a:pt x="0" y="2039815"/>
                </a:moveTo>
                <a:lnTo>
                  <a:pt x="0" y="0"/>
                </a:lnTo>
                <a:lnTo>
                  <a:pt x="1378633" y="0"/>
                </a:lnTo>
                <a:lnTo>
                  <a:pt x="1378633" y="2039815"/>
                </a:lnTo>
                <a:lnTo>
                  <a:pt x="0" y="2039815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989E40A-4D48-4CAC-BD49-C965A1627A71}"/>
              </a:ext>
            </a:extLst>
          </p:cNvPr>
          <p:cNvSpPr/>
          <p:nvPr/>
        </p:nvSpPr>
        <p:spPr>
          <a:xfrm rot="5400000">
            <a:off x="1403736" y="3621976"/>
            <a:ext cx="1395340" cy="2036298"/>
          </a:xfrm>
          <a:custGeom>
            <a:avLst/>
            <a:gdLst>
              <a:gd name="connsiteX0" fmla="*/ 0 w 1395340"/>
              <a:gd name="connsiteY0" fmla="*/ 2064434 h 2064434"/>
              <a:gd name="connsiteX1" fmla="*/ 0 w 1395340"/>
              <a:gd name="connsiteY1" fmla="*/ 0 h 2064434"/>
              <a:gd name="connsiteX2" fmla="*/ 1395340 w 1395340"/>
              <a:gd name="connsiteY2" fmla="*/ 0 h 2064434"/>
              <a:gd name="connsiteX3" fmla="*/ 1395340 w 1395340"/>
              <a:gd name="connsiteY3" fmla="*/ 2064434 h 2064434"/>
              <a:gd name="connsiteX4" fmla="*/ 0 w 1395340"/>
              <a:gd name="connsiteY4" fmla="*/ 2064434 h 206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40" h="2064434">
                <a:moveTo>
                  <a:pt x="0" y="2064434"/>
                </a:moveTo>
                <a:lnTo>
                  <a:pt x="0" y="0"/>
                </a:lnTo>
                <a:lnTo>
                  <a:pt x="1395340" y="0"/>
                </a:lnTo>
                <a:lnTo>
                  <a:pt x="1395340" y="2064434"/>
                </a:lnTo>
                <a:lnTo>
                  <a:pt x="0" y="206443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DB2FBD-F2DE-4613-A18C-19637AFD38FC}"/>
              </a:ext>
            </a:extLst>
          </p:cNvPr>
          <p:cNvSpPr/>
          <p:nvPr/>
        </p:nvSpPr>
        <p:spPr>
          <a:xfrm>
            <a:off x="8344660" y="1607220"/>
            <a:ext cx="1434904" cy="2335235"/>
          </a:xfrm>
          <a:custGeom>
            <a:avLst/>
            <a:gdLst>
              <a:gd name="connsiteX0" fmla="*/ 1434904 w 1434904"/>
              <a:gd name="connsiteY0" fmla="*/ 0 h 2335235"/>
              <a:gd name="connsiteX1" fmla="*/ 1434904 w 1434904"/>
              <a:gd name="connsiteY1" fmla="*/ 2335235 h 2335235"/>
              <a:gd name="connsiteX2" fmla="*/ 0 w 1434904"/>
              <a:gd name="connsiteY2" fmla="*/ 2335235 h 2335235"/>
              <a:gd name="connsiteX3" fmla="*/ 1434904 w 1434904"/>
              <a:gd name="connsiteY3" fmla="*/ 0 h 233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904" h="2335235">
                <a:moveTo>
                  <a:pt x="1434904" y="0"/>
                </a:moveTo>
                <a:lnTo>
                  <a:pt x="1434904" y="2335235"/>
                </a:lnTo>
                <a:lnTo>
                  <a:pt x="0" y="2335235"/>
                </a:lnTo>
                <a:lnTo>
                  <a:pt x="1434904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68D2FD-9D45-40DC-9425-330D0A91BF19}"/>
              </a:ext>
            </a:extLst>
          </p:cNvPr>
          <p:cNvSpPr/>
          <p:nvPr/>
        </p:nvSpPr>
        <p:spPr>
          <a:xfrm flipH="1">
            <a:off x="9790780" y="1605229"/>
            <a:ext cx="1434904" cy="2335235"/>
          </a:xfrm>
          <a:custGeom>
            <a:avLst/>
            <a:gdLst>
              <a:gd name="connsiteX0" fmla="*/ 1434904 w 1434904"/>
              <a:gd name="connsiteY0" fmla="*/ 0 h 2335235"/>
              <a:gd name="connsiteX1" fmla="*/ 1434904 w 1434904"/>
              <a:gd name="connsiteY1" fmla="*/ 2335235 h 2335235"/>
              <a:gd name="connsiteX2" fmla="*/ 0 w 1434904"/>
              <a:gd name="connsiteY2" fmla="*/ 2335235 h 2335235"/>
              <a:gd name="connsiteX3" fmla="*/ 1434904 w 1434904"/>
              <a:gd name="connsiteY3" fmla="*/ 0 h 233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904" h="2335235">
                <a:moveTo>
                  <a:pt x="1434904" y="0"/>
                </a:moveTo>
                <a:lnTo>
                  <a:pt x="1434904" y="2335235"/>
                </a:lnTo>
                <a:lnTo>
                  <a:pt x="0" y="2335235"/>
                </a:lnTo>
                <a:lnTo>
                  <a:pt x="1434904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87BB02-BADD-4880-9252-B616A7330A93}"/>
              </a:ext>
            </a:extLst>
          </p:cNvPr>
          <p:cNvSpPr/>
          <p:nvPr/>
        </p:nvSpPr>
        <p:spPr>
          <a:xfrm>
            <a:off x="8358809" y="5657656"/>
            <a:ext cx="2853314" cy="950179"/>
          </a:xfrm>
          <a:custGeom>
            <a:avLst/>
            <a:gdLst>
              <a:gd name="connsiteX0" fmla="*/ 0 w 3191607"/>
              <a:gd name="connsiteY0" fmla="*/ 0 h 854611"/>
              <a:gd name="connsiteX1" fmla="*/ 3191607 w 3191607"/>
              <a:gd name="connsiteY1" fmla="*/ 0 h 854611"/>
              <a:gd name="connsiteX2" fmla="*/ 2336996 w 3191607"/>
              <a:gd name="connsiteY2" fmla="*/ 854611 h 854611"/>
              <a:gd name="connsiteX3" fmla="*/ 0 w 3191607"/>
              <a:gd name="connsiteY3" fmla="*/ 854611 h 854611"/>
              <a:gd name="connsiteX4" fmla="*/ 0 w 3191607"/>
              <a:gd name="connsiteY4" fmla="*/ 0 h 85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607" h="854611">
                <a:moveTo>
                  <a:pt x="0" y="0"/>
                </a:moveTo>
                <a:lnTo>
                  <a:pt x="3191607" y="0"/>
                </a:lnTo>
                <a:lnTo>
                  <a:pt x="2336996" y="854611"/>
                </a:lnTo>
                <a:lnTo>
                  <a:pt x="0" y="85461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47DB2E5-FA03-4145-977E-80482912333D}"/>
              </a:ext>
            </a:extLst>
          </p:cNvPr>
          <p:cNvSpPr/>
          <p:nvPr/>
        </p:nvSpPr>
        <p:spPr>
          <a:xfrm>
            <a:off x="8357049" y="4676434"/>
            <a:ext cx="2867463" cy="985374"/>
          </a:xfrm>
          <a:custGeom>
            <a:avLst/>
            <a:gdLst>
              <a:gd name="connsiteX0" fmla="*/ 0 w 3207434"/>
              <a:gd name="connsiteY0" fmla="*/ 0 h 886266"/>
              <a:gd name="connsiteX1" fmla="*/ 2336996 w 3207434"/>
              <a:gd name="connsiteY1" fmla="*/ 0 h 886266"/>
              <a:gd name="connsiteX2" fmla="*/ 3207434 w 3207434"/>
              <a:gd name="connsiteY2" fmla="*/ 870439 h 886266"/>
              <a:gd name="connsiteX3" fmla="*/ 3191607 w 3207434"/>
              <a:gd name="connsiteY3" fmla="*/ 886266 h 886266"/>
              <a:gd name="connsiteX4" fmla="*/ 0 w 3207434"/>
              <a:gd name="connsiteY4" fmla="*/ 886266 h 886266"/>
              <a:gd name="connsiteX5" fmla="*/ 0 w 3207434"/>
              <a:gd name="connsiteY5" fmla="*/ 0 h 88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434" h="886266">
                <a:moveTo>
                  <a:pt x="0" y="0"/>
                </a:moveTo>
                <a:lnTo>
                  <a:pt x="2336996" y="0"/>
                </a:lnTo>
                <a:lnTo>
                  <a:pt x="3207434" y="870439"/>
                </a:lnTo>
                <a:lnTo>
                  <a:pt x="3191607" y="886266"/>
                </a:lnTo>
                <a:lnTo>
                  <a:pt x="0" y="8862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AA21BD4-68EB-4A00-9548-CF8C9EA5951E}"/>
              </a:ext>
            </a:extLst>
          </p:cNvPr>
          <p:cNvSpPr/>
          <p:nvPr/>
        </p:nvSpPr>
        <p:spPr>
          <a:xfrm>
            <a:off x="1151012" y="1830409"/>
            <a:ext cx="2721271" cy="1793334"/>
          </a:xfrm>
          <a:custGeom>
            <a:avLst/>
            <a:gdLst>
              <a:gd name="connsiteX0" fmla="*/ 0 w 2721271"/>
              <a:gd name="connsiteY0" fmla="*/ 0 h 1793334"/>
              <a:gd name="connsiteX1" fmla="*/ 2721271 w 2721271"/>
              <a:gd name="connsiteY1" fmla="*/ 0 h 1793334"/>
              <a:gd name="connsiteX2" fmla="*/ 2721271 w 2721271"/>
              <a:gd name="connsiteY2" fmla="*/ 1793334 h 1793334"/>
              <a:gd name="connsiteX3" fmla="*/ 0 w 2721271"/>
              <a:gd name="connsiteY3" fmla="*/ 0 h 179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271" h="1793334">
                <a:moveTo>
                  <a:pt x="0" y="0"/>
                </a:moveTo>
                <a:lnTo>
                  <a:pt x="2721271" y="0"/>
                </a:lnTo>
                <a:lnTo>
                  <a:pt x="2721271" y="179333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FC1BBE-22EC-4285-99F8-C6401736B983}"/>
              </a:ext>
            </a:extLst>
          </p:cNvPr>
          <p:cNvSpPr/>
          <p:nvPr/>
        </p:nvSpPr>
        <p:spPr>
          <a:xfrm>
            <a:off x="6280843" y="2013648"/>
            <a:ext cx="2004646" cy="1546833"/>
          </a:xfrm>
          <a:custGeom>
            <a:avLst/>
            <a:gdLst>
              <a:gd name="connsiteX0" fmla="*/ 26200 w 2004646"/>
              <a:gd name="connsiteY0" fmla="*/ 0 h 1546833"/>
              <a:gd name="connsiteX1" fmla="*/ 204963 w 2004646"/>
              <a:gd name="connsiteY1" fmla="*/ 3484 h 1546833"/>
              <a:gd name="connsiteX2" fmla="*/ 2004646 w 2004646"/>
              <a:gd name="connsiteY2" fmla="*/ 773212 h 1546833"/>
              <a:gd name="connsiteX3" fmla="*/ 204963 w 2004646"/>
              <a:gd name="connsiteY3" fmla="*/ 1542940 h 1546833"/>
              <a:gd name="connsiteX4" fmla="*/ 5238 w 2004646"/>
              <a:gd name="connsiteY4" fmla="*/ 1546833 h 1546833"/>
              <a:gd name="connsiteX5" fmla="*/ 0 w 2004646"/>
              <a:gd name="connsiteY5" fmla="*/ 792555 h 1546833"/>
              <a:gd name="connsiteX6" fmla="*/ 26200 w 2004646"/>
              <a:gd name="connsiteY6" fmla="*/ 0 h 154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4646" h="1546833">
                <a:moveTo>
                  <a:pt x="26200" y="0"/>
                </a:moveTo>
                <a:lnTo>
                  <a:pt x="204963" y="3484"/>
                </a:lnTo>
                <a:cubicBezTo>
                  <a:pt x="1215818" y="43106"/>
                  <a:pt x="2004646" y="372604"/>
                  <a:pt x="2004646" y="773212"/>
                </a:cubicBezTo>
                <a:cubicBezTo>
                  <a:pt x="2004646" y="1173820"/>
                  <a:pt x="1215818" y="1503318"/>
                  <a:pt x="204963" y="1542940"/>
                </a:cubicBezTo>
                <a:lnTo>
                  <a:pt x="5238" y="1546833"/>
                </a:lnTo>
                <a:lnTo>
                  <a:pt x="0" y="792555"/>
                </a:lnTo>
                <a:lnTo>
                  <a:pt x="26200" y="0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4B2E437-30D1-416F-80F2-3E2806EF0141}"/>
              </a:ext>
            </a:extLst>
          </p:cNvPr>
          <p:cNvSpPr/>
          <p:nvPr/>
        </p:nvSpPr>
        <p:spPr>
          <a:xfrm>
            <a:off x="4099840" y="4713710"/>
            <a:ext cx="3992320" cy="812264"/>
          </a:xfrm>
          <a:custGeom>
            <a:avLst/>
            <a:gdLst>
              <a:gd name="connsiteX0" fmla="*/ 1996321 w 3992320"/>
              <a:gd name="connsiteY0" fmla="*/ 0 h 812264"/>
              <a:gd name="connsiteX1" fmla="*/ 3982335 w 3992320"/>
              <a:gd name="connsiteY1" fmla="*/ 692399 h 812264"/>
              <a:gd name="connsiteX2" fmla="*/ 3992320 w 3992320"/>
              <a:gd name="connsiteY2" fmla="*/ 768787 h 812264"/>
              <a:gd name="connsiteX3" fmla="*/ 1940050 w 3992320"/>
              <a:gd name="connsiteY3" fmla="*/ 768787 h 812264"/>
              <a:gd name="connsiteX4" fmla="*/ 5360 w 3992320"/>
              <a:gd name="connsiteY4" fmla="*/ 812264 h 812264"/>
              <a:gd name="connsiteX5" fmla="*/ 0 w 3992320"/>
              <a:gd name="connsiteY5" fmla="*/ 771255 h 812264"/>
              <a:gd name="connsiteX6" fmla="*/ 1996321 w 3992320"/>
              <a:gd name="connsiteY6" fmla="*/ 0 h 8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2320" h="812264">
                <a:moveTo>
                  <a:pt x="1996321" y="0"/>
                </a:moveTo>
                <a:cubicBezTo>
                  <a:pt x="3029951" y="0"/>
                  <a:pt x="3880104" y="303489"/>
                  <a:pt x="3982335" y="692399"/>
                </a:cubicBezTo>
                <a:lnTo>
                  <a:pt x="3992320" y="768787"/>
                </a:lnTo>
                <a:lnTo>
                  <a:pt x="1940050" y="768787"/>
                </a:lnTo>
                <a:lnTo>
                  <a:pt x="5360" y="812264"/>
                </a:lnTo>
                <a:lnTo>
                  <a:pt x="0" y="771255"/>
                </a:lnTo>
                <a:cubicBezTo>
                  <a:pt x="0" y="345303"/>
                  <a:pt x="893783" y="0"/>
                  <a:pt x="1996321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BC75970-C874-4F63-822A-203C0AF96A2C}"/>
              </a:ext>
            </a:extLst>
          </p:cNvPr>
          <p:cNvSpPr/>
          <p:nvPr/>
        </p:nvSpPr>
        <p:spPr>
          <a:xfrm flipH="1">
            <a:off x="9802930" y="1615730"/>
            <a:ext cx="1434904" cy="2335235"/>
          </a:xfrm>
          <a:custGeom>
            <a:avLst/>
            <a:gdLst>
              <a:gd name="connsiteX0" fmla="*/ 1434904 w 1434904"/>
              <a:gd name="connsiteY0" fmla="*/ 0 h 2335235"/>
              <a:gd name="connsiteX1" fmla="*/ 1434904 w 1434904"/>
              <a:gd name="connsiteY1" fmla="*/ 2335235 h 2335235"/>
              <a:gd name="connsiteX2" fmla="*/ 0 w 1434904"/>
              <a:gd name="connsiteY2" fmla="*/ 2335235 h 2335235"/>
              <a:gd name="connsiteX3" fmla="*/ 1434904 w 1434904"/>
              <a:gd name="connsiteY3" fmla="*/ 0 h 233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904" h="2335235">
                <a:moveTo>
                  <a:pt x="1434904" y="0"/>
                </a:moveTo>
                <a:lnTo>
                  <a:pt x="1434904" y="2335235"/>
                </a:lnTo>
                <a:lnTo>
                  <a:pt x="0" y="2335235"/>
                </a:lnTo>
                <a:lnTo>
                  <a:pt x="1434904" y="0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1DD4E17-5D65-4ADD-9255-3A62A74EF801}"/>
              </a:ext>
            </a:extLst>
          </p:cNvPr>
          <p:cNvSpPr/>
          <p:nvPr/>
        </p:nvSpPr>
        <p:spPr>
          <a:xfrm>
            <a:off x="8370371" y="4672282"/>
            <a:ext cx="2867463" cy="985374"/>
          </a:xfrm>
          <a:custGeom>
            <a:avLst/>
            <a:gdLst>
              <a:gd name="connsiteX0" fmla="*/ 0 w 3207434"/>
              <a:gd name="connsiteY0" fmla="*/ 0 h 886266"/>
              <a:gd name="connsiteX1" fmla="*/ 2336996 w 3207434"/>
              <a:gd name="connsiteY1" fmla="*/ 0 h 886266"/>
              <a:gd name="connsiteX2" fmla="*/ 3207434 w 3207434"/>
              <a:gd name="connsiteY2" fmla="*/ 870439 h 886266"/>
              <a:gd name="connsiteX3" fmla="*/ 3191607 w 3207434"/>
              <a:gd name="connsiteY3" fmla="*/ 886266 h 886266"/>
              <a:gd name="connsiteX4" fmla="*/ 0 w 3207434"/>
              <a:gd name="connsiteY4" fmla="*/ 886266 h 886266"/>
              <a:gd name="connsiteX5" fmla="*/ 0 w 3207434"/>
              <a:gd name="connsiteY5" fmla="*/ 0 h 88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434" h="886266">
                <a:moveTo>
                  <a:pt x="0" y="0"/>
                </a:moveTo>
                <a:lnTo>
                  <a:pt x="2336996" y="0"/>
                </a:lnTo>
                <a:lnTo>
                  <a:pt x="3207434" y="870439"/>
                </a:lnTo>
                <a:lnTo>
                  <a:pt x="3191607" y="886266"/>
                </a:lnTo>
                <a:lnTo>
                  <a:pt x="0" y="886266"/>
                </a:lnTo>
                <a:lnTo>
                  <a:pt x="0" y="0"/>
                </a:lnTo>
                <a:close/>
              </a:path>
            </a:pathLst>
          </a:custGeom>
          <a:solidFill>
            <a:srgbClr val="F414C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CE248EB-095E-4B04-B74A-262C74E14BFE}"/>
              </a:ext>
            </a:extLst>
          </p:cNvPr>
          <p:cNvSpPr/>
          <p:nvPr/>
        </p:nvSpPr>
        <p:spPr>
          <a:xfrm rot="5400000">
            <a:off x="1414952" y="3618464"/>
            <a:ext cx="1395340" cy="2036298"/>
          </a:xfrm>
          <a:custGeom>
            <a:avLst/>
            <a:gdLst>
              <a:gd name="connsiteX0" fmla="*/ 0 w 1395340"/>
              <a:gd name="connsiteY0" fmla="*/ 2064434 h 2064434"/>
              <a:gd name="connsiteX1" fmla="*/ 0 w 1395340"/>
              <a:gd name="connsiteY1" fmla="*/ 0 h 2064434"/>
              <a:gd name="connsiteX2" fmla="*/ 1395340 w 1395340"/>
              <a:gd name="connsiteY2" fmla="*/ 0 h 2064434"/>
              <a:gd name="connsiteX3" fmla="*/ 1395340 w 1395340"/>
              <a:gd name="connsiteY3" fmla="*/ 2064434 h 2064434"/>
              <a:gd name="connsiteX4" fmla="*/ 0 w 1395340"/>
              <a:gd name="connsiteY4" fmla="*/ 2064434 h 206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40" h="2064434">
                <a:moveTo>
                  <a:pt x="0" y="2064434"/>
                </a:moveTo>
                <a:lnTo>
                  <a:pt x="0" y="0"/>
                </a:lnTo>
                <a:lnTo>
                  <a:pt x="1395340" y="0"/>
                </a:lnTo>
                <a:lnTo>
                  <a:pt x="1395340" y="2064434"/>
                </a:lnTo>
                <a:lnTo>
                  <a:pt x="0" y="2064434"/>
                </a:ln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6CF784-F847-42CA-BCAB-CFD1ACC09082}"/>
              </a:ext>
            </a:extLst>
          </p:cNvPr>
          <p:cNvSpPr txBox="1"/>
          <p:nvPr/>
        </p:nvSpPr>
        <p:spPr>
          <a:xfrm>
            <a:off x="3182845" y="1361215"/>
            <a:ext cx="66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প্রত্যেক আকৃতির        অংশ রং করি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F906CE-B078-446B-A7FE-616C7708901D}"/>
              </a:ext>
            </a:extLst>
          </p:cNvPr>
          <p:cNvGrpSpPr/>
          <p:nvPr/>
        </p:nvGrpSpPr>
        <p:grpSpPr>
          <a:xfrm>
            <a:off x="6890218" y="1108761"/>
            <a:ext cx="737219" cy="1077218"/>
            <a:chOff x="7863840" y="4459458"/>
            <a:chExt cx="1561514" cy="165590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870FF4-4A80-4912-A429-3B8EC918FEB7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5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BFBC4C-9CE5-4FA6-9391-D9A49982319C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loud 28">
            <a:extLst>
              <a:ext uri="{FF2B5EF4-FFF2-40B4-BE49-F238E27FC236}">
                <a16:creationId xmlns:a16="http://schemas.microsoft.com/office/drawing/2014/main" id="{4AB24616-FFC4-4652-86C7-C75C65B18691}"/>
              </a:ext>
            </a:extLst>
          </p:cNvPr>
          <p:cNvSpPr/>
          <p:nvPr/>
        </p:nvSpPr>
        <p:spPr>
          <a:xfrm>
            <a:off x="4918004" y="493926"/>
            <a:ext cx="2563318" cy="804475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রং করি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7CA80-7073-46E2-B77F-4B9DE381AC4E}"/>
              </a:ext>
            </a:extLst>
          </p:cNvPr>
          <p:cNvSpPr txBox="1"/>
          <p:nvPr/>
        </p:nvSpPr>
        <p:spPr>
          <a:xfrm>
            <a:off x="2881993" y="1305506"/>
            <a:ext cx="66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প্রত্যেক আকৃতির        অংশ রং করি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F2C4DD-0119-4766-B297-200AF5E74642}"/>
              </a:ext>
            </a:extLst>
          </p:cNvPr>
          <p:cNvGrpSpPr/>
          <p:nvPr/>
        </p:nvGrpSpPr>
        <p:grpSpPr>
          <a:xfrm>
            <a:off x="6587340" y="1036120"/>
            <a:ext cx="737219" cy="1077218"/>
            <a:chOff x="7863840" y="4459458"/>
            <a:chExt cx="1561514" cy="16559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EE4360-BFD6-4C7D-BF78-2E55A425E53A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5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67E2487-1D9F-46BF-908A-490129615CF8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3E090EF-8A3F-40DE-9A90-2ADAA3F231A4}"/>
              </a:ext>
            </a:extLst>
          </p:cNvPr>
          <p:cNvSpPr/>
          <p:nvPr/>
        </p:nvSpPr>
        <p:spPr>
          <a:xfrm>
            <a:off x="2115854" y="1926389"/>
            <a:ext cx="995080" cy="1153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A8F825-265A-42F9-B289-D58A2322217E}"/>
              </a:ext>
            </a:extLst>
          </p:cNvPr>
          <p:cNvSpPr/>
          <p:nvPr/>
        </p:nvSpPr>
        <p:spPr>
          <a:xfrm>
            <a:off x="3139376" y="3085534"/>
            <a:ext cx="995080" cy="1153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752738-683B-45BD-B1E5-E38BECF02040}"/>
              </a:ext>
            </a:extLst>
          </p:cNvPr>
          <p:cNvSpPr/>
          <p:nvPr/>
        </p:nvSpPr>
        <p:spPr>
          <a:xfrm>
            <a:off x="3123043" y="1946807"/>
            <a:ext cx="995081" cy="11538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0E177B-05DF-4CC5-9414-92E61896ACEB}"/>
              </a:ext>
            </a:extLst>
          </p:cNvPr>
          <p:cNvSpPr/>
          <p:nvPr/>
        </p:nvSpPr>
        <p:spPr>
          <a:xfrm>
            <a:off x="2115854" y="3085534"/>
            <a:ext cx="995080" cy="1153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204CF09-A692-4DFB-AA0F-9F720F20FE95}"/>
              </a:ext>
            </a:extLst>
          </p:cNvPr>
          <p:cNvSpPr/>
          <p:nvPr/>
        </p:nvSpPr>
        <p:spPr>
          <a:xfrm>
            <a:off x="8160920" y="1912694"/>
            <a:ext cx="1739321" cy="815644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395EBF5-4931-45C4-9279-3B382FB62515}"/>
              </a:ext>
            </a:extLst>
          </p:cNvPr>
          <p:cNvSpPr/>
          <p:nvPr/>
        </p:nvSpPr>
        <p:spPr>
          <a:xfrm flipH="1" flipV="1">
            <a:off x="6388834" y="2746755"/>
            <a:ext cx="1742705" cy="81723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037A36-E008-4A4B-B9C3-65CF25BA670C}"/>
              </a:ext>
            </a:extLst>
          </p:cNvPr>
          <p:cNvSpPr/>
          <p:nvPr/>
        </p:nvSpPr>
        <p:spPr>
          <a:xfrm flipV="1">
            <a:off x="8131539" y="2752811"/>
            <a:ext cx="1742705" cy="81723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7802FD-A40D-4C43-92ED-DBEE7564671C}"/>
              </a:ext>
            </a:extLst>
          </p:cNvPr>
          <p:cNvSpPr/>
          <p:nvPr/>
        </p:nvSpPr>
        <p:spPr>
          <a:xfrm flipH="1">
            <a:off x="6378621" y="1911107"/>
            <a:ext cx="1742705" cy="81723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4398D-A428-4A40-9E8A-E087013FD059}"/>
              </a:ext>
            </a:extLst>
          </p:cNvPr>
          <p:cNvSpPr/>
          <p:nvPr/>
        </p:nvSpPr>
        <p:spPr>
          <a:xfrm>
            <a:off x="1709225" y="4564000"/>
            <a:ext cx="3418449" cy="506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18BF30-AECB-48D9-94E0-1AAD77F4CC1A}"/>
              </a:ext>
            </a:extLst>
          </p:cNvPr>
          <p:cNvSpPr/>
          <p:nvPr/>
        </p:nvSpPr>
        <p:spPr>
          <a:xfrm>
            <a:off x="1709224" y="5059885"/>
            <a:ext cx="3418449" cy="506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147B4C-E01C-437B-97E0-58D08FF28B0D}"/>
              </a:ext>
            </a:extLst>
          </p:cNvPr>
          <p:cNvSpPr/>
          <p:nvPr/>
        </p:nvSpPr>
        <p:spPr>
          <a:xfrm>
            <a:off x="1709224" y="5555771"/>
            <a:ext cx="3418449" cy="506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1DFBEB-36BA-449C-95A0-B7965FE03773}"/>
              </a:ext>
            </a:extLst>
          </p:cNvPr>
          <p:cNvSpPr/>
          <p:nvPr/>
        </p:nvSpPr>
        <p:spPr>
          <a:xfrm>
            <a:off x="1709225" y="6048140"/>
            <a:ext cx="3418449" cy="506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38148EA-C5C0-4521-B6DE-1AA1C3BB97C3}"/>
              </a:ext>
            </a:extLst>
          </p:cNvPr>
          <p:cNvSpPr/>
          <p:nvPr/>
        </p:nvSpPr>
        <p:spPr>
          <a:xfrm>
            <a:off x="8349272" y="3740899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0ED2C08-8D68-4FA4-905E-4B92D21C86B0}"/>
              </a:ext>
            </a:extLst>
          </p:cNvPr>
          <p:cNvSpPr/>
          <p:nvPr/>
        </p:nvSpPr>
        <p:spPr>
          <a:xfrm rot="16200000">
            <a:off x="7653198" y="3066546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0CE3D48-62A4-465F-98E6-D1CF8DC2557A}"/>
              </a:ext>
            </a:extLst>
          </p:cNvPr>
          <p:cNvSpPr/>
          <p:nvPr/>
        </p:nvSpPr>
        <p:spPr>
          <a:xfrm flipH="1">
            <a:off x="6981465" y="3752346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EA661CB-0ED7-4EB4-92E0-3D41E6DD0FB8}"/>
              </a:ext>
            </a:extLst>
          </p:cNvPr>
          <p:cNvSpPr/>
          <p:nvPr/>
        </p:nvSpPr>
        <p:spPr>
          <a:xfrm rot="5400000">
            <a:off x="7662300" y="4438147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116501-8985-4D29-8737-EDD2951EE967}"/>
              </a:ext>
            </a:extLst>
          </p:cNvPr>
          <p:cNvSpPr/>
          <p:nvPr/>
        </p:nvSpPr>
        <p:spPr>
          <a:xfrm>
            <a:off x="3139376" y="1926389"/>
            <a:ext cx="995080" cy="115387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B2EB2AF-DAD7-4FD5-BB6B-A505F9317E93}"/>
              </a:ext>
            </a:extLst>
          </p:cNvPr>
          <p:cNvSpPr/>
          <p:nvPr/>
        </p:nvSpPr>
        <p:spPr>
          <a:xfrm>
            <a:off x="8143468" y="1908313"/>
            <a:ext cx="1742705" cy="81723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A7C6AF-5108-4CCD-992E-9B2FDE579DC2}"/>
              </a:ext>
            </a:extLst>
          </p:cNvPr>
          <p:cNvSpPr/>
          <p:nvPr/>
        </p:nvSpPr>
        <p:spPr>
          <a:xfrm>
            <a:off x="1708050" y="4548173"/>
            <a:ext cx="3418449" cy="5064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634CA34-F8CF-4C75-B801-0BF97D1CB222}"/>
              </a:ext>
            </a:extLst>
          </p:cNvPr>
          <p:cNvSpPr/>
          <p:nvPr/>
        </p:nvSpPr>
        <p:spPr>
          <a:xfrm flipH="1">
            <a:off x="6981465" y="3752347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0E52A69-B555-426B-A960-FC4FDB9276D2}"/>
              </a:ext>
            </a:extLst>
          </p:cNvPr>
          <p:cNvSpPr/>
          <p:nvPr/>
        </p:nvSpPr>
        <p:spPr>
          <a:xfrm rot="5400000">
            <a:off x="7662300" y="4438148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0063B87-CDFD-428A-BC08-A98C4D7BFDFE}"/>
              </a:ext>
            </a:extLst>
          </p:cNvPr>
          <p:cNvSpPr/>
          <p:nvPr/>
        </p:nvSpPr>
        <p:spPr>
          <a:xfrm>
            <a:off x="8349273" y="3740899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B28F3B9-1B63-4718-8785-B2306B5AAD97}"/>
              </a:ext>
            </a:extLst>
          </p:cNvPr>
          <p:cNvSpPr/>
          <p:nvPr/>
        </p:nvSpPr>
        <p:spPr>
          <a:xfrm rot="16200000">
            <a:off x="7653199" y="3066546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82ECE46-0ADE-44D9-8B52-7F3A45948777}"/>
              </a:ext>
            </a:extLst>
          </p:cNvPr>
          <p:cNvSpPr/>
          <p:nvPr/>
        </p:nvSpPr>
        <p:spPr>
          <a:xfrm flipH="1">
            <a:off x="6981466" y="3752347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40D0312-DF45-42CD-BE30-0B64C30F9780}"/>
              </a:ext>
            </a:extLst>
          </p:cNvPr>
          <p:cNvSpPr/>
          <p:nvPr/>
        </p:nvSpPr>
        <p:spPr>
          <a:xfrm rot="5400000">
            <a:off x="7662301" y="4438148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FD1799D-011E-4FEB-A94F-15575CACAD00}"/>
              </a:ext>
            </a:extLst>
          </p:cNvPr>
          <p:cNvSpPr/>
          <p:nvPr/>
        </p:nvSpPr>
        <p:spPr>
          <a:xfrm>
            <a:off x="8381200" y="3736520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E18F450C-4754-4A4A-B373-17B815B327E3}"/>
              </a:ext>
            </a:extLst>
          </p:cNvPr>
          <p:cNvSpPr/>
          <p:nvPr/>
        </p:nvSpPr>
        <p:spPr>
          <a:xfrm>
            <a:off x="4508914" y="483929"/>
            <a:ext cx="2563318" cy="72766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রং করি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99A6EA-3C1C-4B96-8F1A-42EF1F685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5" y="2357507"/>
            <a:ext cx="10092770" cy="2142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405FD3-3910-4BC4-A175-DDAA8ACF3D7F}"/>
              </a:ext>
            </a:extLst>
          </p:cNvPr>
          <p:cNvSpPr txBox="1"/>
          <p:nvPr/>
        </p:nvSpPr>
        <p:spPr>
          <a:xfrm>
            <a:off x="3718141" y="896296"/>
            <a:ext cx="500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কোন চিত্রটির      দাগ কাটা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8C454C-EC6F-4EA8-85BB-4C12E6A19026}"/>
              </a:ext>
            </a:extLst>
          </p:cNvPr>
          <p:cNvGrpSpPr/>
          <p:nvPr/>
        </p:nvGrpSpPr>
        <p:grpSpPr>
          <a:xfrm>
            <a:off x="6096000" y="680853"/>
            <a:ext cx="737219" cy="1077218"/>
            <a:chOff x="7863840" y="4459458"/>
            <a:chExt cx="1561514" cy="16559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121E7D-F6D2-4E1E-A3E5-2449E1E0C84E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5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B7755E0-62CE-48B1-B7D9-F6BCDF3DDE77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706D8F8-0505-4B4B-99CC-1BA222461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6" y="4500492"/>
            <a:ext cx="1539818" cy="21866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EB2BA718-73FC-4C5D-A160-0A2EFAE867D1}"/>
              </a:ext>
            </a:extLst>
          </p:cNvPr>
          <p:cNvSpPr/>
          <p:nvPr/>
        </p:nvSpPr>
        <p:spPr>
          <a:xfrm flipH="1">
            <a:off x="3270697" y="5682968"/>
            <a:ext cx="3692809" cy="848985"/>
          </a:xfrm>
          <a:prstGeom prst="teardrop">
            <a:avLst>
              <a:gd name="adj" fmla="val 1465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৩য় চিত্রটি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58B78E-0AB2-4E76-9CC3-6B51D9BEC175}"/>
              </a:ext>
            </a:extLst>
          </p:cNvPr>
          <p:cNvSpPr txBox="1"/>
          <p:nvPr/>
        </p:nvSpPr>
        <p:spPr>
          <a:xfrm>
            <a:off x="1933043" y="4500492"/>
            <a:ext cx="65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১ম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9B5444-DEA2-4CBD-8026-CAC513B85C77}"/>
              </a:ext>
            </a:extLst>
          </p:cNvPr>
          <p:cNvSpPr txBox="1"/>
          <p:nvPr/>
        </p:nvSpPr>
        <p:spPr>
          <a:xfrm>
            <a:off x="4788906" y="4454549"/>
            <a:ext cx="65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২য়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DB32F0-5320-4148-AE13-940B007C5CE6}"/>
              </a:ext>
            </a:extLst>
          </p:cNvPr>
          <p:cNvSpPr txBox="1"/>
          <p:nvPr/>
        </p:nvSpPr>
        <p:spPr>
          <a:xfrm>
            <a:off x="7309255" y="4454549"/>
            <a:ext cx="65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৩য়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E48E2-7836-4EF6-8430-B394476FD70C}"/>
              </a:ext>
            </a:extLst>
          </p:cNvPr>
          <p:cNvSpPr txBox="1"/>
          <p:nvPr/>
        </p:nvSpPr>
        <p:spPr>
          <a:xfrm>
            <a:off x="9930762" y="4500491"/>
            <a:ext cx="65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৪র্থ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1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043D8A-1502-4AD2-A78A-066DF0504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74" y="2377475"/>
            <a:ext cx="9721649" cy="2103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79D589-1511-4282-A1C0-62C818350799}"/>
              </a:ext>
            </a:extLst>
          </p:cNvPr>
          <p:cNvSpPr txBox="1"/>
          <p:nvPr/>
        </p:nvSpPr>
        <p:spPr>
          <a:xfrm>
            <a:off x="3718141" y="896296"/>
            <a:ext cx="500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কোন চিত্রটির      দাগ কাটা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912027-B11A-4696-8E50-42C4A7B6694A}"/>
              </a:ext>
            </a:extLst>
          </p:cNvPr>
          <p:cNvGrpSpPr/>
          <p:nvPr/>
        </p:nvGrpSpPr>
        <p:grpSpPr>
          <a:xfrm>
            <a:off x="6095999" y="680852"/>
            <a:ext cx="737219" cy="1077218"/>
            <a:chOff x="7863840" y="4459458"/>
            <a:chExt cx="1561514" cy="16559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82B099-9861-40EE-8A31-44AA172EFE0C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5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C1D19FE-3691-4B40-9909-F7C4EF2E9FC2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9C7277-B47D-4C78-855F-47FBC9CF6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47453"/>
            <a:ext cx="1940693" cy="25358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204C5DF9-342B-4C3A-A0FB-C1B0787E93E6}"/>
              </a:ext>
            </a:extLst>
          </p:cNvPr>
          <p:cNvSpPr/>
          <p:nvPr/>
        </p:nvSpPr>
        <p:spPr>
          <a:xfrm flipH="1">
            <a:off x="2623930" y="5315373"/>
            <a:ext cx="3598260" cy="1140498"/>
          </a:xfrm>
          <a:prstGeom prst="teardrop">
            <a:avLst>
              <a:gd name="adj" fmla="val 144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২য় চিত্রটি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755684-D0D1-4AEC-8983-723C8BC57A0C}"/>
              </a:ext>
            </a:extLst>
          </p:cNvPr>
          <p:cNvSpPr txBox="1"/>
          <p:nvPr/>
        </p:nvSpPr>
        <p:spPr>
          <a:xfrm>
            <a:off x="1933043" y="4500492"/>
            <a:ext cx="65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১ম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3FAEC9-7DA5-499A-AB04-4A7B8D8D5EDE}"/>
              </a:ext>
            </a:extLst>
          </p:cNvPr>
          <p:cNvSpPr txBox="1"/>
          <p:nvPr/>
        </p:nvSpPr>
        <p:spPr>
          <a:xfrm>
            <a:off x="4788906" y="4454549"/>
            <a:ext cx="65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২য়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D96EB-F340-432B-B07B-D140634792A0}"/>
              </a:ext>
            </a:extLst>
          </p:cNvPr>
          <p:cNvSpPr txBox="1"/>
          <p:nvPr/>
        </p:nvSpPr>
        <p:spPr>
          <a:xfrm>
            <a:off x="7309255" y="4454549"/>
            <a:ext cx="65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৩য়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AFE2C7-F318-45F1-BF12-3DCE9C61ED09}"/>
              </a:ext>
            </a:extLst>
          </p:cNvPr>
          <p:cNvSpPr txBox="1"/>
          <p:nvPr/>
        </p:nvSpPr>
        <p:spPr>
          <a:xfrm>
            <a:off x="9930762" y="4500491"/>
            <a:ext cx="65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৪র্থ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741B0F8D-93C1-49F0-9844-DF4A330EFBE8}"/>
              </a:ext>
            </a:extLst>
          </p:cNvPr>
          <p:cNvSpPr/>
          <p:nvPr/>
        </p:nvSpPr>
        <p:spPr>
          <a:xfrm>
            <a:off x="4604478" y="584618"/>
            <a:ext cx="2983043" cy="121420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 করি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36F24D-FC5B-4728-AEE2-B43C9975F52A}"/>
              </a:ext>
            </a:extLst>
          </p:cNvPr>
          <p:cNvGrpSpPr/>
          <p:nvPr/>
        </p:nvGrpSpPr>
        <p:grpSpPr>
          <a:xfrm>
            <a:off x="6806764" y="1969961"/>
            <a:ext cx="1561514" cy="1569660"/>
            <a:chOff x="7863840" y="4459458"/>
            <a:chExt cx="1561514" cy="156966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31C2634-1D12-41D0-ACE7-F89EA2A42E7E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---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AE3AF45-3E35-42AE-AAE2-592F30EBDC7A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8E68C1-3ADC-4E4C-8E8C-F24FDF417418}"/>
              </a:ext>
            </a:extLst>
          </p:cNvPr>
          <p:cNvGrpSpPr/>
          <p:nvPr/>
        </p:nvGrpSpPr>
        <p:grpSpPr>
          <a:xfrm>
            <a:off x="6806764" y="3874955"/>
            <a:ext cx="1561514" cy="1569660"/>
            <a:chOff x="7863840" y="4459458"/>
            <a:chExt cx="1561514" cy="156966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7F1A29-0C55-46A0-AA03-A20C4222412C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---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6FDE963-6367-4C2F-A45F-19719650E417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6C6185C-FB30-46E5-8AA2-754A7FABA99E}"/>
              </a:ext>
            </a:extLst>
          </p:cNvPr>
          <p:cNvSpPr/>
          <p:nvPr/>
        </p:nvSpPr>
        <p:spPr>
          <a:xfrm>
            <a:off x="2857723" y="4098145"/>
            <a:ext cx="884420" cy="8844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9CE4FEC-9410-424C-9B92-848D1ED05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25494" y="2065278"/>
            <a:ext cx="1561514" cy="13637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28F09D-B600-4CDE-9F74-1BDCD8DBBA6C}"/>
              </a:ext>
            </a:extLst>
          </p:cNvPr>
          <p:cNvSpPr/>
          <p:nvPr/>
        </p:nvSpPr>
        <p:spPr>
          <a:xfrm>
            <a:off x="1940649" y="4072149"/>
            <a:ext cx="1806892" cy="18068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2D687A-AF39-479D-BC42-A2B27C097F03}"/>
              </a:ext>
            </a:extLst>
          </p:cNvPr>
          <p:cNvSpPr/>
          <p:nvPr/>
        </p:nvSpPr>
        <p:spPr>
          <a:xfrm>
            <a:off x="2875669" y="1984951"/>
            <a:ext cx="906313" cy="17878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740066-014C-4AF2-9E1A-07CA3C58CF2D}"/>
              </a:ext>
            </a:extLst>
          </p:cNvPr>
          <p:cNvSpPr/>
          <p:nvPr/>
        </p:nvSpPr>
        <p:spPr>
          <a:xfrm>
            <a:off x="1940649" y="4072149"/>
            <a:ext cx="1806892" cy="18068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A44890-B254-4472-8097-BBFF5B075329}"/>
              </a:ext>
            </a:extLst>
          </p:cNvPr>
          <p:cNvGrpSpPr/>
          <p:nvPr/>
        </p:nvGrpSpPr>
        <p:grpSpPr>
          <a:xfrm>
            <a:off x="1976636" y="1969961"/>
            <a:ext cx="1806892" cy="1818122"/>
            <a:chOff x="4817750" y="4754873"/>
            <a:chExt cx="1806892" cy="181812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58A398-4412-453A-9BDF-117E6DA5F434}"/>
                </a:ext>
              </a:extLst>
            </p:cNvPr>
            <p:cNvSpPr/>
            <p:nvPr/>
          </p:nvSpPr>
          <p:spPr>
            <a:xfrm>
              <a:off x="4817750" y="4754873"/>
              <a:ext cx="1806892" cy="180689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ভ</a:t>
              </a:r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C95DDC-C9FF-4FFD-A9D4-247A5E2600A5}"/>
                </a:ext>
              </a:extLst>
            </p:cNvPr>
            <p:cNvSpPr/>
            <p:nvPr/>
          </p:nvSpPr>
          <p:spPr>
            <a:xfrm>
              <a:off x="4817750" y="4766103"/>
              <a:ext cx="873690" cy="180689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ভ</a:t>
              </a:r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D2B3C1-89CC-4C64-8BFF-BFED26600019}"/>
              </a:ext>
            </a:extLst>
          </p:cNvPr>
          <p:cNvGrpSpPr/>
          <p:nvPr/>
        </p:nvGrpSpPr>
        <p:grpSpPr>
          <a:xfrm>
            <a:off x="1948137" y="4083379"/>
            <a:ext cx="1806892" cy="1806892"/>
            <a:chOff x="3327232" y="3908121"/>
            <a:chExt cx="1806892" cy="18068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C2188B-0AEE-4E62-96C8-C8985CD37DDA}"/>
                </a:ext>
              </a:extLst>
            </p:cNvPr>
            <p:cNvSpPr/>
            <p:nvPr/>
          </p:nvSpPr>
          <p:spPr>
            <a:xfrm>
              <a:off x="3346683" y="3908121"/>
              <a:ext cx="873690" cy="180689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ভ</a:t>
              </a:r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357C0F-53AD-45C5-B218-9A93E92D99DC}"/>
                </a:ext>
              </a:extLst>
            </p:cNvPr>
            <p:cNvSpPr/>
            <p:nvPr/>
          </p:nvSpPr>
          <p:spPr>
            <a:xfrm rot="16200000">
              <a:off x="3793833" y="4374722"/>
              <a:ext cx="873690" cy="180689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ভ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4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301 L 0.00248 -0.3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18567 4.0740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19792 -0.004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6" grpId="0" animBg="1"/>
      <p:bldP spid="47" grpId="0" animBg="1"/>
      <p:bldP spid="4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3A136E-04A9-4123-ABF2-E585BB881C81}"/>
              </a:ext>
            </a:extLst>
          </p:cNvPr>
          <p:cNvSpPr/>
          <p:nvPr/>
        </p:nvSpPr>
        <p:spPr>
          <a:xfrm>
            <a:off x="1039002" y="1798821"/>
            <a:ext cx="3195403" cy="4339651"/>
          </a:xfrm>
          <a:prstGeom prst="roundRect">
            <a:avLst>
              <a:gd name="adj" fmla="val 4001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0698A86F-F959-49BD-9447-3D3BB2647203}"/>
              </a:ext>
            </a:extLst>
          </p:cNvPr>
          <p:cNvSpPr/>
          <p:nvPr/>
        </p:nvSpPr>
        <p:spPr>
          <a:xfrm>
            <a:off x="4604478" y="584618"/>
            <a:ext cx="2983043" cy="121420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 করি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artial Circle 9">
            <a:extLst>
              <a:ext uri="{FF2B5EF4-FFF2-40B4-BE49-F238E27FC236}">
                <a16:creationId xmlns:a16="http://schemas.microsoft.com/office/drawing/2014/main" id="{F1493FC6-E134-4B73-ADD8-B6253DD3CD9B}"/>
              </a:ext>
            </a:extLst>
          </p:cNvPr>
          <p:cNvSpPr/>
          <p:nvPr/>
        </p:nvSpPr>
        <p:spPr>
          <a:xfrm rot="16200000" flipH="1">
            <a:off x="1436185" y="4031461"/>
            <a:ext cx="1655792" cy="1655792"/>
          </a:xfrm>
          <a:prstGeom prst="pie">
            <a:avLst>
              <a:gd name="adj1" fmla="val 10807488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C9F73EBF-7CE3-4703-BF76-D6DB66BC0F94}"/>
              </a:ext>
            </a:extLst>
          </p:cNvPr>
          <p:cNvSpPr/>
          <p:nvPr/>
        </p:nvSpPr>
        <p:spPr>
          <a:xfrm flipH="1">
            <a:off x="1433092" y="4031461"/>
            <a:ext cx="1655792" cy="1655792"/>
          </a:xfrm>
          <a:prstGeom prst="pie">
            <a:avLst>
              <a:gd name="adj1" fmla="val 10807488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B83AD605-D5CF-4918-997A-37178CBE16A6}"/>
              </a:ext>
            </a:extLst>
          </p:cNvPr>
          <p:cNvSpPr/>
          <p:nvPr/>
        </p:nvSpPr>
        <p:spPr>
          <a:xfrm flipH="1" flipV="1">
            <a:off x="1427144" y="4031461"/>
            <a:ext cx="1655792" cy="1655792"/>
          </a:xfrm>
          <a:prstGeom prst="pie">
            <a:avLst>
              <a:gd name="adj1" fmla="val 10807488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artial Circle 12">
            <a:extLst>
              <a:ext uri="{FF2B5EF4-FFF2-40B4-BE49-F238E27FC236}">
                <a16:creationId xmlns:a16="http://schemas.microsoft.com/office/drawing/2014/main" id="{00C66FE5-53C7-41A5-8D3E-8D447F3430BD}"/>
              </a:ext>
            </a:extLst>
          </p:cNvPr>
          <p:cNvSpPr/>
          <p:nvPr/>
        </p:nvSpPr>
        <p:spPr>
          <a:xfrm rot="16200000">
            <a:off x="1433093" y="4031461"/>
            <a:ext cx="1655792" cy="1655792"/>
          </a:xfrm>
          <a:prstGeom prst="pie">
            <a:avLst>
              <a:gd name="adj1" fmla="val 10807488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C15956EE-EFEB-4C17-A580-097234101B5A}"/>
              </a:ext>
            </a:extLst>
          </p:cNvPr>
          <p:cNvSpPr/>
          <p:nvPr/>
        </p:nvSpPr>
        <p:spPr>
          <a:xfrm flipH="1">
            <a:off x="1413109" y="2149154"/>
            <a:ext cx="1693888" cy="1655792"/>
          </a:xfrm>
          <a:prstGeom prst="pie">
            <a:avLst>
              <a:gd name="adj1" fmla="val 5373656"/>
              <a:gd name="adj2" fmla="val 1620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Partial Circle 25">
            <a:extLst>
              <a:ext uri="{FF2B5EF4-FFF2-40B4-BE49-F238E27FC236}">
                <a16:creationId xmlns:a16="http://schemas.microsoft.com/office/drawing/2014/main" id="{558FFC7E-BD73-46F1-9EEB-D19C366735F3}"/>
              </a:ext>
            </a:extLst>
          </p:cNvPr>
          <p:cNvSpPr/>
          <p:nvPr/>
        </p:nvSpPr>
        <p:spPr>
          <a:xfrm flipH="1">
            <a:off x="1445064" y="4031461"/>
            <a:ext cx="1655792" cy="1655792"/>
          </a:xfrm>
          <a:prstGeom prst="pie">
            <a:avLst>
              <a:gd name="adj1" fmla="val 10807488"/>
              <a:gd name="adj2" fmla="val 1620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artial Circle 26">
            <a:extLst>
              <a:ext uri="{FF2B5EF4-FFF2-40B4-BE49-F238E27FC236}">
                <a16:creationId xmlns:a16="http://schemas.microsoft.com/office/drawing/2014/main" id="{8F26FB1A-6467-49C5-873C-936D2D8BF076}"/>
              </a:ext>
            </a:extLst>
          </p:cNvPr>
          <p:cNvSpPr/>
          <p:nvPr/>
        </p:nvSpPr>
        <p:spPr>
          <a:xfrm>
            <a:off x="1425081" y="4031461"/>
            <a:ext cx="1693888" cy="1655792"/>
          </a:xfrm>
          <a:prstGeom prst="pie">
            <a:avLst>
              <a:gd name="adj1" fmla="val 5373656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65CCDB50-CF91-446E-AE8A-88A38152A55E}"/>
              </a:ext>
            </a:extLst>
          </p:cNvPr>
          <p:cNvSpPr/>
          <p:nvPr/>
        </p:nvSpPr>
        <p:spPr>
          <a:xfrm flipH="1">
            <a:off x="1443089" y="4031461"/>
            <a:ext cx="1645900" cy="1655792"/>
          </a:xfrm>
          <a:prstGeom prst="pie">
            <a:avLst>
              <a:gd name="adj1" fmla="val 5373656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Partial Circle 28">
            <a:extLst>
              <a:ext uri="{FF2B5EF4-FFF2-40B4-BE49-F238E27FC236}">
                <a16:creationId xmlns:a16="http://schemas.microsoft.com/office/drawing/2014/main" id="{BDAF2086-2C38-40E2-9F5E-2E65CAD26F7D}"/>
              </a:ext>
            </a:extLst>
          </p:cNvPr>
          <p:cNvSpPr/>
          <p:nvPr/>
        </p:nvSpPr>
        <p:spPr>
          <a:xfrm flipH="1">
            <a:off x="1430000" y="4031461"/>
            <a:ext cx="1655792" cy="1655792"/>
          </a:xfrm>
          <a:prstGeom prst="pie">
            <a:avLst>
              <a:gd name="adj1" fmla="val 10807488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4EF2D3-34CA-4252-BC67-E54EE72A62A5}"/>
              </a:ext>
            </a:extLst>
          </p:cNvPr>
          <p:cNvGrpSpPr/>
          <p:nvPr/>
        </p:nvGrpSpPr>
        <p:grpSpPr>
          <a:xfrm>
            <a:off x="4818435" y="1962309"/>
            <a:ext cx="1561514" cy="1569660"/>
            <a:chOff x="7863840" y="4459458"/>
            <a:chExt cx="1561514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533502-C7D5-48E1-9960-3CD6482A7F41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---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EB933D7-7578-4A67-BF91-CCC5731BA48C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F24AA2-E990-45F6-AB26-E9A17B594C7F}"/>
              </a:ext>
            </a:extLst>
          </p:cNvPr>
          <p:cNvGrpSpPr/>
          <p:nvPr/>
        </p:nvGrpSpPr>
        <p:grpSpPr>
          <a:xfrm>
            <a:off x="4797333" y="3900868"/>
            <a:ext cx="1561514" cy="1569660"/>
            <a:chOff x="7863840" y="4459458"/>
            <a:chExt cx="1561514" cy="156966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145606C-C4D2-487B-B143-685640923678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---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83F908-4D68-4AF6-A0DC-C6101E200763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AC38BD9-7AC2-4094-B855-2BA2B2A27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99624" y="1962309"/>
            <a:ext cx="1561514" cy="1363722"/>
          </a:xfrm>
          <a:prstGeom prst="rect">
            <a:avLst/>
          </a:prstGeom>
        </p:spPr>
      </p:pic>
      <p:sp>
        <p:nvSpPr>
          <p:cNvPr id="20" name="Partial Circle 19">
            <a:extLst>
              <a:ext uri="{FF2B5EF4-FFF2-40B4-BE49-F238E27FC236}">
                <a16:creationId xmlns:a16="http://schemas.microsoft.com/office/drawing/2014/main" id="{9D637BC9-EDE3-4147-B740-828CC0551A54}"/>
              </a:ext>
            </a:extLst>
          </p:cNvPr>
          <p:cNvSpPr/>
          <p:nvPr/>
        </p:nvSpPr>
        <p:spPr>
          <a:xfrm>
            <a:off x="1398089" y="2149154"/>
            <a:ext cx="1693888" cy="1655792"/>
          </a:xfrm>
          <a:prstGeom prst="pie">
            <a:avLst>
              <a:gd name="adj1" fmla="val 5373656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4B1A3E-7777-4243-9D75-D44855C5AFC3}"/>
              </a:ext>
            </a:extLst>
          </p:cNvPr>
          <p:cNvSpPr/>
          <p:nvPr/>
        </p:nvSpPr>
        <p:spPr>
          <a:xfrm>
            <a:off x="1554083" y="1584301"/>
            <a:ext cx="3195403" cy="4339651"/>
          </a:xfrm>
          <a:prstGeom prst="roundRect">
            <a:avLst>
              <a:gd name="adj" fmla="val 4001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3A2D1D3-36BC-4736-86C4-E4BD289C83EC}"/>
              </a:ext>
            </a:extLst>
          </p:cNvPr>
          <p:cNvSpPr/>
          <p:nvPr/>
        </p:nvSpPr>
        <p:spPr>
          <a:xfrm>
            <a:off x="4604478" y="584618"/>
            <a:ext cx="2983043" cy="121420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 করি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B2A7D81-ED36-4842-9E79-8817BB96A39F}"/>
              </a:ext>
            </a:extLst>
          </p:cNvPr>
          <p:cNvSpPr/>
          <p:nvPr/>
        </p:nvSpPr>
        <p:spPr>
          <a:xfrm>
            <a:off x="1615537" y="3921337"/>
            <a:ext cx="1111180" cy="674396"/>
          </a:xfrm>
          <a:prstGeom prst="triangle">
            <a:avLst>
              <a:gd name="adj" fmla="val 1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9B66360-4E86-42E9-9132-CFA797026464}"/>
              </a:ext>
            </a:extLst>
          </p:cNvPr>
          <p:cNvSpPr/>
          <p:nvPr/>
        </p:nvSpPr>
        <p:spPr>
          <a:xfrm flipH="1" flipV="1">
            <a:off x="2726717" y="4596673"/>
            <a:ext cx="1111180" cy="674396"/>
          </a:xfrm>
          <a:prstGeom prst="triangle">
            <a:avLst>
              <a:gd name="adj" fmla="val 1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76C12F-643D-464B-A09C-488F421D56A5}"/>
              </a:ext>
            </a:extLst>
          </p:cNvPr>
          <p:cNvSpPr/>
          <p:nvPr/>
        </p:nvSpPr>
        <p:spPr>
          <a:xfrm flipV="1">
            <a:off x="1615537" y="4599303"/>
            <a:ext cx="1111180" cy="674396"/>
          </a:xfrm>
          <a:prstGeom prst="triangle">
            <a:avLst>
              <a:gd name="adj" fmla="val 1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090FADB-8DED-4FF7-88B2-668D9ABB859E}"/>
              </a:ext>
            </a:extLst>
          </p:cNvPr>
          <p:cNvSpPr/>
          <p:nvPr/>
        </p:nvSpPr>
        <p:spPr>
          <a:xfrm flipH="1">
            <a:off x="2726717" y="3930440"/>
            <a:ext cx="1111180" cy="674396"/>
          </a:xfrm>
          <a:prstGeom prst="triangle">
            <a:avLst>
              <a:gd name="adj" fmla="val 10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9DA5470-C1F2-44E2-BB5A-AF17BBE0F54A}"/>
              </a:ext>
            </a:extLst>
          </p:cNvPr>
          <p:cNvSpPr/>
          <p:nvPr/>
        </p:nvSpPr>
        <p:spPr>
          <a:xfrm rot="16200000" flipH="1">
            <a:off x="1930709" y="2097611"/>
            <a:ext cx="1330973" cy="1111179"/>
          </a:xfrm>
          <a:prstGeom prst="triangle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03B122F-412F-41B0-A08E-A46330E653E5}"/>
              </a:ext>
            </a:extLst>
          </p:cNvPr>
          <p:cNvSpPr/>
          <p:nvPr/>
        </p:nvSpPr>
        <p:spPr>
          <a:xfrm rot="5400000">
            <a:off x="3041888" y="2091724"/>
            <a:ext cx="1330973" cy="1111179"/>
          </a:xfrm>
          <a:prstGeom prst="triangl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824C63-C6FC-4D43-8479-ADCCCC3C5ECF}"/>
              </a:ext>
            </a:extLst>
          </p:cNvPr>
          <p:cNvGrpSpPr/>
          <p:nvPr/>
        </p:nvGrpSpPr>
        <p:grpSpPr>
          <a:xfrm>
            <a:off x="5079908" y="1859340"/>
            <a:ext cx="1561514" cy="1569660"/>
            <a:chOff x="7863840" y="4459458"/>
            <a:chExt cx="1561514" cy="15696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6AD79B-99FF-4A4E-85FA-8430FBD08234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---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2A98D9-384D-4BD2-8305-4762923BD41A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1F4A59-81FE-49F5-9322-FFAF3BA01A2D}"/>
              </a:ext>
            </a:extLst>
          </p:cNvPr>
          <p:cNvGrpSpPr/>
          <p:nvPr/>
        </p:nvGrpSpPr>
        <p:grpSpPr>
          <a:xfrm>
            <a:off x="5079908" y="3921337"/>
            <a:ext cx="1561514" cy="1569660"/>
            <a:chOff x="7863840" y="4459458"/>
            <a:chExt cx="1561514" cy="15696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97DA08-EEBE-489A-B88A-14A8E78D67DB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---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3D63265-C299-46AD-9D2A-0F4448241F16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096220E-7C33-4A09-B61A-B06999C0E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8708" y="1859340"/>
            <a:ext cx="1561514" cy="136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5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A69A60-7F73-4924-A2E1-ED206D61F87C}"/>
              </a:ext>
            </a:extLst>
          </p:cNvPr>
          <p:cNvSpPr txBox="1"/>
          <p:nvPr/>
        </p:nvSpPr>
        <p:spPr>
          <a:xfrm>
            <a:off x="3942713" y="1189898"/>
            <a:ext cx="4306574" cy="646331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সঠিক শব্দ বেছে নেই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B6E46-2207-4700-82C9-71E6804D197B}"/>
              </a:ext>
            </a:extLst>
          </p:cNvPr>
          <p:cNvSpPr txBox="1"/>
          <p:nvPr/>
        </p:nvSpPr>
        <p:spPr>
          <a:xfrm>
            <a:off x="1131565" y="2438095"/>
            <a:ext cx="918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হলো     এর থেকে - বড় / ছোট / সমান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47FD6A-1F36-4335-A95A-1D803183A94B}"/>
              </a:ext>
            </a:extLst>
          </p:cNvPr>
          <p:cNvGrpSpPr/>
          <p:nvPr/>
        </p:nvGrpSpPr>
        <p:grpSpPr>
          <a:xfrm>
            <a:off x="3564982" y="2202743"/>
            <a:ext cx="960599" cy="1001386"/>
            <a:chOff x="7960471" y="4459458"/>
            <a:chExt cx="1464882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B89304-94D3-444B-A1F8-33884AFA0720}"/>
                </a:ext>
              </a:extLst>
            </p:cNvPr>
            <p:cNvSpPr txBox="1"/>
            <p:nvPr/>
          </p:nvSpPr>
          <p:spPr>
            <a:xfrm>
              <a:off x="7960471" y="4459458"/>
              <a:ext cx="14648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AEE49F-28BB-4B0F-AB77-3882974EBBDB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FA3544-1320-4049-9A6B-1660105E10C1}"/>
              </a:ext>
            </a:extLst>
          </p:cNvPr>
          <p:cNvGrpSpPr/>
          <p:nvPr/>
        </p:nvGrpSpPr>
        <p:grpSpPr>
          <a:xfrm>
            <a:off x="1874465" y="2202662"/>
            <a:ext cx="960599" cy="1001385"/>
            <a:chOff x="7863840" y="4459458"/>
            <a:chExt cx="1561514" cy="16068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628F0D-5293-4CB5-A76B-D5843F2F96AB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0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11C4693-8FD5-4B9A-B157-E7ED00E98EE4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F8B0444-9E0F-4DDE-A636-86D0FBEC8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21153" y="1884630"/>
            <a:ext cx="728134" cy="63590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FDC4B1E-AA7E-4843-9256-71505F9EC9F1}"/>
              </a:ext>
            </a:extLst>
          </p:cNvPr>
          <p:cNvSpPr/>
          <p:nvPr/>
        </p:nvSpPr>
        <p:spPr>
          <a:xfrm>
            <a:off x="5288955" y="3397235"/>
            <a:ext cx="995080" cy="1153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B890F2-4E6D-4662-AE64-B13C41F73ED5}"/>
              </a:ext>
            </a:extLst>
          </p:cNvPr>
          <p:cNvSpPr/>
          <p:nvPr/>
        </p:nvSpPr>
        <p:spPr>
          <a:xfrm>
            <a:off x="6298409" y="4556380"/>
            <a:ext cx="995080" cy="1153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9C3888-87F4-4264-893B-D043348C89FA}"/>
              </a:ext>
            </a:extLst>
          </p:cNvPr>
          <p:cNvSpPr/>
          <p:nvPr/>
        </p:nvSpPr>
        <p:spPr>
          <a:xfrm>
            <a:off x="6296144" y="3389517"/>
            <a:ext cx="995081" cy="11538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4FA6EE-1206-40B5-A5B7-3050C5FD17A5}"/>
              </a:ext>
            </a:extLst>
          </p:cNvPr>
          <p:cNvSpPr/>
          <p:nvPr/>
        </p:nvSpPr>
        <p:spPr>
          <a:xfrm>
            <a:off x="5288955" y="4556380"/>
            <a:ext cx="995080" cy="1153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DE1134-1D23-4C6A-A3AC-CDB0C67B0754}"/>
              </a:ext>
            </a:extLst>
          </p:cNvPr>
          <p:cNvSpPr/>
          <p:nvPr/>
        </p:nvSpPr>
        <p:spPr>
          <a:xfrm>
            <a:off x="6312477" y="3389517"/>
            <a:ext cx="995080" cy="115387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E149E8-A0EB-4C95-99E6-FC6E59A7AFC1}"/>
              </a:ext>
            </a:extLst>
          </p:cNvPr>
          <p:cNvSpPr/>
          <p:nvPr/>
        </p:nvSpPr>
        <p:spPr>
          <a:xfrm>
            <a:off x="7885220" y="3365636"/>
            <a:ext cx="995080" cy="23077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CF8BC7-6175-4833-993D-3283B3D3A3E0}"/>
              </a:ext>
            </a:extLst>
          </p:cNvPr>
          <p:cNvSpPr/>
          <p:nvPr/>
        </p:nvSpPr>
        <p:spPr>
          <a:xfrm>
            <a:off x="8886830" y="3360361"/>
            <a:ext cx="995080" cy="230774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D813A6F-5B80-46AA-A0FD-FD1F3437B9CC}"/>
              </a:ext>
            </a:extLst>
          </p:cNvPr>
          <p:cNvGrpSpPr/>
          <p:nvPr/>
        </p:nvGrpSpPr>
        <p:grpSpPr>
          <a:xfrm>
            <a:off x="6375400" y="3360362"/>
            <a:ext cx="960599" cy="1001385"/>
            <a:chOff x="7863840" y="4459458"/>
            <a:chExt cx="1561514" cy="160689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606F11-0898-4102-8D07-B942F2DCFCE3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0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FED4A19-4E12-42F4-B95F-65786FE9ADF7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1A17B3-F7CF-432B-BE0F-0A9B4C267994}"/>
              </a:ext>
            </a:extLst>
          </p:cNvPr>
          <p:cNvGrpSpPr/>
          <p:nvPr/>
        </p:nvGrpSpPr>
        <p:grpSpPr>
          <a:xfrm>
            <a:off x="8971665" y="3833318"/>
            <a:ext cx="960599" cy="1001386"/>
            <a:chOff x="7960471" y="4459458"/>
            <a:chExt cx="1464882" cy="156966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AFB9BEA-D181-431A-B6C7-7DC63BD7DF2D}"/>
                </a:ext>
              </a:extLst>
            </p:cNvPr>
            <p:cNvSpPr txBox="1"/>
            <p:nvPr/>
          </p:nvSpPr>
          <p:spPr>
            <a:xfrm>
              <a:off x="7960471" y="4459458"/>
              <a:ext cx="14648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DC1A2C8-2279-4217-9F91-57011A73DE56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B831ED2-EF63-4293-A913-142C7575C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5" y="3861054"/>
            <a:ext cx="1539818" cy="21866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" name="Teardrop 24">
            <a:extLst>
              <a:ext uri="{FF2B5EF4-FFF2-40B4-BE49-F238E27FC236}">
                <a16:creationId xmlns:a16="http://schemas.microsoft.com/office/drawing/2014/main" id="{773D7FAC-32E3-44E6-923E-29E6BFEB82A7}"/>
              </a:ext>
            </a:extLst>
          </p:cNvPr>
          <p:cNvSpPr/>
          <p:nvPr/>
        </p:nvSpPr>
        <p:spPr>
          <a:xfrm flipH="1">
            <a:off x="2878209" y="5025860"/>
            <a:ext cx="2243103" cy="1284483"/>
          </a:xfrm>
          <a:prstGeom prst="teardrop">
            <a:avLst>
              <a:gd name="adj" fmla="val 144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4E1333-FF39-4964-8527-95C8111B9741}"/>
              </a:ext>
            </a:extLst>
          </p:cNvPr>
          <p:cNvSpPr/>
          <p:nvPr/>
        </p:nvSpPr>
        <p:spPr>
          <a:xfrm>
            <a:off x="8908742" y="3360361"/>
            <a:ext cx="995080" cy="2307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02815-624A-4CE8-B080-7B1390F67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99583" l="9847" r="89736">
                        <a14:backgroundMark x1="21082" y1="49722" x2="29958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0" r="27683" b="18926"/>
          <a:stretch/>
        </p:blipFill>
        <p:spPr>
          <a:xfrm>
            <a:off x="2363780" y="1338146"/>
            <a:ext cx="3205249" cy="4816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A851F-F385-4E03-98E2-673014B7154F}"/>
              </a:ext>
            </a:extLst>
          </p:cNvPr>
          <p:cNvSpPr txBox="1"/>
          <p:nvPr/>
        </p:nvSpPr>
        <p:spPr>
          <a:xfrm>
            <a:off x="5706794" y="4338434"/>
            <a:ext cx="4417255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এস এম মাহাবুবুর রহমান</a:t>
            </a:r>
          </a:p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রানীর বাজার সরকারি প্রাথমিক বিদ্যালয়</a:t>
            </a:r>
          </a:p>
          <a:p>
            <a:pPr algn="ctr"/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চৌদ্দগ্রাম,কুমিল্লা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59E6DA86-3C96-4014-9F7A-0195F882AE5E}"/>
              </a:ext>
            </a:extLst>
          </p:cNvPr>
          <p:cNvSpPr/>
          <p:nvPr/>
        </p:nvSpPr>
        <p:spPr>
          <a:xfrm>
            <a:off x="6774426" y="1338146"/>
            <a:ext cx="2615380" cy="1445342"/>
          </a:xfrm>
          <a:prstGeom prst="flowChartDocumen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E8712E-ED01-44CA-8384-1EFBCBFFA408}"/>
              </a:ext>
            </a:extLst>
          </p:cNvPr>
          <p:cNvSpPr txBox="1"/>
          <p:nvPr/>
        </p:nvSpPr>
        <p:spPr>
          <a:xfrm>
            <a:off x="1144547" y="2027599"/>
            <a:ext cx="1080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এর দুই টুকরা হলো     এর - বড় / ছোট / সমান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B1DB9B-0134-4E72-A870-865F6B4DBC75}"/>
              </a:ext>
            </a:extLst>
          </p:cNvPr>
          <p:cNvGrpSpPr/>
          <p:nvPr/>
        </p:nvGrpSpPr>
        <p:grpSpPr>
          <a:xfrm>
            <a:off x="1861483" y="1850071"/>
            <a:ext cx="960599" cy="1001385"/>
            <a:chOff x="7863840" y="4459458"/>
            <a:chExt cx="1561514" cy="16068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4AC115-2B57-4195-BE52-43A3DE8E454F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0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F7A7F2-B993-46EC-A5CA-EE02693EE1B5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109D51-6832-4556-AF60-591CDBD1A756}"/>
              </a:ext>
            </a:extLst>
          </p:cNvPr>
          <p:cNvGrpSpPr/>
          <p:nvPr/>
        </p:nvGrpSpPr>
        <p:grpSpPr>
          <a:xfrm>
            <a:off x="5943722" y="1822782"/>
            <a:ext cx="960599" cy="1001386"/>
            <a:chOff x="7960471" y="4459458"/>
            <a:chExt cx="1464882" cy="15696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EA7A1C-5C82-41B8-BC6F-3DB5AE852858}"/>
                </a:ext>
              </a:extLst>
            </p:cNvPr>
            <p:cNvSpPr txBox="1"/>
            <p:nvPr/>
          </p:nvSpPr>
          <p:spPr>
            <a:xfrm>
              <a:off x="7960471" y="4459458"/>
              <a:ext cx="14648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E5AFB36-967E-4402-9ACE-BF6F75728553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985D18-844B-4C3D-9B47-8413FD7D2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51664" y="1504830"/>
            <a:ext cx="728134" cy="635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3AF67E-1885-4867-B35A-FF0F55902E9B}"/>
              </a:ext>
            </a:extLst>
          </p:cNvPr>
          <p:cNvSpPr txBox="1"/>
          <p:nvPr/>
        </p:nvSpPr>
        <p:spPr>
          <a:xfrm>
            <a:off x="3942713" y="1189898"/>
            <a:ext cx="4306574" cy="646331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সঠিক শব্দ বেছে নেই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1CB1B8-178A-4436-84F9-A3A3E4084F70}"/>
              </a:ext>
            </a:extLst>
          </p:cNvPr>
          <p:cNvSpPr/>
          <p:nvPr/>
        </p:nvSpPr>
        <p:spPr>
          <a:xfrm>
            <a:off x="5897132" y="3434488"/>
            <a:ext cx="995080" cy="1153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DFEA4E-8607-45B3-9690-DAC02A026F6F}"/>
              </a:ext>
            </a:extLst>
          </p:cNvPr>
          <p:cNvSpPr/>
          <p:nvPr/>
        </p:nvSpPr>
        <p:spPr>
          <a:xfrm>
            <a:off x="6906586" y="4593633"/>
            <a:ext cx="995080" cy="1153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256396-8525-4533-9D4F-8C76E2CA4B3A}"/>
              </a:ext>
            </a:extLst>
          </p:cNvPr>
          <p:cNvSpPr/>
          <p:nvPr/>
        </p:nvSpPr>
        <p:spPr>
          <a:xfrm>
            <a:off x="6904321" y="3440838"/>
            <a:ext cx="995081" cy="11538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AD9CD3-A4F8-4363-AA8C-1B5D3F0D49BC}"/>
              </a:ext>
            </a:extLst>
          </p:cNvPr>
          <p:cNvSpPr/>
          <p:nvPr/>
        </p:nvSpPr>
        <p:spPr>
          <a:xfrm>
            <a:off x="5897132" y="4593633"/>
            <a:ext cx="995080" cy="1153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757FED-ADCE-4750-B7E1-0EB6CDB334C9}"/>
              </a:ext>
            </a:extLst>
          </p:cNvPr>
          <p:cNvSpPr/>
          <p:nvPr/>
        </p:nvSpPr>
        <p:spPr>
          <a:xfrm>
            <a:off x="6910667" y="3427091"/>
            <a:ext cx="995080" cy="115387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5821C5-12B5-4479-8EC6-63303BDEA464}"/>
              </a:ext>
            </a:extLst>
          </p:cNvPr>
          <p:cNvGrpSpPr/>
          <p:nvPr/>
        </p:nvGrpSpPr>
        <p:grpSpPr>
          <a:xfrm>
            <a:off x="6993575" y="3534809"/>
            <a:ext cx="960599" cy="1001385"/>
            <a:chOff x="7863840" y="4459458"/>
            <a:chExt cx="1561514" cy="16068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EEBFC6-3567-4D34-BC56-35C8316CD45D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0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9B535AC-FAB5-4AE2-B969-C48E522899D5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E92C271-C42F-49A7-B9B1-F16D79A0151D}"/>
              </a:ext>
            </a:extLst>
          </p:cNvPr>
          <p:cNvSpPr/>
          <p:nvPr/>
        </p:nvSpPr>
        <p:spPr>
          <a:xfrm>
            <a:off x="8533062" y="3386106"/>
            <a:ext cx="995080" cy="23077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DD6C5E-F95A-4172-AE03-EEC0C81EF8ED}"/>
              </a:ext>
            </a:extLst>
          </p:cNvPr>
          <p:cNvSpPr/>
          <p:nvPr/>
        </p:nvSpPr>
        <p:spPr>
          <a:xfrm>
            <a:off x="9556584" y="3386105"/>
            <a:ext cx="995080" cy="230774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0235B-E297-4962-A142-01826FECEE7C}"/>
              </a:ext>
            </a:extLst>
          </p:cNvPr>
          <p:cNvGrpSpPr/>
          <p:nvPr/>
        </p:nvGrpSpPr>
        <p:grpSpPr>
          <a:xfrm>
            <a:off x="9660028" y="4011423"/>
            <a:ext cx="960599" cy="1001386"/>
            <a:chOff x="7960471" y="4459458"/>
            <a:chExt cx="1464882" cy="15696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D7476C-7B16-4127-B50D-26357434AB08}"/>
                </a:ext>
              </a:extLst>
            </p:cNvPr>
            <p:cNvSpPr txBox="1"/>
            <p:nvPr/>
          </p:nvSpPr>
          <p:spPr>
            <a:xfrm>
              <a:off x="7960471" y="4459458"/>
              <a:ext cx="14648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F764C46-B5E3-4304-9C0A-CEC5B11D26BA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AAEF978-6CD2-4B42-B6A9-E77EFD66C7E3}"/>
              </a:ext>
            </a:extLst>
          </p:cNvPr>
          <p:cNvSpPr/>
          <p:nvPr/>
        </p:nvSpPr>
        <p:spPr>
          <a:xfrm>
            <a:off x="6890480" y="4601030"/>
            <a:ext cx="995080" cy="115387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CE0245-C3F2-4ADB-B2B7-9EE60893DF5A}"/>
              </a:ext>
            </a:extLst>
          </p:cNvPr>
          <p:cNvGrpSpPr/>
          <p:nvPr/>
        </p:nvGrpSpPr>
        <p:grpSpPr>
          <a:xfrm>
            <a:off x="7011091" y="4630165"/>
            <a:ext cx="960599" cy="1001385"/>
            <a:chOff x="7863840" y="4459458"/>
            <a:chExt cx="1561514" cy="16068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D20122-A0CF-41B6-B43E-D51DAAAB968A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0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7C4B7EE-9335-409D-8C48-F5CCD0B343CE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90EAB3A-FAD2-440F-969E-367DCFBD3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475" y="3429000"/>
            <a:ext cx="2064060" cy="26970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1" name="Teardrop 30">
            <a:extLst>
              <a:ext uri="{FF2B5EF4-FFF2-40B4-BE49-F238E27FC236}">
                <a16:creationId xmlns:a16="http://schemas.microsoft.com/office/drawing/2014/main" id="{97004258-170D-4AC0-A5F6-C9C9C962D08A}"/>
              </a:ext>
            </a:extLst>
          </p:cNvPr>
          <p:cNvSpPr/>
          <p:nvPr/>
        </p:nvSpPr>
        <p:spPr>
          <a:xfrm flipH="1">
            <a:off x="3345365" y="5187849"/>
            <a:ext cx="2243103" cy="1284483"/>
          </a:xfrm>
          <a:prstGeom prst="teardrop">
            <a:avLst>
              <a:gd name="adj" fmla="val 144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4034DC-DEB0-4EF6-AF6B-6C33D948174F}"/>
              </a:ext>
            </a:extLst>
          </p:cNvPr>
          <p:cNvSpPr/>
          <p:nvPr/>
        </p:nvSpPr>
        <p:spPr>
          <a:xfrm>
            <a:off x="9534965" y="3388701"/>
            <a:ext cx="995080" cy="2307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9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35F5E6-F377-4E50-A3AD-5CC06177FA71}"/>
              </a:ext>
            </a:extLst>
          </p:cNvPr>
          <p:cNvSpPr txBox="1"/>
          <p:nvPr/>
        </p:nvSpPr>
        <p:spPr>
          <a:xfrm>
            <a:off x="3942713" y="1189898"/>
            <a:ext cx="4306574" cy="646331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সঠিক শব্দ বেছে নেই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E8F26-5089-436A-9EDE-3F005CE48D00}"/>
              </a:ext>
            </a:extLst>
          </p:cNvPr>
          <p:cNvSpPr txBox="1"/>
          <p:nvPr/>
        </p:nvSpPr>
        <p:spPr>
          <a:xfrm>
            <a:off x="566046" y="2220893"/>
            <a:ext cx="1148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এর তিন টুকরা হলো      এর থেকে - বড় / ছোট / সমান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247D9A-A5E8-4587-8BA3-C48E0D11318E}"/>
              </a:ext>
            </a:extLst>
          </p:cNvPr>
          <p:cNvGrpSpPr/>
          <p:nvPr/>
        </p:nvGrpSpPr>
        <p:grpSpPr>
          <a:xfrm>
            <a:off x="1332523" y="2043365"/>
            <a:ext cx="960599" cy="1001385"/>
            <a:chOff x="7863840" y="4459458"/>
            <a:chExt cx="1561514" cy="16068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A857AC-7727-4F55-B902-66CF23F6D172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0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D67E06-5583-41FD-8AEE-3AEC47E5FC20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89F182-EA13-4FF1-BE4A-7DE489DCF2F7}"/>
              </a:ext>
            </a:extLst>
          </p:cNvPr>
          <p:cNvGrpSpPr/>
          <p:nvPr/>
        </p:nvGrpSpPr>
        <p:grpSpPr>
          <a:xfrm>
            <a:off x="5641512" y="2015449"/>
            <a:ext cx="960599" cy="1001386"/>
            <a:chOff x="7960471" y="4459458"/>
            <a:chExt cx="1464882" cy="1569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905888-8633-4D90-876B-067C04776580}"/>
                </a:ext>
              </a:extLst>
            </p:cNvPr>
            <p:cNvSpPr txBox="1"/>
            <p:nvPr/>
          </p:nvSpPr>
          <p:spPr>
            <a:xfrm>
              <a:off x="7960471" y="4459458"/>
              <a:ext cx="14648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DE52F5-9BA6-4979-9263-D0919F368B91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F453F0A-BEC4-4B1C-8A16-5E7226E7D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33062" y="1725413"/>
            <a:ext cx="728134" cy="635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226A521-7897-4275-A672-333E24B1F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36" y="3909138"/>
            <a:ext cx="1539818" cy="21866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5" name="Teardrop 34">
            <a:extLst>
              <a:ext uri="{FF2B5EF4-FFF2-40B4-BE49-F238E27FC236}">
                <a16:creationId xmlns:a16="http://schemas.microsoft.com/office/drawing/2014/main" id="{555F6DB8-78BA-4A0F-AA01-B003FA224183}"/>
              </a:ext>
            </a:extLst>
          </p:cNvPr>
          <p:cNvSpPr/>
          <p:nvPr/>
        </p:nvSpPr>
        <p:spPr>
          <a:xfrm flipH="1">
            <a:off x="3106790" y="5215342"/>
            <a:ext cx="2243103" cy="1284483"/>
          </a:xfrm>
          <a:prstGeom prst="teardrop">
            <a:avLst>
              <a:gd name="adj" fmla="val 144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4C18E6-9BD0-4CB3-9A26-438784E27F39}"/>
              </a:ext>
            </a:extLst>
          </p:cNvPr>
          <p:cNvSpPr/>
          <p:nvPr/>
        </p:nvSpPr>
        <p:spPr>
          <a:xfrm>
            <a:off x="5897132" y="3434488"/>
            <a:ext cx="995080" cy="1153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91DB0E-FAB7-4F7D-B007-BDB4D2EBCD7F}"/>
              </a:ext>
            </a:extLst>
          </p:cNvPr>
          <p:cNvSpPr/>
          <p:nvPr/>
        </p:nvSpPr>
        <p:spPr>
          <a:xfrm>
            <a:off x="6906586" y="4593633"/>
            <a:ext cx="995080" cy="1153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C75672-EDE7-4A84-815C-A04ECFA87684}"/>
              </a:ext>
            </a:extLst>
          </p:cNvPr>
          <p:cNvSpPr/>
          <p:nvPr/>
        </p:nvSpPr>
        <p:spPr>
          <a:xfrm>
            <a:off x="6904321" y="3440838"/>
            <a:ext cx="995081" cy="11538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AAD133-FDC9-4C4F-BCF3-0A6A53FC6FBD}"/>
              </a:ext>
            </a:extLst>
          </p:cNvPr>
          <p:cNvSpPr/>
          <p:nvPr/>
        </p:nvSpPr>
        <p:spPr>
          <a:xfrm>
            <a:off x="5897132" y="4593633"/>
            <a:ext cx="995080" cy="1153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6477D8-9BE7-4575-A543-7838907DC82F}"/>
              </a:ext>
            </a:extLst>
          </p:cNvPr>
          <p:cNvSpPr/>
          <p:nvPr/>
        </p:nvSpPr>
        <p:spPr>
          <a:xfrm>
            <a:off x="6910667" y="3427091"/>
            <a:ext cx="995080" cy="115387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D20ED2D-6DBD-42DE-9BE5-2326A34ACBE2}"/>
              </a:ext>
            </a:extLst>
          </p:cNvPr>
          <p:cNvGrpSpPr/>
          <p:nvPr/>
        </p:nvGrpSpPr>
        <p:grpSpPr>
          <a:xfrm>
            <a:off x="6993575" y="3534809"/>
            <a:ext cx="960599" cy="1001385"/>
            <a:chOff x="7863840" y="4459458"/>
            <a:chExt cx="1561514" cy="160689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D2705B-3371-4859-92A8-751B41730193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0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24EF023-69F4-406F-AA6C-CE0DAFC16EBC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494DAB3-786C-41E9-9305-01B663189B5B}"/>
              </a:ext>
            </a:extLst>
          </p:cNvPr>
          <p:cNvSpPr/>
          <p:nvPr/>
        </p:nvSpPr>
        <p:spPr>
          <a:xfrm>
            <a:off x="6890480" y="4601030"/>
            <a:ext cx="995080" cy="115387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7E4B4F6-7D03-480C-93F3-C1636AD3096E}"/>
              </a:ext>
            </a:extLst>
          </p:cNvPr>
          <p:cNvGrpSpPr/>
          <p:nvPr/>
        </p:nvGrpSpPr>
        <p:grpSpPr>
          <a:xfrm>
            <a:off x="7011091" y="4630165"/>
            <a:ext cx="960599" cy="1001385"/>
            <a:chOff x="7863840" y="4459458"/>
            <a:chExt cx="1561514" cy="160689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4338BF-F3DC-4895-9772-87E82D2F0828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0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510BA56-2218-4EA2-9611-984E46188756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4C037CDC-1234-49A2-98F0-8384B635C869}"/>
              </a:ext>
            </a:extLst>
          </p:cNvPr>
          <p:cNvSpPr/>
          <p:nvPr/>
        </p:nvSpPr>
        <p:spPr>
          <a:xfrm>
            <a:off x="5903095" y="4601030"/>
            <a:ext cx="995080" cy="115387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5E98C95-4F00-47A6-A6EB-E5DBDB9E4380}"/>
              </a:ext>
            </a:extLst>
          </p:cNvPr>
          <p:cNvGrpSpPr/>
          <p:nvPr/>
        </p:nvGrpSpPr>
        <p:grpSpPr>
          <a:xfrm>
            <a:off x="5941781" y="4685406"/>
            <a:ext cx="960599" cy="1001385"/>
            <a:chOff x="7863840" y="4459458"/>
            <a:chExt cx="1561514" cy="160689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6DFB956-8761-41A4-BA6E-C100A995FCF2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0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63C1BA1-CF28-435D-8C10-7D28BBF08BCE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02163C6-7213-464D-A8F0-F90031BE22BB}"/>
              </a:ext>
            </a:extLst>
          </p:cNvPr>
          <p:cNvSpPr/>
          <p:nvPr/>
        </p:nvSpPr>
        <p:spPr>
          <a:xfrm>
            <a:off x="8533062" y="3386106"/>
            <a:ext cx="995080" cy="23077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C248E18-A6B1-43C4-BB1B-A66138E6CF1C}"/>
              </a:ext>
            </a:extLst>
          </p:cNvPr>
          <p:cNvSpPr/>
          <p:nvPr/>
        </p:nvSpPr>
        <p:spPr>
          <a:xfrm>
            <a:off x="9556584" y="3386105"/>
            <a:ext cx="995080" cy="230774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268FFDB-A736-4F69-868A-2FDB1892DD71}"/>
              </a:ext>
            </a:extLst>
          </p:cNvPr>
          <p:cNvGrpSpPr/>
          <p:nvPr/>
        </p:nvGrpSpPr>
        <p:grpSpPr>
          <a:xfrm>
            <a:off x="9660028" y="4011423"/>
            <a:ext cx="960599" cy="1001386"/>
            <a:chOff x="7960471" y="4459458"/>
            <a:chExt cx="1464882" cy="156966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6605403-B57D-464E-9D8B-543759D7A7E8}"/>
                </a:ext>
              </a:extLst>
            </p:cNvPr>
            <p:cNvSpPr txBox="1"/>
            <p:nvPr/>
          </p:nvSpPr>
          <p:spPr>
            <a:xfrm>
              <a:off x="7960471" y="4459458"/>
              <a:ext cx="14648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93DC8A9-DCB4-4B76-A14C-A178EEB4EEA9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01072CD-024F-4835-A6F7-7BCBE7836A69}"/>
              </a:ext>
            </a:extLst>
          </p:cNvPr>
          <p:cNvSpPr/>
          <p:nvPr/>
        </p:nvSpPr>
        <p:spPr>
          <a:xfrm>
            <a:off x="9534965" y="3388701"/>
            <a:ext cx="995080" cy="2307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44" grpId="0" animBg="1"/>
      <p:bldP spid="51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72AF11-E48D-4014-98C7-33BD6F68D901}"/>
              </a:ext>
            </a:extLst>
          </p:cNvPr>
          <p:cNvSpPr txBox="1"/>
          <p:nvPr/>
        </p:nvSpPr>
        <p:spPr>
          <a:xfrm>
            <a:off x="2566219" y="3008952"/>
            <a:ext cx="5749089" cy="646331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70797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137125-A7E7-48E6-9622-E60AD83DB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59" y="618978"/>
            <a:ext cx="4740370" cy="60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00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1F2AC-936E-4ADF-B7E5-8F24EC7A04B7}"/>
              </a:ext>
            </a:extLst>
          </p:cNvPr>
          <p:cNvSpPr txBox="1"/>
          <p:nvPr/>
        </p:nvSpPr>
        <p:spPr>
          <a:xfrm>
            <a:off x="3626259" y="1837019"/>
            <a:ext cx="4330889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কী শিখলাম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45B28-EE73-4559-B455-E12877C6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7" y="2421794"/>
            <a:ext cx="1539818" cy="21866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70AA4-C652-4A61-B5FB-B78241425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86" y="2207995"/>
            <a:ext cx="2064060" cy="26970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2E1D6001-983E-4AD4-982E-4D26B194F6D2}"/>
              </a:ext>
            </a:extLst>
          </p:cNvPr>
          <p:cNvSpPr/>
          <p:nvPr/>
        </p:nvSpPr>
        <p:spPr>
          <a:xfrm>
            <a:off x="6096000" y="4206592"/>
            <a:ext cx="3142744" cy="2323475"/>
          </a:xfrm>
          <a:prstGeom prst="teardrop">
            <a:avLst>
              <a:gd name="adj" fmla="val 14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</a:p>
          <a:p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তুলনা করতে শিখেছি।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ED26F2A-A9B0-463E-A1B8-146DEDB2B081}"/>
              </a:ext>
            </a:extLst>
          </p:cNvPr>
          <p:cNvSpPr/>
          <p:nvPr/>
        </p:nvSpPr>
        <p:spPr>
          <a:xfrm flipH="1">
            <a:off x="2480298" y="4233950"/>
            <a:ext cx="3472070" cy="2323474"/>
          </a:xfrm>
          <a:prstGeom prst="teardrop">
            <a:avLst>
              <a:gd name="adj" fmla="val 144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পড়তে ও লিখতে শিখেছি।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2737E3-03BF-49A2-A840-E4CC90AC2CAE}"/>
              </a:ext>
            </a:extLst>
          </p:cNvPr>
          <p:cNvGrpSpPr/>
          <p:nvPr/>
        </p:nvGrpSpPr>
        <p:grpSpPr>
          <a:xfrm>
            <a:off x="3191480" y="4286314"/>
            <a:ext cx="960599" cy="1001386"/>
            <a:chOff x="7960471" y="4459458"/>
            <a:chExt cx="1464882" cy="15696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F033C1-4764-494E-B1C4-C3DF5E37B178}"/>
                </a:ext>
              </a:extLst>
            </p:cNvPr>
            <p:cNvSpPr txBox="1"/>
            <p:nvPr/>
          </p:nvSpPr>
          <p:spPr>
            <a:xfrm>
              <a:off x="7960471" y="4459458"/>
              <a:ext cx="14648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BA7F7E-A070-4B90-B61E-56B82EB11503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BC2C9C-5723-409C-8905-0D60A06C564A}"/>
              </a:ext>
            </a:extLst>
          </p:cNvPr>
          <p:cNvGrpSpPr/>
          <p:nvPr/>
        </p:nvGrpSpPr>
        <p:grpSpPr>
          <a:xfrm>
            <a:off x="4424652" y="4313603"/>
            <a:ext cx="960599" cy="1001385"/>
            <a:chOff x="7863840" y="4459458"/>
            <a:chExt cx="1561514" cy="160689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2260A3-DDB0-48D6-A506-8CAE0BC04E3D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0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220D27A-E170-44CA-8BD2-7F7897F29E57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BA1939-0A70-4060-A7DC-8DA70BB8907B}"/>
              </a:ext>
            </a:extLst>
          </p:cNvPr>
          <p:cNvGrpSpPr/>
          <p:nvPr/>
        </p:nvGrpSpPr>
        <p:grpSpPr>
          <a:xfrm>
            <a:off x="6641145" y="4229359"/>
            <a:ext cx="960599" cy="1001386"/>
            <a:chOff x="7960471" y="4459458"/>
            <a:chExt cx="1464882" cy="15696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06DDB3-DA66-4C3B-9CC9-14B5CFF6366C}"/>
                </a:ext>
              </a:extLst>
            </p:cNvPr>
            <p:cNvSpPr txBox="1"/>
            <p:nvPr/>
          </p:nvSpPr>
          <p:spPr>
            <a:xfrm>
              <a:off x="7960471" y="4459458"/>
              <a:ext cx="14648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43B64A-585D-46CD-8945-2C7B6248299B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EBAD3E-30F6-401D-AD6D-E8C396137D04}"/>
              </a:ext>
            </a:extLst>
          </p:cNvPr>
          <p:cNvGrpSpPr/>
          <p:nvPr/>
        </p:nvGrpSpPr>
        <p:grpSpPr>
          <a:xfrm>
            <a:off x="7771123" y="4206592"/>
            <a:ext cx="960599" cy="1001385"/>
            <a:chOff x="7863840" y="4459458"/>
            <a:chExt cx="1561514" cy="16068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C17BF2-EB03-4AC0-8987-75607CF6A751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0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3B6576C-87D5-4595-BAA7-5167CEDB2A1E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68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F56869-B9F0-4B71-AE8E-2AC66B54EDAC}"/>
              </a:ext>
            </a:extLst>
          </p:cNvPr>
          <p:cNvSpPr txBox="1"/>
          <p:nvPr/>
        </p:nvSpPr>
        <p:spPr>
          <a:xfrm>
            <a:off x="2959509" y="3018784"/>
            <a:ext cx="5749089" cy="646331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86198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94DF4-A318-41C8-B012-7E945FF52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02" y="1052562"/>
            <a:ext cx="3040967" cy="2419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B32CBA-8736-461B-8BEA-ED0F5280D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76" y="3457950"/>
            <a:ext cx="1509511" cy="23448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362A63-9950-49AA-AF58-F434AA94C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7" y="3457950"/>
            <a:ext cx="1509511" cy="2344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BF984-12A9-484F-A57D-64A85159E1D2}"/>
              </a:ext>
            </a:extLst>
          </p:cNvPr>
          <p:cNvSpPr/>
          <p:nvPr/>
        </p:nvSpPr>
        <p:spPr>
          <a:xfrm>
            <a:off x="7538407" y="1052562"/>
            <a:ext cx="3044062" cy="47502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2FAB52-CF99-4F6B-A0F4-E698269EBD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36595" r="61473" b="31319"/>
          <a:stretch/>
        </p:blipFill>
        <p:spPr>
          <a:xfrm>
            <a:off x="1965859" y="2847415"/>
            <a:ext cx="964496" cy="8222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A027FD-BDDC-4758-BB44-295A7B896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9" t="32022" r="2468" b="30850"/>
          <a:stretch/>
        </p:blipFill>
        <p:spPr>
          <a:xfrm>
            <a:off x="1957277" y="1651662"/>
            <a:ext cx="964496" cy="822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AF1C43-1476-4F68-827A-70D9DC7F8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69" y="1082830"/>
            <a:ext cx="3040967" cy="2419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2228A1-0905-48DF-9AF7-2C68A0800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43" y="3474150"/>
            <a:ext cx="1509511" cy="23448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5E3E05-EBCD-4E2F-BCE3-D3C917D4B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42" y="3474150"/>
            <a:ext cx="1509511" cy="2344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EE5B28-B562-4F34-980B-1D7BB7D968BC}"/>
              </a:ext>
            </a:extLst>
          </p:cNvPr>
          <p:cNvSpPr/>
          <p:nvPr/>
        </p:nvSpPr>
        <p:spPr>
          <a:xfrm>
            <a:off x="3890569" y="1051993"/>
            <a:ext cx="3044062" cy="47502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A3C3DE-E39F-4313-8D84-1C3E1BDFF705}"/>
              </a:ext>
            </a:extLst>
          </p:cNvPr>
          <p:cNvSpPr/>
          <p:nvPr/>
        </p:nvSpPr>
        <p:spPr>
          <a:xfrm>
            <a:off x="3890569" y="1051993"/>
            <a:ext cx="3040967" cy="47670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C7CB59-C3AE-4374-9C72-48E4C34DEE41}"/>
              </a:ext>
            </a:extLst>
          </p:cNvPr>
          <p:cNvSpPr/>
          <p:nvPr/>
        </p:nvSpPr>
        <p:spPr>
          <a:xfrm>
            <a:off x="7542351" y="1046309"/>
            <a:ext cx="3040967" cy="47670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1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" grpId="1" animBg="1"/>
      <p:bldP spid="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25EBD5-5612-4830-8D1C-56F05BBA9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"/>
          <a:stretch/>
        </p:blipFill>
        <p:spPr>
          <a:xfrm>
            <a:off x="1232641" y="1278291"/>
            <a:ext cx="4694546" cy="3186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F8D6CC-70D0-47A3-A04A-39BCA10D9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278290"/>
            <a:ext cx="3981157" cy="3186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2C636-1939-42FE-87AA-6F4CF5E25B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9" t="32022" r="2468" b="30850"/>
          <a:stretch/>
        </p:blipFill>
        <p:spPr>
          <a:xfrm>
            <a:off x="8088924" y="5168585"/>
            <a:ext cx="964496" cy="822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7A123-5CFD-4824-8D41-7ABB71BB53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36595" r="61473" b="31319"/>
          <a:stretch/>
        </p:blipFill>
        <p:spPr>
          <a:xfrm>
            <a:off x="3335529" y="5168584"/>
            <a:ext cx="964496" cy="8222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65BABB-DDA6-401E-9A94-F367E4CB1ABC}"/>
              </a:ext>
            </a:extLst>
          </p:cNvPr>
          <p:cNvSpPr/>
          <p:nvPr/>
        </p:nvSpPr>
        <p:spPr>
          <a:xfrm>
            <a:off x="2552972" y="1505440"/>
            <a:ext cx="2025748" cy="2817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F79A9-7627-4E5A-878B-43DAB53071D7}"/>
              </a:ext>
            </a:extLst>
          </p:cNvPr>
          <p:cNvSpPr/>
          <p:nvPr/>
        </p:nvSpPr>
        <p:spPr>
          <a:xfrm>
            <a:off x="7336299" y="1505440"/>
            <a:ext cx="2025748" cy="2817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37692-6F73-4BA3-9EBA-D753946790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"/>
          <a:stretch/>
        </p:blipFill>
        <p:spPr>
          <a:xfrm>
            <a:off x="1885070" y="1396481"/>
            <a:ext cx="4037427" cy="3203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09E376-F81D-48A2-8307-846023C7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04" y="1425061"/>
            <a:ext cx="3845167" cy="3175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FC9B92-CA32-4693-916F-49D85BD68F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9" t="32022" r="2468" b="30850"/>
          <a:stretch/>
        </p:blipFill>
        <p:spPr>
          <a:xfrm>
            <a:off x="3421535" y="5168584"/>
            <a:ext cx="964496" cy="822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04E8F-BF14-4468-A995-174C979280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36595" r="61473" b="31319"/>
          <a:stretch/>
        </p:blipFill>
        <p:spPr>
          <a:xfrm>
            <a:off x="7709839" y="5168583"/>
            <a:ext cx="964496" cy="8222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19C2AD-57F9-4D84-A8BE-D735157345DC}"/>
              </a:ext>
            </a:extLst>
          </p:cNvPr>
          <p:cNvSpPr/>
          <p:nvPr/>
        </p:nvSpPr>
        <p:spPr>
          <a:xfrm>
            <a:off x="2811934" y="3094892"/>
            <a:ext cx="1021509" cy="1395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ভ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07AC5D-40A8-4C3D-9236-4B1B5096FDC5}"/>
              </a:ext>
            </a:extLst>
          </p:cNvPr>
          <p:cNvSpPr/>
          <p:nvPr/>
        </p:nvSpPr>
        <p:spPr>
          <a:xfrm>
            <a:off x="7061982" y="1661658"/>
            <a:ext cx="2025748" cy="1419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1CB586-A4EC-4628-8FDA-F8D0FBDECEE2}"/>
              </a:ext>
            </a:extLst>
          </p:cNvPr>
          <p:cNvSpPr/>
          <p:nvPr/>
        </p:nvSpPr>
        <p:spPr>
          <a:xfrm>
            <a:off x="3833443" y="3094892"/>
            <a:ext cx="1021510" cy="1395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4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37692-6F73-4BA3-9EBA-D753946790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"/>
          <a:stretch/>
        </p:blipFill>
        <p:spPr>
          <a:xfrm>
            <a:off x="1885070" y="1396481"/>
            <a:ext cx="4037427" cy="3203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09E376-F81D-48A2-8307-846023C7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04" y="1425061"/>
            <a:ext cx="3845167" cy="3175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FC9B92-CA32-4693-916F-49D85BD68F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9" t="32022" r="2468" b="30850"/>
          <a:stretch/>
        </p:blipFill>
        <p:spPr>
          <a:xfrm>
            <a:off x="3421535" y="5168584"/>
            <a:ext cx="964496" cy="822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04E8F-BF14-4468-A995-174C979280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36595" r="61473" b="31319"/>
          <a:stretch/>
        </p:blipFill>
        <p:spPr>
          <a:xfrm>
            <a:off x="7709839" y="5168583"/>
            <a:ext cx="964496" cy="8222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19C2AD-57F9-4D84-A8BE-D735157345DC}"/>
              </a:ext>
            </a:extLst>
          </p:cNvPr>
          <p:cNvSpPr/>
          <p:nvPr/>
        </p:nvSpPr>
        <p:spPr>
          <a:xfrm>
            <a:off x="2811934" y="3094892"/>
            <a:ext cx="1021509" cy="1395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D188A6-A183-46F5-9025-D2CC399B2C24}"/>
              </a:ext>
            </a:extLst>
          </p:cNvPr>
          <p:cNvSpPr txBox="1"/>
          <p:nvPr/>
        </p:nvSpPr>
        <p:spPr>
          <a:xfrm>
            <a:off x="5579242" y="3683914"/>
            <a:ext cx="4417255" cy="18774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bn-IN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গণিত</a:t>
            </a:r>
          </a:p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 আট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D03DD-6304-417F-B44A-E1F704278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4" y="1396551"/>
            <a:ext cx="3422199" cy="4164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97A5E4BD-B400-4856-A0D6-BA56D6D188BC}"/>
              </a:ext>
            </a:extLst>
          </p:cNvPr>
          <p:cNvSpPr/>
          <p:nvPr/>
        </p:nvSpPr>
        <p:spPr>
          <a:xfrm>
            <a:off x="6740579" y="1396551"/>
            <a:ext cx="2615380" cy="1445342"/>
          </a:xfrm>
          <a:prstGeom prst="flowChartDocumen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13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C5240-4F6C-4FA1-8D90-C3D2CC294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283" y="2548586"/>
            <a:ext cx="4457701" cy="44577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04385-5E2A-4890-8DD4-F0C204DEE0CC}"/>
              </a:ext>
            </a:extLst>
          </p:cNvPr>
          <p:cNvSpPr txBox="1"/>
          <p:nvPr/>
        </p:nvSpPr>
        <p:spPr>
          <a:xfrm>
            <a:off x="2977723" y="2326608"/>
            <a:ext cx="3450264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বাড়িতে যা করবে</a:t>
            </a:r>
            <a:endParaRPr lang="bn-IN" sz="3600" b="1" dirty="0"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926D0-337C-4530-AA55-7C114733BC55}"/>
              </a:ext>
            </a:extLst>
          </p:cNvPr>
          <p:cNvSpPr txBox="1"/>
          <p:nvPr/>
        </p:nvSpPr>
        <p:spPr>
          <a:xfrm>
            <a:off x="4528707" y="3577108"/>
            <a:ext cx="6145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তুমি নিজে ২ টি আকৃতি আঁকবে এবং এর      ও      রঙ করবে।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864E47-0041-4CC0-9355-6D02DB0B6999}"/>
              </a:ext>
            </a:extLst>
          </p:cNvPr>
          <p:cNvGrpSpPr/>
          <p:nvPr/>
        </p:nvGrpSpPr>
        <p:grpSpPr>
          <a:xfrm>
            <a:off x="6455794" y="3953118"/>
            <a:ext cx="1114884" cy="1001385"/>
            <a:chOff x="7884835" y="4437123"/>
            <a:chExt cx="1561514" cy="16068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0840EA-CDE9-44F6-B4C4-1ABB8F5EB6B9}"/>
                </a:ext>
              </a:extLst>
            </p:cNvPr>
            <p:cNvSpPr txBox="1"/>
            <p:nvPr/>
          </p:nvSpPr>
          <p:spPr>
            <a:xfrm>
              <a:off x="7884835" y="4437123"/>
              <a:ext cx="1561514" cy="160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BAA1F54-E9FD-471F-A7AF-631413270967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E5C5C8-9730-48DF-B7F2-CE64510BB3D7}"/>
              </a:ext>
            </a:extLst>
          </p:cNvPr>
          <p:cNvGrpSpPr/>
          <p:nvPr/>
        </p:nvGrpSpPr>
        <p:grpSpPr>
          <a:xfrm>
            <a:off x="5255907" y="3953118"/>
            <a:ext cx="960599" cy="1001386"/>
            <a:chOff x="7960471" y="4459458"/>
            <a:chExt cx="1464882" cy="15696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1BC083-335D-411F-9301-54D6B74A2D58}"/>
                </a:ext>
              </a:extLst>
            </p:cNvPr>
            <p:cNvSpPr txBox="1"/>
            <p:nvPr/>
          </p:nvSpPr>
          <p:spPr>
            <a:xfrm>
              <a:off x="7960471" y="4459458"/>
              <a:ext cx="14648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7F6627A-36BD-43B4-92E2-8049B933B9AE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50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0A4EB-DEEF-4A2B-AAE0-F5EB8A8A1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" y="87924"/>
            <a:ext cx="12063046" cy="6682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608" y="1600200"/>
            <a:ext cx="3124392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1029115"/>
            <a:r>
              <a:rPr lang="en-US" sz="88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88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1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1C74B5-2FE4-4187-91AE-4EABF06486D7}"/>
              </a:ext>
            </a:extLst>
          </p:cNvPr>
          <p:cNvSpPr txBox="1"/>
          <p:nvPr/>
        </p:nvSpPr>
        <p:spPr>
          <a:xfrm>
            <a:off x="2566219" y="3008952"/>
            <a:ext cx="7216878" cy="646331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62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9E062D5-5CEA-4AD2-8321-616D4921EA39}"/>
              </a:ext>
            </a:extLst>
          </p:cNvPr>
          <p:cNvGrpSpPr/>
          <p:nvPr/>
        </p:nvGrpSpPr>
        <p:grpSpPr>
          <a:xfrm>
            <a:off x="5925108" y="925641"/>
            <a:ext cx="633802" cy="1116426"/>
            <a:chOff x="5925108" y="925641"/>
            <a:chExt cx="633802" cy="1116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B7E4C3-3EC2-4DEC-ABE4-02D53786D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contrast="30000"/>
            </a:blip>
            <a:srcRect l="47680" t="25997" r="31112" b="53521"/>
            <a:stretch>
              <a:fillRect/>
            </a:stretch>
          </p:blipFill>
          <p:spPr>
            <a:xfrm>
              <a:off x="5925108" y="925641"/>
              <a:ext cx="631187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242FAE-4FAE-4D7B-AAFF-4818D431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contrast="30000"/>
            </a:blip>
            <a:srcRect l="47901" t="46522" r="31112" b="35598"/>
            <a:stretch>
              <a:fillRect/>
            </a:stretch>
          </p:blipFill>
          <p:spPr>
            <a:xfrm>
              <a:off x="5934320" y="1509916"/>
              <a:ext cx="624590" cy="53215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DB3C05A-A116-4513-BAF4-2A2F0541AAC2}"/>
              </a:ext>
            </a:extLst>
          </p:cNvPr>
          <p:cNvGrpSpPr/>
          <p:nvPr/>
        </p:nvGrpSpPr>
        <p:grpSpPr>
          <a:xfrm>
            <a:off x="5308480" y="946169"/>
            <a:ext cx="639908" cy="1109966"/>
            <a:chOff x="5306210" y="939709"/>
            <a:chExt cx="639908" cy="11099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1F4C9E-087B-4F1B-82D2-59E2DDDD6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contrast="30000"/>
            </a:blip>
            <a:srcRect l="27197" t="26627" r="51595" b="52891"/>
            <a:stretch>
              <a:fillRect/>
            </a:stretch>
          </p:blipFill>
          <p:spPr>
            <a:xfrm>
              <a:off x="5314931" y="939709"/>
              <a:ext cx="631187" cy="6096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9D2F46-1E69-4F8C-A143-EC3AE9071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contrast="30000"/>
            </a:blip>
            <a:srcRect l="27197" t="46689" r="51721" b="35598"/>
            <a:stretch>
              <a:fillRect/>
            </a:stretch>
          </p:blipFill>
          <p:spPr>
            <a:xfrm>
              <a:off x="5306210" y="1522521"/>
              <a:ext cx="627439" cy="52715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A419086-D091-47CA-AD23-599A5594D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74152" y="3429000"/>
            <a:ext cx="3901912" cy="309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77556E-17 L -0.05182 0.2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0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05143 0.209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37B158-D517-4F10-AB78-F007F9C39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5733216" y="967844"/>
            <a:ext cx="631187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29DE19-C90B-4F83-978F-A66F0B3CF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5123039" y="995979"/>
            <a:ext cx="631187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18FB3A-9E14-4D3B-826F-96E0AA9E4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5742428" y="1580254"/>
            <a:ext cx="624590" cy="532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1B9CB3-8F38-4F16-9AF8-6E8EC6099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5114318" y="1592859"/>
            <a:ext cx="627439" cy="527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9D7B7-45AC-438B-BBB9-B92AF0FC8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31304" y="3522525"/>
            <a:ext cx="3901912" cy="3094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2A38CA-5E5E-46FE-AE41-417E3D14A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14698" y="3522526"/>
            <a:ext cx="3901912" cy="309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22682 0.24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25625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09649 0.166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8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06445 0.168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B973DD-9996-4AB1-9C15-C6F5F857C703}"/>
              </a:ext>
            </a:extLst>
          </p:cNvPr>
          <p:cNvSpPr txBox="1"/>
          <p:nvPr/>
        </p:nvSpPr>
        <p:spPr>
          <a:xfrm>
            <a:off x="3318758" y="3814273"/>
            <a:ext cx="413409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ভগ্নাংশ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F922F-38A4-4D8B-A0D8-D52F758B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15308" y="2235288"/>
            <a:ext cx="2372680" cy="4450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0E864B-BFCB-4BB9-8B35-C4B682024F52}"/>
              </a:ext>
            </a:extLst>
          </p:cNvPr>
          <p:cNvSpPr txBox="1"/>
          <p:nvPr/>
        </p:nvSpPr>
        <p:spPr>
          <a:xfrm>
            <a:off x="2566219" y="3008952"/>
            <a:ext cx="5749089" cy="646331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CD7A89-90F6-45D1-A89C-BE41A5CB5897}"/>
                  </a:ext>
                </a:extLst>
              </p:cNvPr>
              <p:cNvSpPr txBox="1"/>
              <p:nvPr/>
            </p:nvSpPr>
            <p:spPr>
              <a:xfrm>
                <a:off x="2961967" y="2582774"/>
                <a:ext cx="6703142" cy="1692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bn-IN" sz="3600" b="1" dirty="0">
                    <a:solidFill>
                      <a:schemeClr val="accent6"/>
                    </a:solidFill>
                    <a:effectLst/>
                    <a:latin typeface="Kalpana Unicode" panose="02000506000000020003" pitchFamily="2" charset="0"/>
                    <a:ea typeface="Calibri" panose="020F0502020204030204" pitchFamily="34" charset="0"/>
                    <a:cs typeface="Kalpana Unicode" panose="02000506000000020003" pitchFamily="2" charset="0"/>
                  </a:rPr>
                  <a:t>শিখনফলঃ</a:t>
                </a:r>
                <a:endParaRPr lang="en-US" sz="3600" b="1" dirty="0">
                  <a:solidFill>
                    <a:schemeClr val="accent6"/>
                  </a:solidFill>
                  <a:effectLst/>
                  <a:latin typeface="Kalpana Unicode" panose="02000506000000020003" pitchFamily="2" charset="0"/>
                  <a:ea typeface="Calibri" panose="020F0502020204030204" pitchFamily="34" charset="0"/>
                  <a:cs typeface="Kalpana Unicode" panose="02000506000000020003" pitchFamily="2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bn-IN" sz="2800" b="1" dirty="0">
                    <a:effectLst/>
                    <a:latin typeface="Kalpana Unicode" panose="02000506000000020003" pitchFamily="2" charset="0"/>
                    <a:ea typeface="Calibri" panose="020F0502020204030204" pitchFamily="34" charset="0"/>
                    <a:cs typeface="Kalpana Unicode" panose="02000506000000020003" pitchFamily="2" charset="0"/>
                  </a:rPr>
                  <a:t>  ১৯.৩</a:t>
                </a:r>
                <a:r>
                  <a:rPr lang="en-US" sz="2800" b="1" dirty="0">
                    <a:effectLst/>
                    <a:latin typeface="Kalpana Unicode" panose="02000506000000020003" pitchFamily="2" charset="0"/>
                    <a:ea typeface="Calibri" panose="020F0502020204030204" pitchFamily="34" charset="0"/>
                    <a:cs typeface="Kalpana Unicode" panose="02000506000000020003" pitchFamily="2" charset="0"/>
                  </a:rPr>
                  <a:t>.</a:t>
                </a:r>
                <a:r>
                  <a:rPr lang="bn-IN" sz="2800" b="1" dirty="0">
                    <a:effectLst/>
                    <a:latin typeface="Kalpana Unicode" panose="02000506000000020003" pitchFamily="2" charset="0"/>
                    <a:ea typeface="Calibri" panose="020F0502020204030204" pitchFamily="34" charset="0"/>
                    <a:cs typeface="Kalpana Unicode" panose="02000506000000020003" pitchFamily="2" charset="0"/>
                  </a:rPr>
                  <a:t>১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b="1" dirty="0">
                    <a:effectLst/>
                    <a:latin typeface="Kalpana Unicode" panose="02000506000000020003" pitchFamily="2" charset="0"/>
                    <a:ea typeface="Times New Roman" panose="02020603050405020304" pitchFamily="18" charset="0"/>
                    <a:cs typeface="Kalpana Unicode" panose="02000506000000020003" pitchFamily="2" charset="0"/>
                  </a:rPr>
                  <a:t> </a:t>
                </a:r>
                <a:r>
                  <a:rPr lang="bn-IN" sz="2800" b="1" dirty="0">
                    <a:effectLst/>
                    <a:latin typeface="Kalpana Unicode" panose="02000506000000020003" pitchFamily="2" charset="0"/>
                    <a:ea typeface="Calibri" panose="020F0502020204030204" pitchFamily="34" charset="0"/>
                    <a:cs typeface="Kalpana Unicode" panose="02000506000000020003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bn-I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2800" b="1" dirty="0">
                    <a:effectLst/>
                    <a:latin typeface="Kalpana Unicode" panose="02000506000000020003" pitchFamily="2" charset="0"/>
                    <a:ea typeface="Calibri" panose="020F0502020204030204" pitchFamily="34" charset="0"/>
                    <a:cs typeface="Kalpana Unicode" panose="02000506000000020003" pitchFamily="2" charset="0"/>
                  </a:rPr>
                  <a:t> পড়তে, লিখতে ও তুলনা করতে পারবে।</a:t>
                </a:r>
                <a:endParaRPr lang="en-US" sz="2400" b="1" dirty="0">
                  <a:effectLst/>
                  <a:latin typeface="Kalpana Unicode" panose="02000506000000020003" pitchFamily="2" charset="0"/>
                  <a:ea typeface="Calibri" panose="020F0502020204030204" pitchFamily="34" charset="0"/>
                  <a:cs typeface="Kalpana Unicode" panose="02000506000000020003" pitchFamily="2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b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            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CD7A89-90F6-45D1-A89C-BE41A5CB5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67" y="2582774"/>
                <a:ext cx="6703142" cy="1692451"/>
              </a:xfrm>
              <a:prstGeom prst="rect">
                <a:avLst/>
              </a:prstGeom>
              <a:blipFill>
                <a:blip r:embed="rId2"/>
                <a:stretch>
                  <a:fillRect l="-2821" t="-3249" b="-5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74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6D1CC0-BA2E-4B19-8EB1-308C6FACBC7C}"/>
              </a:ext>
            </a:extLst>
          </p:cNvPr>
          <p:cNvGrpSpPr/>
          <p:nvPr/>
        </p:nvGrpSpPr>
        <p:grpSpPr>
          <a:xfrm>
            <a:off x="1686544" y="1150054"/>
            <a:ext cx="2278966" cy="4557892"/>
            <a:chOff x="3376246" y="1420836"/>
            <a:chExt cx="2278966" cy="45578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C4E503-F555-4AD3-9F11-102BE87D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73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026" t="22801" r="53270" b="29445"/>
            <a:stretch>
              <a:fillRect/>
            </a:stretch>
          </p:blipFill>
          <p:spPr>
            <a:xfrm>
              <a:off x="3549746" y="1437969"/>
              <a:ext cx="2105466" cy="4501896"/>
            </a:xfrm>
            <a:custGeom>
              <a:avLst/>
              <a:gdLst>
                <a:gd name="connsiteX0" fmla="*/ 2105466 w 2105466"/>
                <a:gd name="connsiteY0" fmla="*/ 0 h 4501896"/>
                <a:gd name="connsiteX1" fmla="*/ 2105466 w 2105466"/>
                <a:gd name="connsiteY1" fmla="*/ 2261834 h 4501896"/>
                <a:gd name="connsiteX2" fmla="*/ 2092212 w 2105466"/>
                <a:gd name="connsiteY2" fmla="*/ 4501896 h 4501896"/>
                <a:gd name="connsiteX3" fmla="*/ 2028065 w 2105466"/>
                <a:gd name="connsiteY3" fmla="*/ 4498657 h 4501896"/>
                <a:gd name="connsiteX4" fmla="*/ 0 w 2105466"/>
                <a:gd name="connsiteY4" fmla="*/ 2251283 h 4501896"/>
                <a:gd name="connsiteX5" fmla="*/ 2028065 w 2105466"/>
                <a:gd name="connsiteY5" fmla="*/ 3908 h 4501896"/>
                <a:gd name="connsiteX6" fmla="*/ 2105466 w 2105466"/>
                <a:gd name="connsiteY6" fmla="*/ 0 h 450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5466" h="4501896">
                  <a:moveTo>
                    <a:pt x="2105466" y="0"/>
                  </a:moveTo>
                  <a:lnTo>
                    <a:pt x="2105466" y="2261834"/>
                  </a:lnTo>
                  <a:lnTo>
                    <a:pt x="2092212" y="4501896"/>
                  </a:lnTo>
                  <a:lnTo>
                    <a:pt x="2028065" y="4498657"/>
                  </a:lnTo>
                  <a:cubicBezTo>
                    <a:pt x="888931" y="4382972"/>
                    <a:pt x="0" y="3420937"/>
                    <a:pt x="0" y="2251283"/>
                  </a:cubicBezTo>
                  <a:cubicBezTo>
                    <a:pt x="0" y="1081628"/>
                    <a:pt x="888931" y="119594"/>
                    <a:pt x="2028065" y="3908"/>
                  </a:cubicBezTo>
                  <a:lnTo>
                    <a:pt x="2105466" y="0"/>
                  </a:lnTo>
                  <a:close/>
                </a:path>
              </a:pathLst>
            </a:custGeom>
            <a:ln w="28575"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1A9432-87CF-4E1A-960B-37B92E8FC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73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754" t="22620" r="53270" b="29033"/>
            <a:stretch>
              <a:fillRect/>
            </a:stretch>
          </p:blipFill>
          <p:spPr>
            <a:xfrm>
              <a:off x="3376246" y="1420836"/>
              <a:ext cx="2278966" cy="4557892"/>
            </a:xfrm>
            <a:custGeom>
              <a:avLst/>
              <a:gdLst>
                <a:gd name="connsiteX0" fmla="*/ 2278966 w 2278966"/>
                <a:gd name="connsiteY0" fmla="*/ 0 h 4557892"/>
                <a:gd name="connsiteX1" fmla="*/ 2278966 w 2278966"/>
                <a:gd name="connsiteY1" fmla="*/ 17132 h 4557892"/>
                <a:gd name="connsiteX2" fmla="*/ 2201565 w 2278966"/>
                <a:gd name="connsiteY2" fmla="*/ 21040 h 4557892"/>
                <a:gd name="connsiteX3" fmla="*/ 173500 w 2278966"/>
                <a:gd name="connsiteY3" fmla="*/ 2268415 h 4557892"/>
                <a:gd name="connsiteX4" fmla="*/ 2201565 w 2278966"/>
                <a:gd name="connsiteY4" fmla="*/ 4515789 h 4557892"/>
                <a:gd name="connsiteX5" fmla="*/ 2265712 w 2278966"/>
                <a:gd name="connsiteY5" fmla="*/ 4519028 h 4557892"/>
                <a:gd name="connsiteX6" fmla="*/ 2265482 w 2278966"/>
                <a:gd name="connsiteY6" fmla="*/ 4557892 h 4557892"/>
                <a:gd name="connsiteX7" fmla="*/ 10 w 2278966"/>
                <a:gd name="connsiteY7" fmla="*/ 2272224 h 4557892"/>
                <a:gd name="connsiteX8" fmla="*/ 2278966 w 2278966"/>
                <a:gd name="connsiteY8" fmla="*/ 0 h 45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8966" h="4557892">
                  <a:moveTo>
                    <a:pt x="2278966" y="0"/>
                  </a:moveTo>
                  <a:lnTo>
                    <a:pt x="2278966" y="17132"/>
                  </a:lnTo>
                  <a:lnTo>
                    <a:pt x="2201565" y="21040"/>
                  </a:lnTo>
                  <a:cubicBezTo>
                    <a:pt x="1062431" y="136726"/>
                    <a:pt x="173500" y="1098760"/>
                    <a:pt x="173500" y="2268415"/>
                  </a:cubicBezTo>
                  <a:cubicBezTo>
                    <a:pt x="173500" y="3438069"/>
                    <a:pt x="1062431" y="4400104"/>
                    <a:pt x="2201565" y="4515789"/>
                  </a:cubicBezTo>
                  <a:lnTo>
                    <a:pt x="2265712" y="4519028"/>
                  </a:lnTo>
                  <a:lnTo>
                    <a:pt x="2265482" y="4557892"/>
                  </a:lnTo>
                  <a:cubicBezTo>
                    <a:pt x="1009498" y="4550461"/>
                    <a:pt x="-3706" y="3528225"/>
                    <a:pt x="10" y="2272224"/>
                  </a:cubicBezTo>
                  <a:cubicBezTo>
                    <a:pt x="3726" y="1016223"/>
                    <a:pt x="1022960" y="0"/>
                    <a:pt x="2278966" y="0"/>
                  </a:cubicBezTo>
                  <a:close/>
                </a:path>
              </a:pathLst>
            </a:custGeom>
            <a:ln w="28575">
              <a:noFill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43863EA-BC88-427D-A897-425FB7F62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481" t="22719" r="7773" b="29356"/>
          <a:stretch>
            <a:fillRect/>
          </a:stretch>
        </p:blipFill>
        <p:spPr>
          <a:xfrm>
            <a:off x="3937374" y="1156460"/>
            <a:ext cx="2425863" cy="4518075"/>
          </a:xfrm>
          <a:custGeom>
            <a:avLst/>
            <a:gdLst>
              <a:gd name="connsiteX0" fmla="*/ 166826 w 2425863"/>
              <a:gd name="connsiteY0" fmla="*/ 0 h 4518075"/>
              <a:gd name="connsiteX1" fmla="*/ 2425863 w 2425863"/>
              <a:gd name="connsiteY1" fmla="*/ 2259038 h 4518075"/>
              <a:gd name="connsiteX2" fmla="*/ 166826 w 2425863"/>
              <a:gd name="connsiteY2" fmla="*/ 4518075 h 4518075"/>
              <a:gd name="connsiteX3" fmla="*/ 0 w 2425863"/>
              <a:gd name="connsiteY3" fmla="*/ 4509651 h 4518075"/>
              <a:gd name="connsiteX4" fmla="*/ 13254 w 2425863"/>
              <a:gd name="connsiteY4" fmla="*/ 2269589 h 4518075"/>
              <a:gd name="connsiteX5" fmla="*/ 13254 w 2425863"/>
              <a:gd name="connsiteY5" fmla="*/ 7755 h 4518075"/>
              <a:gd name="connsiteX6" fmla="*/ 166826 w 2425863"/>
              <a:gd name="connsiteY6" fmla="*/ 0 h 451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5863" h="4518075">
                <a:moveTo>
                  <a:pt x="166826" y="0"/>
                </a:moveTo>
                <a:cubicBezTo>
                  <a:pt x="1414457" y="0"/>
                  <a:pt x="2425863" y="1011406"/>
                  <a:pt x="2425863" y="2259038"/>
                </a:cubicBezTo>
                <a:cubicBezTo>
                  <a:pt x="2425863" y="3506669"/>
                  <a:pt x="1414457" y="4518075"/>
                  <a:pt x="166826" y="4518075"/>
                </a:cubicBezTo>
                <a:lnTo>
                  <a:pt x="0" y="4509651"/>
                </a:lnTo>
                <a:lnTo>
                  <a:pt x="13254" y="2269589"/>
                </a:lnTo>
                <a:lnTo>
                  <a:pt x="13254" y="7755"/>
                </a:lnTo>
                <a:lnTo>
                  <a:pt x="166826" y="0"/>
                </a:lnTo>
                <a:close/>
              </a:path>
            </a:pathLst>
          </a:custGeom>
          <a:ln w="2857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0D51A-C68F-4DE9-B69A-2EC7EDE101B2}"/>
              </a:ext>
            </a:extLst>
          </p:cNvPr>
          <p:cNvSpPr txBox="1"/>
          <p:nvPr/>
        </p:nvSpPr>
        <p:spPr>
          <a:xfrm>
            <a:off x="7491861" y="1209820"/>
            <a:ext cx="344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যখন আমরা একটি বস্তুকে সমান ২ অংশে ভাগ করি, আমরা প্রত্যেক অংশকে </a:t>
            </a:r>
            <a:r>
              <a:rPr lang="bn-IN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অর্ধেক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বা দুই ভাগের এক ভাগ বলি।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C5157-9363-4948-800B-F8AB5B4B5F22}"/>
              </a:ext>
            </a:extLst>
          </p:cNvPr>
          <p:cNvGrpSpPr/>
          <p:nvPr/>
        </p:nvGrpSpPr>
        <p:grpSpPr>
          <a:xfrm>
            <a:off x="8434396" y="4642338"/>
            <a:ext cx="1561514" cy="1569660"/>
            <a:chOff x="7863840" y="4459458"/>
            <a:chExt cx="1561514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ED3AAF-3BB4-47B6-A6DC-4468E1D1A37A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---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8B065B-762F-4C8A-87D3-1766767552C2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42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03828 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4713 -0.0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368</Words>
  <Application>Microsoft Office PowerPoint</Application>
  <PresentationFormat>Widescreen</PresentationFormat>
  <Paragraphs>147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Kalpana Unicode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M. Mahabubur Rahaman</dc:creator>
  <cp:lastModifiedBy>user</cp:lastModifiedBy>
  <cp:revision>46</cp:revision>
  <dcterms:created xsi:type="dcterms:W3CDTF">2021-07-22T16:18:01Z</dcterms:created>
  <dcterms:modified xsi:type="dcterms:W3CDTF">2021-12-25T06:22:02Z</dcterms:modified>
</cp:coreProperties>
</file>