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2" r:id="rId1"/>
  </p:sldMasterIdLst>
  <p:notesMasterIdLst>
    <p:notesMasterId r:id="rId24"/>
  </p:notesMasterIdLst>
  <p:handoutMasterIdLst>
    <p:handoutMasterId r:id="rId25"/>
  </p:handoutMasterIdLst>
  <p:sldIdLst>
    <p:sldId id="286" r:id="rId2"/>
    <p:sldId id="271" r:id="rId3"/>
    <p:sldId id="306" r:id="rId4"/>
    <p:sldId id="307" r:id="rId5"/>
    <p:sldId id="273" r:id="rId6"/>
    <p:sldId id="277" r:id="rId7"/>
    <p:sldId id="274" r:id="rId8"/>
    <p:sldId id="275" r:id="rId9"/>
    <p:sldId id="264" r:id="rId10"/>
    <p:sldId id="279" r:id="rId11"/>
    <p:sldId id="280" r:id="rId12"/>
    <p:sldId id="297" r:id="rId13"/>
    <p:sldId id="292" r:id="rId14"/>
    <p:sldId id="305" r:id="rId15"/>
    <p:sldId id="291" r:id="rId16"/>
    <p:sldId id="299" r:id="rId17"/>
    <p:sldId id="304" r:id="rId18"/>
    <p:sldId id="289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embeddedFontLst>
    <p:embeddedFont>
      <p:font typeface="SutonnyMJ" pitchFamily="2" charset="0"/>
      <p:regular r:id="rId26"/>
    </p:embeddedFont>
    <p:embeddedFont>
      <p:font typeface="NikoshBAN" pitchFamily="2" charset="0"/>
      <p:regular r:id="rId27"/>
    </p:embeddedFont>
    <p:embeddedFont>
      <p:font typeface="Lucida Sans Unicode" pitchFamily="34" charset="0"/>
      <p:regular r:id="rId28"/>
    </p:embeddedFont>
    <p:embeddedFont>
      <p:font typeface="SulekhaT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Wingdings 3" pitchFamily="18" charset="2"/>
      <p:regular r:id="rId36"/>
    </p:embeddedFont>
    <p:embeddedFont>
      <p:font typeface="Verdana" pitchFamily="34" charset="0"/>
      <p:regular r:id="rId37"/>
      <p:bold r:id="rId38"/>
      <p:italic r:id="rId39"/>
      <p:boldItalic r:id="rId40"/>
    </p:embeddedFont>
    <p:embeddedFont>
      <p:font typeface="Wingdings 2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1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12/25/2021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slide" Target="slide18.xml"/><Relationship Id="rId25" Type="http://schemas.openxmlformats.org/officeDocument/2006/relationships/slide" Target="slide2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slide" Target="slide10.xml"/><Relationship Id="rId23" Type="http://schemas.openxmlformats.org/officeDocument/2006/relationships/slide" Target="slide21.xml"/><Relationship Id="rId10" Type="http://schemas.openxmlformats.org/officeDocument/2006/relationships/image" Target="../media/image6.png"/><Relationship Id="rId19" Type="http://schemas.openxmlformats.org/officeDocument/2006/relationships/slide" Target="slide19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956"/>
          <a:stretch/>
        </p:blipFill>
        <p:spPr bwMode="auto">
          <a:xfrm>
            <a:off x="593" y="1187746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" t="13341" r="8087" b="29673"/>
          <a:stretch/>
        </p:blipFill>
        <p:spPr bwMode="auto">
          <a:xfrm>
            <a:off x="3505201" y="0"/>
            <a:ext cx="1981200" cy="79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 bwMode="auto">
          <a:xfrm>
            <a:off x="593" y="1569893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32"/>
          <a:stretch/>
        </p:blipFill>
        <p:spPr bwMode="auto">
          <a:xfrm>
            <a:off x="8566" y="2022957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12701" y="2857512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8405" y="3314712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90"/>
          <a:stretch/>
        </p:blipFill>
        <p:spPr bwMode="auto">
          <a:xfrm>
            <a:off x="26111" y="2443061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593" y="3771912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85"/>
          <a:stretch/>
        </p:blipFill>
        <p:spPr bwMode="auto">
          <a:xfrm>
            <a:off x="0" y="4229112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15875" y="4670866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15875" y="5143512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14916" y="5600712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41"/>
          <a:stretch/>
        </p:blipFill>
        <p:spPr bwMode="auto">
          <a:xfrm>
            <a:off x="12701" y="5981712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69231" y="1192224"/>
            <a:ext cx="3167836" cy="51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4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4432" y="292222"/>
            <a:ext cx="447590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320" y="1353979"/>
            <a:ext cx="3905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cwievnx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ci¯úi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mylgfv‡e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cuwP‡q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UzB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cqvi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K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vej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ˆ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Zwi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†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cuPv‡bv</a:t>
            </a:r>
            <a:endParaRPr kumimoji="0" lang="en-US" sz="3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Zvi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ywU‡K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c„_K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ivLvi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G‡`i gv‡S Acwievnx c`v_© </a:t>
            </a:r>
            <a:r>
              <a:rPr lang="pt-BR" sz="36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6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 Kiv n‡q _v‡K| </a:t>
            </a:r>
            <a:endParaRPr kumimoji="0" lang="pt-BR" sz="3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3.bp.blogspot.com/-KxLNWjSRHeI/TjKkZY5uoZI/AAAAAAAAAK4/7_4COP80oIE/s400/twisted-pair-network-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53980"/>
            <a:ext cx="4572000" cy="48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2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250" y="149346"/>
            <a:ext cx="36391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53275" y="3733800"/>
            <a:ext cx="815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Bnv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256 ‡_‡K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1024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mv‡cvU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indent="176213">
              <a:buFont typeface="Arial" pitchFamily="34" charset="0"/>
              <a:buChar char="•"/>
            </a:pPr>
            <a:r>
              <a:rPr lang="pt-BR" sz="3200" dirty="0" smtClean="0">
                <a:latin typeface="SutonnyMJ" pitchFamily="2" charset="0"/>
                <a:cs typeface="SutonnyMJ" pitchFamily="2" charset="0"/>
              </a:rPr>
              <a:t>Bnv `v‡g m¯Ív Zvi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945" y="2438400"/>
            <a:ext cx="922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myweav</a:t>
            </a:r>
            <a:endParaRPr lang="en-US" sz="32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www.ertyu.org/steven_nikkel/images/twisted_pair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101" y="1295400"/>
            <a:ext cx="3657600" cy="20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8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rtyu.org/steven_nikkel/images/twisted_pair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101" y="1295400"/>
            <a:ext cx="3657600" cy="20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853625"/>
            <a:ext cx="116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Amyweav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076" y="3581400"/>
            <a:ext cx="792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6538">
              <a:buFont typeface="Arial" pitchFamily="34" charset="0"/>
              <a:buChar char="•"/>
            </a:pPr>
            <a:r>
              <a:rPr lang="pt-BR" sz="2800" dirty="0" smtClean="0">
                <a:latin typeface="SutonnyMJ" pitchFamily="2" charset="0"/>
                <a:cs typeface="SutonnyMJ" pitchFamily="2" charset="0"/>
              </a:rPr>
              <a:t>`~iZ¡ evo‡Z _vK‡j Gi †WUv UªvÝdvi †iU Kg‡Z _v‡K|</a:t>
            </a:r>
          </a:p>
          <a:p>
            <a:pPr indent="236538">
              <a:buFont typeface="Arial" pitchFamily="34" charset="0"/>
              <a:buChar char="•"/>
            </a:pPr>
            <a:r>
              <a:rPr lang="pt-BR" sz="2800" dirty="0">
                <a:latin typeface="SutonnyMJ" pitchFamily="2" charset="0"/>
                <a:cs typeface="SutonnyMJ" pitchFamily="2" charset="0"/>
              </a:rPr>
              <a:t>G K¨vej w`‡q 100 wgUv‡ii †ewk `~i‡Z¡ †WUv †cÖiY Kiv hvq bv </a:t>
            </a:r>
            <a:endParaRPr lang="pt-BR" sz="2800" dirty="0" smtClean="0">
              <a:latin typeface="SutonnyMJ" pitchFamily="2" charset="0"/>
              <a:cs typeface="SutonnyMJ" pitchFamily="2" charset="0"/>
            </a:endParaRPr>
          </a:p>
          <a:p>
            <a:pPr indent="236538">
              <a:buFont typeface="Arial" pitchFamily="34" charset="0"/>
              <a:buChar char="•"/>
            </a:pPr>
            <a:r>
              <a:rPr lang="pt-BR" sz="2800" dirty="0" smtClean="0">
                <a:latin typeface="SutonnyMJ" pitchFamily="2" charset="0"/>
                <a:cs typeface="SutonnyMJ" pitchFamily="2" charset="0"/>
              </a:rPr>
              <a:t>Gi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2 ‡_‡K 155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GgwewcGm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pt-BR" sz="2800" dirty="0" smtClean="0">
                <a:latin typeface="SutonnyMJ" pitchFamily="2" charset="0"/>
                <a:cs typeface="SutonnyMJ" pitchFamily="2" charset="0"/>
              </a:rPr>
              <a:t>ch©šÍ n‡q _v‡K| </a:t>
            </a:r>
          </a:p>
          <a:p>
            <a:pPr indent="236538">
              <a:buFont typeface="Arial" pitchFamily="34" charset="0"/>
              <a:buChar char="•"/>
            </a:pPr>
            <a:r>
              <a:rPr lang="pt-BR" sz="2800" dirty="0" smtClean="0">
                <a:latin typeface="SutonnyMJ" pitchFamily="2" charset="0"/>
                <a:cs typeface="SutonnyMJ" pitchFamily="2" charset="0"/>
              </a:rPr>
              <a:t>UzB‡÷W †cqvi K¨ve‡ji UªvÝwgkb jm&amp; AZ¨šÍ †ewk|</a:t>
            </a:r>
          </a:p>
          <a:p>
            <a:pPr indent="236538">
              <a:buFont typeface="Arial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we`y¨Z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†PŠ¤^K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Lye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75936" y="149346"/>
            <a:ext cx="36391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205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1688" y="220784"/>
            <a:ext cx="36391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61261" y="1447800"/>
            <a:ext cx="109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lang="en-US" sz="32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http://www.syrex.co.za/images/usoc46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505200" cy="22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2549" y="2032575"/>
            <a:ext cx="6354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SutonnyMJ" pitchFamily="2" charset="0"/>
                <a:cs typeface="SutonnyMJ" pitchFamily="2" charset="0"/>
              </a:rPr>
              <a:t>Bnv </a:t>
            </a:r>
            <a:r>
              <a:rPr lang="pt-BR" sz="2800" dirty="0" smtClean="0">
                <a:latin typeface="SutonnyMJ" pitchFamily="2" charset="0"/>
                <a:cs typeface="SutonnyMJ" pitchFamily="2" charset="0"/>
              </a:rPr>
              <a:t>mvaviYZ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÷vi,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Uv‡Kb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wis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pt-BR" sz="2800" dirty="0">
                <a:latin typeface="SutonnyMJ" pitchFamily="2" charset="0"/>
                <a:cs typeface="SutonnyMJ" pitchFamily="2" charset="0"/>
              </a:rPr>
              <a:t>nq </a:t>
            </a:r>
          </a:p>
        </p:txBody>
      </p:sp>
      <p:pic>
        <p:nvPicPr>
          <p:cNvPr id="6" name="Picture 2" descr="http://www.fiberoptics4sale.com/wordpress/wp-content/uploads/2011/01/cable_images_0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80798"/>
            <a:ext cx="3176614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5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ctvmalaysia2u.com/media/catalog/category/fil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" t="27839" r="5267"/>
          <a:stretch/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250" y="220784"/>
            <a:ext cx="36391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344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209800"/>
            <a:ext cx="45434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Shielded Twisted Pair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– STP</a:t>
            </a:r>
          </a:p>
          <a:p>
            <a:pPr algn="just">
              <a:lnSpc>
                <a:spcPct val="200000"/>
              </a:lnSpc>
            </a:pPr>
            <a:endParaRPr lang="en-US" sz="1600" b="1" dirty="0">
              <a:solidFill>
                <a:srgbClr val="00B050"/>
              </a:solidFill>
              <a:latin typeface="SulekhaT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Unshielded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Twisted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Pair - UTP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6346" y="8723"/>
            <a:ext cx="3639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>
              <a:solidFill>
                <a:srgbClr val="E82AE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37160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2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95671"/>
            <a:ext cx="8364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BDwUwc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ve‡ji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av‡c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Dbœqb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N‡U‡Q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ai‡Yi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pt-BR" sz="24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vÛv‡W©i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cÖeZ©b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n‡q‡Q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UTP Catagory-5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I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Catagory-6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Kej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j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v†b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en„Z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nq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Catagory-6</a:t>
            </a:r>
            <a:r>
              <a:rPr lang="en-US" sz="2400" dirty="0">
                <a:solidFill>
                  <a:prstClr val="black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dirty="0" err="1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vej</a:t>
            </a:r>
            <a:r>
              <a:rPr lang="en-US" sz="2400" dirty="0" smtClean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SulekhaT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wMMvevBU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i‡Äi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†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WUv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UªvÝwgU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Ki‡Z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cv‡i</a:t>
            </a:r>
            <a:r>
              <a:rPr lang="en-US" sz="2400" dirty="0">
                <a:solidFill>
                  <a:prstClr val="black"/>
                </a:solidFill>
                <a:latin typeface="SutonnyMJ"/>
                <a:ea typeface="Times New Roman"/>
                <a:cs typeface="Times New Roman"/>
              </a:rPr>
              <a:t>|</a:t>
            </a:r>
            <a:endParaRPr lang="en-US" sz="1600" dirty="0">
              <a:solidFill>
                <a:prstClr val="black"/>
              </a:solidFill>
              <a:latin typeface="SulekhaT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7021" y="1371600"/>
            <a:ext cx="6668379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89865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5829300" algn="l"/>
                <a:tab pos="5886450" algn="l"/>
                <a:tab pos="5943600" algn="l"/>
                <a:tab pos="6000750" algn="l"/>
                <a:tab pos="6172200" algn="l"/>
              </a:tabLst>
            </a:pPr>
            <a:r>
              <a:rPr lang="pt-BR" sz="2800" dirty="0">
                <a:latin typeface="SutonnyMJ"/>
                <a:ea typeface="Times New Roman"/>
                <a:cs typeface="Times New Roman"/>
              </a:rPr>
              <a:t>UzB</a:t>
            </a:r>
            <a:r>
              <a:rPr lang="pt-BR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‡÷W</a:t>
            </a:r>
            <a:r>
              <a:rPr lang="pt-BR" sz="2800" dirty="0">
                <a:latin typeface="SutonnyMJ"/>
                <a:ea typeface="Times New Roman"/>
                <a:cs typeface="Times New Roman"/>
              </a:rPr>
              <a:t> †cqvi 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dirty="0">
                <a:latin typeface="SutonnyMJ"/>
                <a:ea typeface="Times New Roman"/>
                <a:cs typeface="Times New Roman"/>
              </a:rPr>
              <a:t>vej mvaviYZ `yB cÖKv‡ii nq| h_v- </a:t>
            </a:r>
            <a:endParaRPr lang="en-US" sz="2800" dirty="0">
              <a:latin typeface="SulekhaT"/>
              <a:ea typeface="Times New Roman"/>
              <a:cs typeface="Times New Roman"/>
            </a:endParaRPr>
          </a:p>
        </p:txBody>
      </p:sp>
      <p:pic>
        <p:nvPicPr>
          <p:cNvPr id="7" name="Picture 2" descr="http://webpage.pace.edu/ms16182p/networking/utp%20and%20s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660" y="1937909"/>
            <a:ext cx="3419475" cy="29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3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lrgnetworks.com/net+/net+03/utp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7374" y="220784"/>
            <a:ext cx="36391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9579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echpubs.sgi.com/library/dynaweb_docs/linux/SGI_EndUser/books/SGIconsole_HW_CG/sgi_html/figures/pinout.RJ45-crossover.color-cod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525"/>
          <a:stretch/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250" y="149346"/>
            <a:ext cx="36391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143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3" t="23636" r="23490" b="37091"/>
          <a:stretch/>
        </p:blipFill>
        <p:spPr bwMode="auto">
          <a:xfrm>
            <a:off x="3000364" y="180525"/>
            <a:ext cx="2978728" cy="748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486" y="2743200"/>
            <a:ext cx="3412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594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t="14524" r="23214" b="35799"/>
          <a:stretch/>
        </p:blipFill>
        <p:spPr bwMode="auto">
          <a:xfrm>
            <a:off x="3255818" y="82018"/>
            <a:ext cx="2507673" cy="775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9" t="23079" r="34295" b="38461"/>
          <a:stretch/>
        </p:blipFill>
        <p:spPr bwMode="auto">
          <a:xfrm>
            <a:off x="693553" y="1394599"/>
            <a:ext cx="2071256" cy="600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8" t="18437" r="35238" b="44275"/>
          <a:stretch/>
        </p:blipFill>
        <p:spPr bwMode="auto">
          <a:xfrm>
            <a:off x="6248400" y="1394599"/>
            <a:ext cx="1925783" cy="581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://images4.fanpop.com/image/photos/23800000/Beautiful-Birds-beautiful-nature-23813827-1600-120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95492" y="3175208"/>
            <a:ext cx="3153016" cy="31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739" y="2068702"/>
            <a:ext cx="3656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83160" y="2221101"/>
            <a:ext cx="3656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Amyweav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641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6833"/>
            <a:ext cx="4425950" cy="731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://ak.picdn.net/shutterstock/videos/4020673/preview/stock-footage-giant-rose-plant-genetic-engineering-concept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7940" y="1219200"/>
            <a:ext cx="344811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7" t="13949" r="7172" b="34456"/>
          <a:stretch/>
        </p:blipFill>
        <p:spPr bwMode="auto">
          <a:xfrm>
            <a:off x="641261" y="1600200"/>
            <a:ext cx="4953000" cy="732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6" t="15869" r="13860" b="31156"/>
          <a:stretch/>
        </p:blipFill>
        <p:spPr bwMode="auto">
          <a:xfrm>
            <a:off x="3169670" y="242870"/>
            <a:ext cx="2902528" cy="68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3200400"/>
            <a:ext cx="73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K¨vUvMwi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mgyn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799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3048001" y="157812"/>
            <a:ext cx="2819400" cy="69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://www.commerce.gov/sites/default/files/images/2012/september/energy_house_spring_2012_small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4091" y="1905000"/>
            <a:ext cx="447581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" y="1295400"/>
            <a:ext cx="7505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UzB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cqvi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Kej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984075" cy="762000"/>
          </a:xfrm>
          <a:prstGeom prst="rect">
            <a:avLst/>
          </a:prstGeom>
        </p:spPr>
      </p:pic>
      <p:pic>
        <p:nvPicPr>
          <p:cNvPr id="3" name="Picture 2" descr="http://hdwallpapercollection.com/wp-content/uploads/2012/12/red-flower-wallpaper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9366" y="1219200"/>
            <a:ext cx="681597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9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7" y="717370"/>
            <a:ext cx="2255521" cy="1689463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1"/>
            <a:ext cx="3810000" cy="2854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0" y="29718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Enayetpur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F.M.</a:t>
            </a:r>
          </a:p>
          <a:p>
            <a:pPr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Fulbaria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Mymensing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93088"/>
      </p:ext>
    </p:extLst>
  </p:cSld>
  <p:clrMapOvr>
    <a:masterClrMapping/>
  </p:clrMapOvr>
  <p:transition spd="slow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152400" y="1295400"/>
            <a:ext cx="8881078" cy="4154984"/>
            <a:chOff x="4648200" y="1295398"/>
            <a:chExt cx="4461478" cy="3716766"/>
          </a:xfrm>
        </p:grpSpPr>
        <p:sp>
          <p:nvSpPr>
            <p:cNvPr id="6" name="Rectangle 5"/>
            <p:cNvSpPr/>
            <p:nvPr/>
          </p:nvSpPr>
          <p:spPr>
            <a:xfrm>
              <a:off x="4648200" y="1295398"/>
              <a:ext cx="4461478" cy="371676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‡</a:t>
              </a:r>
              <a:r>
                <a:rPr lang="en-US" sz="4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kÖwY</a:t>
              </a:r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: </a:t>
              </a:r>
              <a:r>
                <a:rPr lang="en-US" sz="4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GKv`k</a:t>
              </a:r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 </a:t>
              </a:r>
              <a:r>
                <a:rPr lang="en-US" sz="4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Øv`k</a:t>
              </a:r>
              <a:endPara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en-US" sz="4400" b="1" kern="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welq</a:t>
              </a:r>
              <a:r>
                <a:rPr lang="en-US" sz="4400" b="1" kern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: </a:t>
              </a:r>
              <a:r>
                <a:rPr lang="en-US" sz="44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Z_¨ </a:t>
              </a:r>
              <a:r>
                <a:rPr lang="en-US" sz="4400" b="1" kern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I </a:t>
              </a:r>
              <a:r>
                <a:rPr lang="en-US" sz="44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†</a:t>
              </a:r>
              <a:r>
                <a:rPr lang="en-US" sz="4400" b="1" kern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hvMv‡hvM</a:t>
              </a:r>
              <a:r>
                <a:rPr lang="en-US" sz="44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</a:t>
              </a:r>
              <a:r>
                <a:rPr lang="en-US" sz="4400" b="1" kern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cÖhyw³</a:t>
              </a:r>
            </a:p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Aa</a:t>
              </a:r>
              <a:r>
                <a:rPr lang="en-US" sz="4400" b="1" kern="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¨</a:t>
              </a:r>
              <a:r>
                <a:rPr lang="en-US" sz="4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vq</a:t>
              </a:r>
              <a:r>
                <a:rPr lang="en-US" sz="4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-02 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‡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WUv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KwgDwb‡Kkb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I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Kw¤úDUvi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†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bUIqvK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©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0600" y="1758230"/>
              <a:ext cx="2209800" cy="57816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152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3" t="24772" r="45836" b="36137"/>
          <a:stretch/>
        </p:blipFill>
        <p:spPr bwMode="auto">
          <a:xfrm>
            <a:off x="3352800" y="284714"/>
            <a:ext cx="2590800" cy="643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://www.sct.com.tw/21-accessories_wi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7796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2413735" y="230930"/>
            <a:ext cx="4087091" cy="697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9667" y="1669309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600" kern="0" dirty="0"/>
          </a:p>
        </p:txBody>
      </p:sp>
      <p:sp>
        <p:nvSpPr>
          <p:cNvPr id="6" name="Rectangle 5"/>
          <p:cNvSpPr/>
          <p:nvPr/>
        </p:nvSpPr>
        <p:spPr>
          <a:xfrm>
            <a:off x="1000100" y="2857496"/>
            <a:ext cx="743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9524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13688" r="34344" b="39855"/>
          <a:stretch/>
        </p:blipFill>
        <p:spPr bwMode="auto">
          <a:xfrm>
            <a:off x="3500430" y="224253"/>
            <a:ext cx="2313708" cy="775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828800"/>
            <a:ext cx="4214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 cvV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/>
          </a:p>
        </p:txBody>
      </p:sp>
      <p:sp>
        <p:nvSpPr>
          <p:cNvPr id="4" name="Rectangle 3"/>
          <p:cNvSpPr/>
          <p:nvPr/>
        </p:nvSpPr>
        <p:spPr>
          <a:xfrm>
            <a:off x="792486" y="2743200"/>
            <a:ext cx="583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7158" y="3581400"/>
            <a:ext cx="7060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86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4449" y="230667"/>
            <a:ext cx="180049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†`L </a:t>
            </a:r>
            <a:endParaRPr lang="en-US" sz="1400" kern="0" dirty="0"/>
          </a:p>
        </p:txBody>
      </p:sp>
      <p:pic>
        <p:nvPicPr>
          <p:cNvPr id="1026" name="Picture 2" descr="http://btsadvancedcommunications.files.wordpress.com/2011/11/stpu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7298"/>
            <a:ext cx="8991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250" y="149346"/>
            <a:ext cx="363913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UzB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‡÷W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cqvi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Kej</a:t>
            </a:r>
            <a:endParaRPr lang="en-US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1447800"/>
            <a:ext cx="46434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 ai‡Yi 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ve‡j mvaviYZ †gvU 4 †Rvov Zvi 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 nq| cÖwZ †Rvov Zv‡ii g‡a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GKwU Kgb is‡qi (mv`v) Zvi _v‡K Ges Aci Zvi¸‡jv nq wfbœ is‡qi| Zvimg~n ms‡hvR‡bi mgq 1, 2, 3, 4,5, 6 7, 8, b¤^‡ii wfwË‡Z ms‡hvM w`‡Z nq| </a:t>
            </a:r>
            <a:endParaRPr kumimoji="0" lang="pt-BR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thefoa.org/tech/ref/premises/ca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1"/>
            <a:ext cx="39845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1174</TotalTime>
  <Words>491</Words>
  <Application>Microsoft Office PowerPoint</Application>
  <PresentationFormat>On-screen Show (4:3)</PresentationFormat>
  <Paragraphs>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Times New Roman</vt:lpstr>
      <vt:lpstr>SutonnyMJ</vt:lpstr>
      <vt:lpstr>NikoshBAN</vt:lpstr>
      <vt:lpstr>Lucida Sans Unicode</vt:lpstr>
      <vt:lpstr>SulekhaT</vt:lpstr>
      <vt:lpstr>Calibri</vt:lpstr>
      <vt:lpstr>Wingdings 3</vt:lpstr>
      <vt:lpstr>Verdana</vt:lpstr>
      <vt:lpstr>Wingdings 2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Skycomputer</cp:lastModifiedBy>
  <cp:revision>72</cp:revision>
  <dcterms:created xsi:type="dcterms:W3CDTF">2006-08-16T00:00:00Z</dcterms:created>
  <dcterms:modified xsi:type="dcterms:W3CDTF">2021-12-25T05:24:19Z</dcterms:modified>
</cp:coreProperties>
</file>