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294" r:id="rId9"/>
    <p:sldId id="333" r:id="rId10"/>
    <p:sldId id="334" r:id="rId11"/>
    <p:sldId id="352" r:id="rId12"/>
    <p:sldId id="286" r:id="rId13"/>
    <p:sldId id="353" r:id="rId14"/>
    <p:sldId id="359" r:id="rId15"/>
    <p:sldId id="355" r:id="rId16"/>
    <p:sldId id="356" r:id="rId17"/>
    <p:sldId id="358" r:id="rId18"/>
    <p:sldId id="360" r:id="rId19"/>
    <p:sldId id="361" r:id="rId20"/>
    <p:sldId id="362" r:id="rId21"/>
    <p:sldId id="363" r:id="rId22"/>
    <p:sldId id="364" r:id="rId23"/>
    <p:sldId id="287" r:id="rId24"/>
    <p:sldId id="288" r:id="rId25"/>
    <p:sldId id="299" r:id="rId26"/>
    <p:sldId id="300" r:id="rId27"/>
    <p:sldId id="301" r:id="rId28"/>
    <p:sldId id="302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-989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351-08E2-4F08-9165-299918A168F4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E48E-38CF-4FA8-A7C1-97CCC4E4E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4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359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30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795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74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650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796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622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309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616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787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50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6645" y="1196776"/>
            <a:ext cx="11518710" cy="2593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36" y="95566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7156" y="95566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33103" y="955662"/>
            <a:ext cx="1024467" cy="4795476"/>
            <a:chOff x="1752409" y="411137"/>
            <a:chExt cx="1024467" cy="4795476"/>
          </a:xfrm>
          <a:solidFill>
            <a:schemeClr val="accent4">
              <a:lumMod val="7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08685" y="961085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5485642" y="6032309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3959" y="253568"/>
            <a:ext cx="7971377" cy="6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845" y="1631688"/>
            <a:ext cx="980618" cy="427960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77" y="1590341"/>
            <a:ext cx="980618" cy="4279608"/>
          </a:xfrm>
          <a:prstGeom prst="rect">
            <a:avLst/>
          </a:prstGeom>
        </p:spPr>
      </p:pic>
      <p:sp>
        <p:nvSpPr>
          <p:cNvPr id="65" name="5-Point Star 64"/>
          <p:cNvSpPr/>
          <p:nvPr/>
        </p:nvSpPr>
        <p:spPr>
          <a:xfrm>
            <a:off x="10901528" y="6032309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90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  <p:bldP spid="4" grpId="0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95785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কেবল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2" descr="http://www.techfest.com/networking/cabling/thicknet.gif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51" b="18433"/>
          <a:stretch/>
        </p:blipFill>
        <p:spPr bwMode="auto">
          <a:xfrm>
            <a:off x="363941" y="1241947"/>
            <a:ext cx="11464118" cy="561605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423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6603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464024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কেবল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2" descr="http://4.bp.blogspot.com/_5emmQpep76E/TAGNWfdLgFI/AAAAAAAAAIw/43pVRabFU6o/s1600/thinnet.gif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8" b="24915"/>
          <a:stretch/>
        </p:blipFill>
        <p:spPr bwMode="auto">
          <a:xfrm>
            <a:off x="363941" y="1418229"/>
            <a:ext cx="11464118" cy="558307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58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573206" y="3314841"/>
            <a:ext cx="9064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20000"/>
              </a:spcBef>
            </a:pPr>
            <a:r>
              <a:rPr lang="bn-IN" sz="3200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কেবল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প্রকার ও কি কি নাম</a:t>
            </a:r>
            <a:r>
              <a:rPr lang="bn-IN" sz="3200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3200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546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গঠন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558" y="1205424"/>
            <a:ext cx="11150220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fZ‡ii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Kcvi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cixevnx‡K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Av”Qvw`Z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_©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evB†ii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cwievnK‡K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cøvw÷K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R¨v‡KU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†X‡K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fZ‡ii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Kcvi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mvRv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Pviw`K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‡_†K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c¨vPv‡bv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www.phy.davidson.edu/stuhome/phstewart/IL/speed/coaxla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051" y="3241077"/>
            <a:ext cx="4419600" cy="330329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thumb/f/f4/Coaxial_cable_cutaway.svg/500px-Coaxial_cable_cutaway.sv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773" y="3401169"/>
            <a:ext cx="4419600" cy="322709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21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গঠন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Picture 2" descr="https://telcoantennas.com.au/site/sites/default/files/images/LMR400-coaxial-cable-cutawa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50" y="1479645"/>
            <a:ext cx="10918208" cy="5181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053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421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706" y="1419641"/>
            <a:ext cx="1290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788" y="2191761"/>
            <a:ext cx="10806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wK‡jvwgUvi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¡ 200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MwZ‡Z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cÖib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Zv‡ii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ZzjbvgyjKfv‡e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Kg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ZzjbvgyjKfv‡e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Kg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http://www.computercablestore.com/images/products/No%20Manufacturer/0-R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072" y="3022262"/>
            <a:ext cx="2819400" cy="360300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164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440" y="1417080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Amyweav</a:t>
            </a: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439" y="2347727"/>
            <a:ext cx="10584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Zv‡ii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Zv‡ii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ˆ`‡N©¨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32 †_‡K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128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†bvW mv‡cvU©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http://www.computercablestore.com/images/products/No%20Manufacturer/0-RG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66" y="4292610"/>
            <a:ext cx="10249468" cy="184785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564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3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8" y="1334106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98" y="1918881"/>
            <a:ext cx="6764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B_vi‡bU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9" name="Picture 2" descr="http://www.enconn.com/button/ethernet%20over%20coax%20-%20EOC%20ANIN%20appl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54" y="2704998"/>
            <a:ext cx="6267784" cy="372242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able-vision.com.tw/images/EOC-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688" y="2325566"/>
            <a:ext cx="3766732" cy="410186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97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3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8" y="1334106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www.enconn.com/button/ethernet%20over%20coax%20-Hybrider%20Series%20applic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11" b="35384"/>
          <a:stretch/>
        </p:blipFill>
        <p:spPr bwMode="auto">
          <a:xfrm>
            <a:off x="634198" y="2416339"/>
            <a:ext cx="10652501" cy="409432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115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35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8" y="1334106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www.l-com.com/lcom_emails/2005/030805/tip_50ohm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98" y="2504481"/>
            <a:ext cx="11075581" cy="391804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861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6284" y="1002890"/>
            <a:ext cx="12192000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131" y="3163058"/>
            <a:ext cx="2139150" cy="1602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prstDash val="dash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8794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3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8" y="1334106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wpcontent.answcdn.com/wikipedia/commons/thumb/6/61/Solec_Kujawski_longwave_antenna_feeder.jpg/220px-Solec_Kujawski_longwave_antenna_feed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97" y="2120223"/>
            <a:ext cx="10652501" cy="454102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202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3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41110" y="319036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8" y="1334106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www.mitscomponent.com/upload/image/d/EOC_in%20commun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52" y="2120223"/>
            <a:ext cx="10748035" cy="445799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507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31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41110" y="387274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275" y="1233435"/>
            <a:ext cx="1462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তুলনা-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ttp://learn-networking.com/wp-content/uploads/2008/01/thicknet-thinne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8" r="37395" b="6577"/>
          <a:stretch/>
        </p:blipFill>
        <p:spPr bwMode="auto">
          <a:xfrm>
            <a:off x="1582535" y="1644280"/>
            <a:ext cx="4527924" cy="4953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s.uni.edu/%7Ejacobson/secure/NICnacMAC_files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404" y="1644280"/>
            <a:ext cx="4644425" cy="4953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32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কেবল এর ব্যবহার বর্ণনা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2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solidFill>
            <a:srgbClr val="00B0F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কেবল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/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1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solidFill>
            <a:srgbClr val="00B0F0"/>
          </a:solidFill>
          <a:ln w="127000" cap="sq">
            <a:noFill/>
            <a:prstDash val="sys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631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কেবল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?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৬ 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কো-এক্সিয়াল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 এ কোন নেটওয়ার্ক ব্যবহৃত হয়?  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থিকনেট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অপেরা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ইথারনেট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ল্যান   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650" y="143447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650" y="3646607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705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11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 এর সুবিধা ও অসুবিধা সুবিধা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574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xmlns="" val="1267910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62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133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solidFill>
            <a:srgbClr val="0070C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743" y="2243915"/>
            <a:ext cx="7250580" cy="43846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  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bn-IN" sz="35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2০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45554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04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7"/>
            <a:ext cx="11382234" cy="47767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6" name="Picture 2" descr="http://intelix.com/images/DIGI_HD_COAX_Ap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62" y="887106"/>
            <a:ext cx="10895876" cy="552734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780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218364"/>
            <a:ext cx="11427275" cy="6428096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spcBef>
                <a:spcPct val="20000"/>
              </a:spcBef>
            </a:pPr>
            <a:endParaRPr lang="bn-IN" sz="6600" b="1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কেবল </a:t>
            </a:r>
            <a:endParaRPr lang="en-US" sz="66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60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233" y="1841117"/>
            <a:ext cx="11149534" cy="40441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  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কেবল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spcBef>
                <a:spcPct val="20000"/>
              </a:spcBef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কো-এক্সিয়াল কেবল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প্রকার বলতে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 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20000"/>
              </a:spcBef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কেবল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গঠন ব্যাখ্যা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>
              <a:spcBef>
                <a:spcPct val="20000"/>
              </a:spcBef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ব্যবহার বর্ণনা করতে পারবে।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23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8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23082" y="341194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কেবল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6" y="1524000"/>
            <a:ext cx="1095915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Acwievnx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civ‰e`y¨wZK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‡_©i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G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www.cornerhardware.com/howto/images/ht051_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09" y="2445420"/>
            <a:ext cx="10617957" cy="407375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87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4754" y="5013277"/>
            <a:ext cx="1124961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 কী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694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538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450826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কো-এক্সিয়াল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9809" y="1511275"/>
            <a:ext cx="1139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কো-এক্সিয়াল কেবল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প্রকারভেদঃ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প্রকার। যথাঃ-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3899" y="2285975"/>
            <a:ext cx="5793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১।  </a:t>
            </a:r>
            <a:r>
              <a:rPr lang="bn-IN" sz="3200" b="1" dirty="0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থিননেট</a:t>
            </a:r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sz="2400" b="1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২। </a:t>
            </a:r>
            <a:r>
              <a:rPr lang="bn-IN" sz="3200" b="1" dirty="0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থিকনেট</a:t>
            </a:r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	</a:t>
            </a:r>
          </a:p>
        </p:txBody>
      </p:sp>
      <p:pic>
        <p:nvPicPr>
          <p:cNvPr id="9" name="Picture 4" descr="http://pluto.ksi.edu/%7Ecyh/cis370/ebook/images/F02xx05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76" y="3466531"/>
            <a:ext cx="10986448" cy="313267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862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508</Words>
  <Application>Microsoft Office PowerPoint</Application>
  <PresentationFormat>Custom</PresentationFormat>
  <Paragraphs>102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Skycomputer</cp:lastModifiedBy>
  <cp:revision>488</cp:revision>
  <dcterms:created xsi:type="dcterms:W3CDTF">2021-10-01T13:01:55Z</dcterms:created>
  <dcterms:modified xsi:type="dcterms:W3CDTF">2021-12-25T08:24:17Z</dcterms:modified>
</cp:coreProperties>
</file>