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0" r:id="rId3"/>
    <p:sldId id="267" r:id="rId4"/>
    <p:sldId id="268" r:id="rId5"/>
    <p:sldId id="269" r:id="rId6"/>
    <p:sldId id="270" r:id="rId7"/>
    <p:sldId id="294" r:id="rId8"/>
    <p:sldId id="333" r:id="rId9"/>
    <p:sldId id="334" r:id="rId10"/>
    <p:sldId id="352" r:id="rId11"/>
    <p:sldId id="286" r:id="rId12"/>
    <p:sldId id="353" r:id="rId13"/>
    <p:sldId id="355" r:id="rId14"/>
    <p:sldId id="356" r:id="rId15"/>
    <p:sldId id="358" r:id="rId16"/>
    <p:sldId id="357" r:id="rId17"/>
    <p:sldId id="287" r:id="rId18"/>
    <p:sldId id="288" r:id="rId19"/>
    <p:sldId id="299" r:id="rId20"/>
    <p:sldId id="300" r:id="rId21"/>
    <p:sldId id="301" r:id="rId22"/>
    <p:sldId id="302" r:id="rId23"/>
    <p:sldId id="304" r:id="rId24"/>
    <p:sldId id="3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245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A351-08E2-4F08-9165-299918A168F4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E48E-38CF-4FA8-A7C1-97CCC4E4E3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44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359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309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795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74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650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796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622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309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616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787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500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2560-32AA-4F69-9BC9-BB08AE449A7B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3438-75EB-4711-B9D3-4A5BE11F0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6645" y="1196776"/>
            <a:ext cx="11518710" cy="2593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00236" y="955662"/>
            <a:ext cx="1024467" cy="4795476"/>
            <a:chOff x="1752409" y="411137"/>
            <a:chExt cx="1024467" cy="4795476"/>
          </a:xfrm>
        </p:grpSpPr>
        <p:sp>
          <p:nvSpPr>
            <p:cNvPr id="12" name="Freeform 11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/>
                <a:t>স্বা </a:t>
              </a:r>
              <a:endParaRPr lang="en-US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7156" y="955662"/>
            <a:ext cx="1024467" cy="4795476"/>
            <a:chOff x="1752409" y="411137"/>
            <a:chExt cx="1024467" cy="4795476"/>
          </a:xfrm>
        </p:grpSpPr>
        <p:sp>
          <p:nvSpPr>
            <p:cNvPr id="35" name="Freeform 34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233103" y="955662"/>
            <a:ext cx="1024467" cy="4795476"/>
            <a:chOff x="1752409" y="411137"/>
            <a:chExt cx="1024467" cy="4795476"/>
          </a:xfrm>
          <a:solidFill>
            <a:schemeClr val="accent4">
              <a:lumMod val="75000"/>
            </a:schemeClr>
          </a:solidFill>
        </p:grpSpPr>
        <p:sp>
          <p:nvSpPr>
            <p:cNvPr id="44" name="Freeform 43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08685" y="961085"/>
            <a:ext cx="1024467" cy="4795476"/>
            <a:chOff x="1752409" y="411137"/>
            <a:chExt cx="1024467" cy="4795476"/>
          </a:xfrm>
        </p:grpSpPr>
        <p:sp>
          <p:nvSpPr>
            <p:cNvPr id="53" name="Freeform 52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423081" y="6086901"/>
            <a:ext cx="915158" cy="436728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423081" y="209273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10755424" y="6086901"/>
            <a:ext cx="915158" cy="436728"/>
          </a:xfrm>
          <a:prstGeom prst="star5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1213003" y="214957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3959" y="253568"/>
            <a:ext cx="7971377" cy="63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845" y="1631688"/>
            <a:ext cx="980618" cy="427960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77" y="1590341"/>
            <a:ext cx="980618" cy="42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905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3" grpId="0" animBg="1"/>
      <p:bldP spid="64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6603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techpubs.sgi.com/library/dynaweb_docs/linux/SGI_EndUser/books/SGIconsole_HW_CG/sgi_html/figures/pinout.RJ45-crossover.color-codes.gif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525"/>
          <a:stretch/>
        </p:blipFill>
        <p:spPr bwMode="auto">
          <a:xfrm>
            <a:off x="363941" y="1132764"/>
            <a:ext cx="11464118" cy="57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058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09433" y="241964"/>
            <a:ext cx="11368586" cy="6856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33" y="927585"/>
            <a:ext cx="11368585" cy="2093014"/>
          </a:xfrm>
          <a:prstGeom prst="rect">
            <a:avLst/>
          </a:prstGeom>
          <a:ln w="19050">
            <a:noFill/>
            <a:prstDash val="lgDash"/>
          </a:ln>
        </p:spPr>
      </p:pic>
      <p:sp>
        <p:nvSpPr>
          <p:cNvPr id="2" name="Rectangle 1"/>
          <p:cNvSpPr/>
          <p:nvPr/>
        </p:nvSpPr>
        <p:spPr>
          <a:xfrm>
            <a:off x="573206" y="3314841"/>
            <a:ext cx="9064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টুইস্টেড পেয়ার কেবল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কত প্রকার ও কি কি নাম</a:t>
            </a:r>
            <a:r>
              <a:rPr lang="bn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লিখ। </a:t>
            </a:r>
            <a:endParaRPr lang="en-US" sz="32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546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গঠন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320" y="1907976"/>
            <a:ext cx="5190444" cy="34163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ywU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cwievnx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Zvi‡K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ci¯úi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mylgfv‡e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cuwP‡q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UzB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 †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cqvi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vej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ˆ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Zwi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†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cuPv‡bv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ywU‡K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c„_K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ivLvi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pt-BR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G‡`i gv‡S Acwievnx c`v_© </a:t>
            </a:r>
            <a:r>
              <a:rPr lang="pt-BR" sz="3600" dirty="0" smtClean="0">
                <a:solidFill>
                  <a:schemeClr val="bg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envi Kiv n‡q _v‡K| </a:t>
            </a:r>
            <a:endParaRPr kumimoji="0" lang="pt-BR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3.bp.blogspot.com/-KxLNWjSRHeI/TjKkZY5uoZI/AAAAAAAAAK4/7_4COP80oIE/s400/twisted-pair-network-setup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382" y="1545047"/>
            <a:ext cx="4572000" cy="481822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211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421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706" y="1419641"/>
            <a:ext cx="1290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bn-IN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450" y="2032439"/>
            <a:ext cx="815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Bnv 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256 ‡_‡K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m‡e©v”P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1024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bvW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mv‡cvU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Bnv `v‡g m¯Ív Zvi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http://www.ertyu.org/steven_nikkel/images/twisted_pair_cabl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477" y="3357350"/>
            <a:ext cx="8871045" cy="317992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6164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440" y="1417080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Amyweav</a:t>
            </a:r>
            <a:r>
              <a:rPr lang="bn-IN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439" y="2032647"/>
            <a:ext cx="1059780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`~iZ¡ evo‡Z _vK‡j Gi †WUv UªvÝdvi †iU Kg‡Z _v‡K|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                  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pt-BR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K¨vej w`‡q 100 wgUv‡ii †ewk `~i‡Z¡ †WUv †cÖiY Kiv hvq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2 ‡_‡K 155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GgwewcGm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ch©šÍ n‡q _v‡K|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টুইস্টেড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†cqvi K¨ve‡ji UªvÝwgkb jm&amp; AZ¨šÍ †ewk|</a:t>
            </a:r>
            <a:endParaRPr lang="pt-BR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IN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we`y¨Z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†PŠ¤^K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Lye †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64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198" y="1334106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bn-IN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0" y="1971281"/>
            <a:ext cx="7972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Bnv mvaviYZ 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÷vi, †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Uv‡Kb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wis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bUIqv‡K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pt-BR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pt-BR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http://www.fiberoptics4sale.com/wordpress/wp-content/uploads/2011/01/cable_images_01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0" y="2866031"/>
            <a:ext cx="5044729" cy="3739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syrex.co.za/images/usoc46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227" y="2866032"/>
            <a:ext cx="4797188" cy="3739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397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286603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cctvmalaysia2u.com/media/catalog/category/file_6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2" t="27839" r="5267"/>
          <a:stretch/>
        </p:blipFill>
        <p:spPr bwMode="auto">
          <a:xfrm>
            <a:off x="363941" y="1132764"/>
            <a:ext cx="11464118" cy="57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7080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91783" y="226401"/>
            <a:ext cx="11395881" cy="7618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3" y="1219776"/>
            <a:ext cx="11395882" cy="4209659"/>
          </a:xfrm>
          <a:prstGeom prst="rect">
            <a:avLst/>
          </a:prstGeom>
          <a:ln w="228600" cap="sq" cmpd="thickThin">
            <a:noFill/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7031" y="5661008"/>
            <a:ext cx="1082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টুইস্টেড পেয়ার কেবল এর ব্যবহার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629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5784" y="204716"/>
            <a:ext cx="11368587" cy="154011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785" y="1972400"/>
            <a:ext cx="11368586" cy="4674060"/>
          </a:xfrm>
          <a:prstGeom prst="rect">
            <a:avLst/>
          </a:prstGeom>
          <a:solidFill>
            <a:srgbClr val="00B0F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কেবল </a:t>
            </a:r>
            <a:endParaRPr lang="en-US" sz="6000" dirty="0"/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19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822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407963" y="219647"/>
            <a:ext cx="11380763" cy="787587"/>
          </a:xfrm>
          <a:prstGeom prst="rect">
            <a:avLst/>
          </a:prstGeom>
          <a:solidFill>
            <a:srgbClr val="00B0F0"/>
          </a:solidFill>
          <a:ln w="127000" cap="sq">
            <a:noFill/>
            <a:prstDash val="sys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407963" y="1085797"/>
            <a:ext cx="11380764" cy="5631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fontAlgn="base"/>
            <a:r>
              <a:rPr lang="as-IN" sz="3599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599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টুইস্টেড পেয়ার কেবল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?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৬  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599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599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টুইস্টেড পেয়ার কেবল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ডেটা প্রেরনের সীমা কত মিটার?  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457063"/>
            <a:r>
              <a:rPr lang="bn-BD" sz="3599" dirty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650" y="143447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650" y="3646607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705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3743" y="204717"/>
            <a:ext cx="11424514" cy="1269242"/>
          </a:xfrm>
          <a:prstGeom prst="rect">
            <a:avLst/>
          </a:prstGeom>
          <a:solidFill>
            <a:srgbClr val="0070C0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743" y="2243915"/>
            <a:ext cx="7250580" cy="4384652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২য়        </a:t>
            </a:r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সংখ্যা-</a:t>
            </a:r>
            <a:r>
              <a:rPr lang="bn-IN" sz="35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১৫০ 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21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/১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ইং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2124" y="2243915"/>
            <a:ext cx="3262074" cy="41705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/>
            </a:solidFill>
            <a:prstDash val="lg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845554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60363" y="155265"/>
            <a:ext cx="11437034" cy="1009422"/>
          </a:xfrm>
          <a:prstGeom prst="rect">
            <a:avLst/>
          </a:prstGeom>
          <a:solidFill>
            <a:srgbClr val="002060"/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448" y="1640057"/>
            <a:ext cx="1115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টুইস্টেড পেয়ার কেবল এর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ও অসুবিধা সুবিধা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নিয়ে আসবে।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574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50166" y="708505"/>
            <a:ext cx="106492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xmlns="" val="1267910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12763" y="113410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সচেতনতাঃ-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করুন।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পরুন, সেবা নিন।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রাখুন।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621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83101" y="602960"/>
            <a:ext cx="10963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 ধর্মের প্রতি শ্রদ্ধা দেখাতে হবে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বাল্য বিবাহ সম্পর্কে সচেতন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সম্পর্কে সচেতন থাকতে হবে।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মাদকদ্রব্য থেকে দূরে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ছোটদের স্নেহ ও বড়দের শ্রদ্ধা করতে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পিতা-মাতা ও শিক্ষকদের শ্রদ্ধা করতে হবে। 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133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860" y="0"/>
            <a:ext cx="9174554" cy="6872060"/>
          </a:xfrm>
          <a:prstGeom prst="rect">
            <a:avLst/>
          </a:prstGeom>
          <a:ln w="57150">
            <a:noFill/>
            <a:prstDash val="lgDash"/>
          </a:ln>
        </p:spPr>
      </p:pic>
      <p:sp>
        <p:nvSpPr>
          <p:cNvPr id="11" name="Rectangle 10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304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7"/>
            <a:ext cx="11382234" cy="47767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 </a:t>
            </a:r>
            <a:r>
              <a:rPr lang="zh-CN" alt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IN" altLang="zh-CN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7" name="Picture 2" descr="http://btsadvancedcommunications.files.wordpress.com/2011/11/stputp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84" y="682390"/>
            <a:ext cx="11382234" cy="59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780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82362" y="218364"/>
            <a:ext cx="11427275" cy="6428096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spcBef>
                <a:spcPct val="20000"/>
              </a:spcBef>
            </a:pPr>
            <a:endParaRPr lang="bn-IN" sz="6600" b="1" dirty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n-IN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 </a:t>
            </a:r>
            <a:endParaRPr lang="en-US" sz="66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60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4412" y="158754"/>
            <a:ext cx="11423175" cy="1045939"/>
          </a:xfrm>
          <a:prstGeom prst="rect">
            <a:avLst/>
          </a:prstGeom>
          <a:solidFill>
            <a:srgbClr val="00B050"/>
          </a:solidFill>
          <a:ln w="38100" cap="flat" cmpd="sng">
            <a:noFill/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233" y="1841117"/>
            <a:ext cx="111495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.  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টুইস্টেড পেয়ার কেবল কী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কেবল কত প্রকার 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কেবল এর গঠন ব্যাখ্যা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টুইস্টেড পেয়ার কেবল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বর্ণনা করতে পারবে।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523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8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23082" y="341194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1307" y="2248461"/>
            <a:ext cx="545161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কেবলঃ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 ai‡Yi 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ve‡j mvaviYZ †gvU 4 †Rvov Zvi 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eüZ nq| cÖwZ †Rvov Zv‡ii g‡a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GKwU Kgb is‡qi (mv`v) Zvi _v‡K Ges Aci Zvi¸‡jv nq wfbœ is‡qi| Zvimg~n ms‡hvR‡bi mgq 1, 2, 3, 4,5, 6 7, 8, b¤^‡ii wfwË‡Z ms‡hvM w`‡Z nq|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thefoa.org/tech/ref/premises/cat6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594" y="2002240"/>
            <a:ext cx="3984523" cy="4191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0877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395784" y="227822"/>
            <a:ext cx="11477348" cy="8227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5" y="1562691"/>
            <a:ext cx="11368586" cy="3149144"/>
          </a:xfrm>
          <a:prstGeom prst="rect">
            <a:avLst/>
          </a:prstGeom>
          <a:ln w="28575">
            <a:noFill/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4754" y="5013277"/>
            <a:ext cx="1124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টুইস্টেড পেয়ার কেবল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694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538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450826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টুইস্টেড পেয়ার 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9809" y="1666068"/>
            <a:ext cx="11398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টুইস্টেড পেয়ার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কেবল এর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প্রকারভেদঃ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প্রকার। যথাঃ-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5786" y="2626102"/>
            <a:ext cx="5793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bn-IN" sz="2400" b="1" dirty="0" smtClean="0">
                <a:latin typeface="Times New Roman"/>
                <a:ea typeface="Times New Roman"/>
                <a:cs typeface="Times New Roman"/>
              </a:rPr>
              <a:t>১। 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Shielded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Twisted Pair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– STP</a:t>
            </a:r>
          </a:p>
          <a:p>
            <a:pPr algn="just">
              <a:lnSpc>
                <a:spcPct val="200000"/>
              </a:lnSpc>
            </a:pPr>
            <a:r>
              <a:rPr lang="bn-IN" sz="2400" b="1" dirty="0" smtClean="0">
                <a:latin typeface="Times New Roman"/>
                <a:ea typeface="Times New Roman"/>
                <a:cs typeface="Times New Roman"/>
              </a:rPr>
              <a:t>২।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Unshielded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Twisted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Pair - UTP </a:t>
            </a: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	</a:t>
            </a:r>
          </a:p>
        </p:txBody>
      </p:sp>
      <p:pic>
        <p:nvPicPr>
          <p:cNvPr id="16" name="Picture 2" descr="http://webpage.pace.edu/ms16182p/networking/utp%20and%20st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5824" y="2209800"/>
            <a:ext cx="3419475" cy="29190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86853" y="5452388"/>
            <a:ext cx="11054687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457200" lvl="0"/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BDwUwc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K</a:t>
            </a:r>
            <a:r>
              <a:rPr lang="en-US" sz="2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ve‡ji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wewfbœ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av‡c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Dbœqb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N‡U‡Q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wewfbœ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ai‡Yi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vÛv‡W©i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cÖeZ©b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n‡q‡Q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|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g‡a</a:t>
            </a:r>
            <a:r>
              <a:rPr lang="en-US" sz="2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UTP Catagory-5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I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Catagory-6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‡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Kej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j</a:t>
            </a:r>
            <a:r>
              <a:rPr lang="en-US" sz="2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v†b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e</a:t>
            </a:r>
            <a:r>
              <a:rPr lang="en-US" sz="2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en„Z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nq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|  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Catagory-6</a:t>
            </a:r>
            <a:r>
              <a:rPr lang="en-US" sz="2400" dirty="0">
                <a:solidFill>
                  <a:schemeClr val="bg1"/>
                </a:solidFill>
                <a:latin typeface="SulekhaT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K</a:t>
            </a:r>
            <a:r>
              <a:rPr lang="en-US" sz="2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vej</a:t>
            </a:r>
            <a:r>
              <a:rPr lang="en-US" sz="2400" dirty="0" smtClean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SulekhaT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wMMvevBU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i‡Äi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WUv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UªvÝwgU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Ki‡Z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cv‡i</a:t>
            </a:r>
            <a:r>
              <a:rPr lang="en-US" sz="2400" dirty="0">
                <a:solidFill>
                  <a:schemeClr val="bg1"/>
                </a:solidFill>
                <a:latin typeface="SutonnyMJ"/>
                <a:ea typeface="Times New Roman"/>
                <a:cs typeface="Times New Roman"/>
              </a:rPr>
              <a:t>|</a:t>
            </a:r>
            <a:endParaRPr lang="en-US" sz="1600" dirty="0">
              <a:solidFill>
                <a:schemeClr val="bg1"/>
              </a:solidFill>
              <a:latin typeface="Sulekha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862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5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126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95785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টুইস্টেড পেয়ার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কেবল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4" descr="http://www.lrgnetworks.com/net+/net+03/utppinou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41" y="1132764"/>
            <a:ext cx="11464118" cy="57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4423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621</Words>
  <Application>Microsoft Office PowerPoint</Application>
  <PresentationFormat>Custom</PresentationFormat>
  <Paragraphs>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Skycomputer</cp:lastModifiedBy>
  <cp:revision>449</cp:revision>
  <dcterms:created xsi:type="dcterms:W3CDTF">2021-10-01T13:01:55Z</dcterms:created>
  <dcterms:modified xsi:type="dcterms:W3CDTF">2021-12-25T09:07:48Z</dcterms:modified>
</cp:coreProperties>
</file>