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15E0A-35B0-4B2D-B2D3-8E0D628996B3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448BD-86E7-4E76-BE2A-36D8AD6122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541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48BD-86E7-4E76-BE2A-36D8AD6122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59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* বস্তবাড়ির</a:t>
            </a:r>
            <a:r>
              <a:rPr lang="bn-BD" baseline="0" dirty="0" smtClean="0"/>
              <a:t> পাশে, পুকুর পাড়ে, পথের ধারে, জমির আলে শিম চাষ করা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48BD-86E7-4E76-BE2A-36D8AD6122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006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48BD-86E7-4E76-BE2A-36D8AD6122D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418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174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022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281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474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42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149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7569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545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292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627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057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3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996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565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232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528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1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633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1367" y="6400800"/>
            <a:ext cx="718466" cy="369332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হাদীউল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364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150233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4" t="8664" r="10469" b="13357"/>
          <a:stretch/>
        </p:blipFill>
        <p:spPr>
          <a:xfrm>
            <a:off x="4114800" y="685800"/>
            <a:ext cx="4267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3657600"/>
            <a:ext cx="696857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সবজি হিসাবে শিমের গুরুত্ব বল?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717197"/>
            <a:ext cx="483497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২।শিমের জাতের নাম বল?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843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25587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সময়ঃ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57" y="1306670"/>
            <a:ext cx="4953000" cy="329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4642225"/>
            <a:ext cx="719940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জুন </a:t>
            </a:r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973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144943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তৈরিঃ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5" y="1209020"/>
            <a:ext cx="4110037" cy="330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1066800" y="4278275"/>
            <a:ext cx="2509020" cy="1388074"/>
            <a:chOff x="1066800" y="4267524"/>
            <a:chExt cx="2509020" cy="1398866"/>
          </a:xfrm>
        </p:grpSpPr>
        <p:sp>
          <p:nvSpPr>
            <p:cNvPr id="4" name="TextBox 3"/>
            <p:cNvSpPr txBox="1"/>
            <p:nvPr/>
          </p:nvSpPr>
          <p:spPr>
            <a:xfrm>
              <a:off x="1066800" y="4953000"/>
              <a:ext cx="2509020" cy="7133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বেশি জমি হলে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Up Arrow 4"/>
            <p:cNvSpPr/>
            <p:nvPr/>
          </p:nvSpPr>
          <p:spPr>
            <a:xfrm>
              <a:off x="2103507" y="4267524"/>
              <a:ext cx="435606" cy="685476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35" y="1344389"/>
            <a:ext cx="3886200" cy="3069254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>
          <a:xfrm>
            <a:off x="5181600" y="4517948"/>
            <a:ext cx="2922270" cy="969531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এই ভাবে চাষ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460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18357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 তৈরিঃ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6799" y="2068724"/>
            <a:ext cx="3417370" cy="1941881"/>
            <a:chOff x="1066799" y="2068724"/>
            <a:chExt cx="3417370" cy="1941881"/>
          </a:xfrm>
        </p:grpSpPr>
        <p:grpSp>
          <p:nvGrpSpPr>
            <p:cNvPr id="10" name="Group 9"/>
            <p:cNvGrpSpPr/>
            <p:nvPr/>
          </p:nvGrpSpPr>
          <p:grpSpPr>
            <a:xfrm rot="203420">
              <a:off x="1110885" y="2388527"/>
              <a:ext cx="3337042" cy="1589672"/>
              <a:chOff x="689526" y="2530368"/>
              <a:chExt cx="3337042" cy="1589672"/>
            </a:xfrm>
          </p:grpSpPr>
          <p:sp>
            <p:nvSpPr>
              <p:cNvPr id="5" name="Oval 4"/>
              <p:cNvSpPr/>
              <p:nvPr/>
            </p:nvSpPr>
            <p:spPr>
              <a:xfrm rot="21280076">
                <a:off x="936057" y="2530368"/>
                <a:ext cx="2514600" cy="1589672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155032" y="2887579"/>
                <a:ext cx="2197768" cy="437625"/>
              </a:xfrm>
              <a:custGeom>
                <a:avLst/>
                <a:gdLst>
                  <a:gd name="connsiteX0" fmla="*/ 0 w 2197768"/>
                  <a:gd name="connsiteY0" fmla="*/ 433137 h 437625"/>
                  <a:gd name="connsiteX1" fmla="*/ 112294 w 2197768"/>
                  <a:gd name="connsiteY1" fmla="*/ 352926 h 437625"/>
                  <a:gd name="connsiteX2" fmla="*/ 144379 w 2197768"/>
                  <a:gd name="connsiteY2" fmla="*/ 288758 h 437625"/>
                  <a:gd name="connsiteX3" fmla="*/ 192505 w 2197768"/>
                  <a:gd name="connsiteY3" fmla="*/ 272716 h 437625"/>
                  <a:gd name="connsiteX4" fmla="*/ 272715 w 2197768"/>
                  <a:gd name="connsiteY4" fmla="*/ 208547 h 437625"/>
                  <a:gd name="connsiteX5" fmla="*/ 320842 w 2197768"/>
                  <a:gd name="connsiteY5" fmla="*/ 192505 h 437625"/>
                  <a:gd name="connsiteX6" fmla="*/ 368968 w 2197768"/>
                  <a:gd name="connsiteY6" fmla="*/ 144379 h 437625"/>
                  <a:gd name="connsiteX7" fmla="*/ 401052 w 2197768"/>
                  <a:gd name="connsiteY7" fmla="*/ 96253 h 437625"/>
                  <a:gd name="connsiteX8" fmla="*/ 449179 w 2197768"/>
                  <a:gd name="connsiteY8" fmla="*/ 80210 h 437625"/>
                  <a:gd name="connsiteX9" fmla="*/ 545431 w 2197768"/>
                  <a:gd name="connsiteY9" fmla="*/ 0 h 437625"/>
                  <a:gd name="connsiteX10" fmla="*/ 593557 w 2197768"/>
                  <a:gd name="connsiteY10" fmla="*/ 433137 h 437625"/>
                  <a:gd name="connsiteX11" fmla="*/ 609600 w 2197768"/>
                  <a:gd name="connsiteY11" fmla="*/ 368968 h 437625"/>
                  <a:gd name="connsiteX12" fmla="*/ 625642 w 2197768"/>
                  <a:gd name="connsiteY12" fmla="*/ 272716 h 437625"/>
                  <a:gd name="connsiteX13" fmla="*/ 962526 w 2197768"/>
                  <a:gd name="connsiteY13" fmla="*/ 240632 h 437625"/>
                  <a:gd name="connsiteX14" fmla="*/ 1042736 w 2197768"/>
                  <a:gd name="connsiteY14" fmla="*/ 208547 h 437625"/>
                  <a:gd name="connsiteX15" fmla="*/ 1155031 w 2197768"/>
                  <a:gd name="connsiteY15" fmla="*/ 224589 h 437625"/>
                  <a:gd name="connsiteX16" fmla="*/ 1363579 w 2197768"/>
                  <a:gd name="connsiteY16" fmla="*/ 240632 h 437625"/>
                  <a:gd name="connsiteX17" fmla="*/ 1459831 w 2197768"/>
                  <a:gd name="connsiteY17" fmla="*/ 272716 h 437625"/>
                  <a:gd name="connsiteX18" fmla="*/ 1507957 w 2197768"/>
                  <a:gd name="connsiteY18" fmla="*/ 288758 h 437625"/>
                  <a:gd name="connsiteX19" fmla="*/ 1524000 w 2197768"/>
                  <a:gd name="connsiteY19" fmla="*/ 32084 h 437625"/>
                  <a:gd name="connsiteX20" fmla="*/ 1620252 w 2197768"/>
                  <a:gd name="connsiteY20" fmla="*/ 64168 h 437625"/>
                  <a:gd name="connsiteX21" fmla="*/ 1668379 w 2197768"/>
                  <a:gd name="connsiteY21" fmla="*/ 80210 h 437625"/>
                  <a:gd name="connsiteX22" fmla="*/ 1716505 w 2197768"/>
                  <a:gd name="connsiteY22" fmla="*/ 112295 h 437625"/>
                  <a:gd name="connsiteX23" fmla="*/ 1860884 w 2197768"/>
                  <a:gd name="connsiteY23" fmla="*/ 128337 h 437625"/>
                  <a:gd name="connsiteX24" fmla="*/ 1909010 w 2197768"/>
                  <a:gd name="connsiteY24" fmla="*/ 144379 h 437625"/>
                  <a:gd name="connsiteX25" fmla="*/ 1989221 w 2197768"/>
                  <a:gd name="connsiteY25" fmla="*/ 208547 h 437625"/>
                  <a:gd name="connsiteX26" fmla="*/ 2069431 w 2197768"/>
                  <a:gd name="connsiteY26" fmla="*/ 256674 h 437625"/>
                  <a:gd name="connsiteX27" fmla="*/ 2197768 w 2197768"/>
                  <a:gd name="connsiteY27" fmla="*/ 368968 h 437625"/>
                  <a:gd name="connsiteX28" fmla="*/ 1780673 w 2197768"/>
                  <a:gd name="connsiteY28" fmla="*/ 368968 h 437625"/>
                  <a:gd name="connsiteX29" fmla="*/ 1700463 w 2197768"/>
                  <a:gd name="connsiteY29" fmla="*/ 385010 h 437625"/>
                  <a:gd name="connsiteX30" fmla="*/ 1540042 w 2197768"/>
                  <a:gd name="connsiteY30" fmla="*/ 401053 h 437625"/>
                  <a:gd name="connsiteX31" fmla="*/ 1331494 w 2197768"/>
                  <a:gd name="connsiteY31" fmla="*/ 433137 h 437625"/>
                  <a:gd name="connsiteX32" fmla="*/ 176463 w 2197768"/>
                  <a:gd name="connsiteY32" fmla="*/ 417095 h 437625"/>
                  <a:gd name="connsiteX33" fmla="*/ 96252 w 2197768"/>
                  <a:gd name="connsiteY33" fmla="*/ 368968 h 437625"/>
                  <a:gd name="connsiteX34" fmla="*/ 64168 w 2197768"/>
                  <a:gd name="connsiteY34" fmla="*/ 368968 h 43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7768" h="437625">
                    <a:moveTo>
                      <a:pt x="0" y="433137"/>
                    </a:moveTo>
                    <a:cubicBezTo>
                      <a:pt x="37431" y="406400"/>
                      <a:pt x="79767" y="385453"/>
                      <a:pt x="112294" y="352926"/>
                    </a:cubicBezTo>
                    <a:cubicBezTo>
                      <a:pt x="129204" y="336016"/>
                      <a:pt x="127469" y="305668"/>
                      <a:pt x="144379" y="288758"/>
                    </a:cubicBezTo>
                    <a:cubicBezTo>
                      <a:pt x="156336" y="276801"/>
                      <a:pt x="177380" y="280278"/>
                      <a:pt x="192505" y="272716"/>
                    </a:cubicBezTo>
                    <a:cubicBezTo>
                      <a:pt x="385148" y="176395"/>
                      <a:pt x="123501" y="298076"/>
                      <a:pt x="272715" y="208547"/>
                    </a:cubicBezTo>
                    <a:cubicBezTo>
                      <a:pt x="287215" y="199847"/>
                      <a:pt x="304800" y="197852"/>
                      <a:pt x="320842" y="192505"/>
                    </a:cubicBezTo>
                    <a:cubicBezTo>
                      <a:pt x="336884" y="176463"/>
                      <a:pt x="354444" y="161807"/>
                      <a:pt x="368968" y="144379"/>
                    </a:cubicBezTo>
                    <a:cubicBezTo>
                      <a:pt x="381311" y="129568"/>
                      <a:pt x="385997" y="108297"/>
                      <a:pt x="401052" y="96253"/>
                    </a:cubicBezTo>
                    <a:cubicBezTo>
                      <a:pt x="414257" y="85689"/>
                      <a:pt x="434054" y="87773"/>
                      <a:pt x="449179" y="80210"/>
                    </a:cubicBezTo>
                    <a:cubicBezTo>
                      <a:pt x="493848" y="57875"/>
                      <a:pt x="509952" y="35479"/>
                      <a:pt x="545431" y="0"/>
                    </a:cubicBezTo>
                    <a:cubicBezTo>
                      <a:pt x="652930" y="161248"/>
                      <a:pt x="548967" y="-12756"/>
                      <a:pt x="593557" y="433137"/>
                    </a:cubicBezTo>
                    <a:cubicBezTo>
                      <a:pt x="595751" y="455076"/>
                      <a:pt x="605276" y="390588"/>
                      <a:pt x="609600" y="368968"/>
                    </a:cubicBezTo>
                    <a:cubicBezTo>
                      <a:pt x="615979" y="337073"/>
                      <a:pt x="595074" y="283832"/>
                      <a:pt x="625642" y="272716"/>
                    </a:cubicBezTo>
                    <a:cubicBezTo>
                      <a:pt x="731653" y="234167"/>
                      <a:pt x="962526" y="240632"/>
                      <a:pt x="962526" y="240632"/>
                    </a:cubicBezTo>
                    <a:cubicBezTo>
                      <a:pt x="989263" y="229937"/>
                      <a:pt x="1014039" y="210939"/>
                      <a:pt x="1042736" y="208547"/>
                    </a:cubicBezTo>
                    <a:cubicBezTo>
                      <a:pt x="1080417" y="205407"/>
                      <a:pt x="1117407" y="220827"/>
                      <a:pt x="1155031" y="224589"/>
                    </a:cubicBezTo>
                    <a:cubicBezTo>
                      <a:pt x="1224406" y="231527"/>
                      <a:pt x="1294063" y="235284"/>
                      <a:pt x="1363579" y="240632"/>
                    </a:cubicBezTo>
                    <a:lnTo>
                      <a:pt x="1459831" y="272716"/>
                    </a:lnTo>
                    <a:lnTo>
                      <a:pt x="1507957" y="288758"/>
                    </a:lnTo>
                    <a:cubicBezTo>
                      <a:pt x="1513305" y="203200"/>
                      <a:pt x="1485663" y="108759"/>
                      <a:pt x="1524000" y="32084"/>
                    </a:cubicBezTo>
                    <a:cubicBezTo>
                      <a:pt x="1539125" y="1835"/>
                      <a:pt x="1588168" y="53473"/>
                      <a:pt x="1620252" y="64168"/>
                    </a:cubicBezTo>
                    <a:lnTo>
                      <a:pt x="1668379" y="80210"/>
                    </a:lnTo>
                    <a:cubicBezTo>
                      <a:pt x="1684421" y="90905"/>
                      <a:pt x="1697800" y="107619"/>
                      <a:pt x="1716505" y="112295"/>
                    </a:cubicBezTo>
                    <a:cubicBezTo>
                      <a:pt x="1763482" y="124039"/>
                      <a:pt x="1813120" y="120376"/>
                      <a:pt x="1860884" y="128337"/>
                    </a:cubicBezTo>
                    <a:cubicBezTo>
                      <a:pt x="1877564" y="131117"/>
                      <a:pt x="1892968" y="139032"/>
                      <a:pt x="1909010" y="144379"/>
                    </a:cubicBezTo>
                    <a:cubicBezTo>
                      <a:pt x="1972913" y="240233"/>
                      <a:pt x="1903123" y="156888"/>
                      <a:pt x="1989221" y="208547"/>
                    </a:cubicBezTo>
                    <a:cubicBezTo>
                      <a:pt x="2099326" y="274611"/>
                      <a:pt x="1933095" y="211229"/>
                      <a:pt x="2069431" y="256674"/>
                    </a:cubicBezTo>
                    <a:cubicBezTo>
                      <a:pt x="2163275" y="350517"/>
                      <a:pt x="2118181" y="315910"/>
                      <a:pt x="2197768" y="368968"/>
                    </a:cubicBezTo>
                    <a:cubicBezTo>
                      <a:pt x="2025940" y="426244"/>
                      <a:pt x="2216865" y="368968"/>
                      <a:pt x="1780673" y="368968"/>
                    </a:cubicBezTo>
                    <a:cubicBezTo>
                      <a:pt x="1753407" y="368968"/>
                      <a:pt x="1727490" y="381406"/>
                      <a:pt x="1700463" y="385010"/>
                    </a:cubicBezTo>
                    <a:cubicBezTo>
                      <a:pt x="1647194" y="392113"/>
                      <a:pt x="1593454" y="395118"/>
                      <a:pt x="1540042" y="401053"/>
                    </a:cubicBezTo>
                    <a:cubicBezTo>
                      <a:pt x="1408924" y="415622"/>
                      <a:pt x="1438627" y="411711"/>
                      <a:pt x="1331494" y="433137"/>
                    </a:cubicBezTo>
                    <a:lnTo>
                      <a:pt x="176463" y="417095"/>
                    </a:lnTo>
                    <a:cubicBezTo>
                      <a:pt x="102449" y="415121"/>
                      <a:pt x="150613" y="396150"/>
                      <a:pt x="96252" y="368968"/>
                    </a:cubicBezTo>
                    <a:cubicBezTo>
                      <a:pt x="86686" y="364185"/>
                      <a:pt x="74863" y="368968"/>
                      <a:pt x="64168" y="368968"/>
                    </a:cubicBezTo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074821" y="2695074"/>
                <a:ext cx="2444258" cy="866273"/>
              </a:xfrm>
              <a:custGeom>
                <a:avLst/>
                <a:gdLst>
                  <a:gd name="connsiteX0" fmla="*/ 1572126 w 2444258"/>
                  <a:gd name="connsiteY0" fmla="*/ 304800 h 866273"/>
                  <a:gd name="connsiteX1" fmla="*/ 1588168 w 2444258"/>
                  <a:gd name="connsiteY1" fmla="*/ 128337 h 866273"/>
                  <a:gd name="connsiteX2" fmla="*/ 1604211 w 2444258"/>
                  <a:gd name="connsiteY2" fmla="*/ 80210 h 866273"/>
                  <a:gd name="connsiteX3" fmla="*/ 1700463 w 2444258"/>
                  <a:gd name="connsiteY3" fmla="*/ 48126 h 866273"/>
                  <a:gd name="connsiteX4" fmla="*/ 1892968 w 2444258"/>
                  <a:gd name="connsiteY4" fmla="*/ 80210 h 866273"/>
                  <a:gd name="connsiteX5" fmla="*/ 1973179 w 2444258"/>
                  <a:gd name="connsiteY5" fmla="*/ 144379 h 866273"/>
                  <a:gd name="connsiteX6" fmla="*/ 2021305 w 2444258"/>
                  <a:gd name="connsiteY6" fmla="*/ 176463 h 866273"/>
                  <a:gd name="connsiteX7" fmla="*/ 2053390 w 2444258"/>
                  <a:gd name="connsiteY7" fmla="*/ 208547 h 866273"/>
                  <a:gd name="connsiteX8" fmla="*/ 2101516 w 2444258"/>
                  <a:gd name="connsiteY8" fmla="*/ 224589 h 866273"/>
                  <a:gd name="connsiteX9" fmla="*/ 2117558 w 2444258"/>
                  <a:gd name="connsiteY9" fmla="*/ 272715 h 866273"/>
                  <a:gd name="connsiteX10" fmla="*/ 2197768 w 2444258"/>
                  <a:gd name="connsiteY10" fmla="*/ 336884 h 866273"/>
                  <a:gd name="connsiteX11" fmla="*/ 2229853 w 2444258"/>
                  <a:gd name="connsiteY11" fmla="*/ 368968 h 866273"/>
                  <a:gd name="connsiteX12" fmla="*/ 2294021 w 2444258"/>
                  <a:gd name="connsiteY12" fmla="*/ 465221 h 866273"/>
                  <a:gd name="connsiteX13" fmla="*/ 2310063 w 2444258"/>
                  <a:gd name="connsiteY13" fmla="*/ 513347 h 866273"/>
                  <a:gd name="connsiteX14" fmla="*/ 2358190 w 2444258"/>
                  <a:gd name="connsiteY14" fmla="*/ 529389 h 866273"/>
                  <a:gd name="connsiteX15" fmla="*/ 2406316 w 2444258"/>
                  <a:gd name="connsiteY15" fmla="*/ 561473 h 866273"/>
                  <a:gd name="connsiteX16" fmla="*/ 2422358 w 2444258"/>
                  <a:gd name="connsiteY16" fmla="*/ 721894 h 866273"/>
                  <a:gd name="connsiteX17" fmla="*/ 2374232 w 2444258"/>
                  <a:gd name="connsiteY17" fmla="*/ 737937 h 866273"/>
                  <a:gd name="connsiteX18" fmla="*/ 1909011 w 2444258"/>
                  <a:gd name="connsiteY18" fmla="*/ 753979 h 866273"/>
                  <a:gd name="connsiteX19" fmla="*/ 1540042 w 2444258"/>
                  <a:gd name="connsiteY19" fmla="*/ 786063 h 866273"/>
                  <a:gd name="connsiteX20" fmla="*/ 1491916 w 2444258"/>
                  <a:gd name="connsiteY20" fmla="*/ 802105 h 866273"/>
                  <a:gd name="connsiteX21" fmla="*/ 1363579 w 2444258"/>
                  <a:gd name="connsiteY21" fmla="*/ 834189 h 866273"/>
                  <a:gd name="connsiteX22" fmla="*/ 1187116 w 2444258"/>
                  <a:gd name="connsiteY22" fmla="*/ 866273 h 866273"/>
                  <a:gd name="connsiteX23" fmla="*/ 882316 w 2444258"/>
                  <a:gd name="connsiteY23" fmla="*/ 834189 h 866273"/>
                  <a:gd name="connsiteX24" fmla="*/ 818147 w 2444258"/>
                  <a:gd name="connsiteY24" fmla="*/ 802105 h 866273"/>
                  <a:gd name="connsiteX25" fmla="*/ 465221 w 2444258"/>
                  <a:gd name="connsiteY25" fmla="*/ 802105 h 866273"/>
                  <a:gd name="connsiteX26" fmla="*/ 352926 w 2444258"/>
                  <a:gd name="connsiteY26" fmla="*/ 753979 h 866273"/>
                  <a:gd name="connsiteX27" fmla="*/ 256674 w 2444258"/>
                  <a:gd name="connsiteY27" fmla="*/ 689810 h 866273"/>
                  <a:gd name="connsiteX28" fmla="*/ 128337 w 2444258"/>
                  <a:gd name="connsiteY28" fmla="*/ 641684 h 866273"/>
                  <a:gd name="connsiteX29" fmla="*/ 16042 w 2444258"/>
                  <a:gd name="connsiteY29" fmla="*/ 513347 h 866273"/>
                  <a:gd name="connsiteX30" fmla="*/ 0 w 2444258"/>
                  <a:gd name="connsiteY30" fmla="*/ 465221 h 866273"/>
                  <a:gd name="connsiteX31" fmla="*/ 16042 w 2444258"/>
                  <a:gd name="connsiteY31" fmla="*/ 417094 h 866273"/>
                  <a:gd name="connsiteX32" fmla="*/ 64168 w 2444258"/>
                  <a:gd name="connsiteY32" fmla="*/ 401052 h 866273"/>
                  <a:gd name="connsiteX33" fmla="*/ 208547 w 2444258"/>
                  <a:gd name="connsiteY33" fmla="*/ 385010 h 866273"/>
                  <a:gd name="connsiteX34" fmla="*/ 224590 w 2444258"/>
                  <a:gd name="connsiteY34" fmla="*/ 336884 h 866273"/>
                  <a:gd name="connsiteX35" fmla="*/ 240632 w 2444258"/>
                  <a:gd name="connsiteY35" fmla="*/ 256673 h 866273"/>
                  <a:gd name="connsiteX36" fmla="*/ 368968 w 2444258"/>
                  <a:gd name="connsiteY36" fmla="*/ 208547 h 866273"/>
                  <a:gd name="connsiteX37" fmla="*/ 385011 w 2444258"/>
                  <a:gd name="connsiteY37" fmla="*/ 112294 h 866273"/>
                  <a:gd name="connsiteX38" fmla="*/ 401053 w 2444258"/>
                  <a:gd name="connsiteY38" fmla="*/ 64168 h 866273"/>
                  <a:gd name="connsiteX39" fmla="*/ 465221 w 2444258"/>
                  <a:gd name="connsiteY39" fmla="*/ 16042 h 866273"/>
                  <a:gd name="connsiteX40" fmla="*/ 513347 w 2444258"/>
                  <a:gd name="connsiteY40" fmla="*/ 0 h 866273"/>
                  <a:gd name="connsiteX41" fmla="*/ 545432 w 2444258"/>
                  <a:gd name="connsiteY41" fmla="*/ 32084 h 866273"/>
                  <a:gd name="connsiteX42" fmla="*/ 609600 w 2444258"/>
                  <a:gd name="connsiteY42" fmla="*/ 128337 h 866273"/>
                  <a:gd name="connsiteX43" fmla="*/ 529390 w 2444258"/>
                  <a:gd name="connsiteY43" fmla="*/ 320842 h 866273"/>
                  <a:gd name="connsiteX44" fmla="*/ 481263 w 2444258"/>
                  <a:gd name="connsiteY44" fmla="*/ 336884 h 8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44258" h="866273">
                    <a:moveTo>
                      <a:pt x="1572126" y="304800"/>
                    </a:moveTo>
                    <a:cubicBezTo>
                      <a:pt x="1577473" y="245979"/>
                      <a:pt x="1579815" y="186807"/>
                      <a:pt x="1588168" y="128337"/>
                    </a:cubicBezTo>
                    <a:cubicBezTo>
                      <a:pt x="1590560" y="111597"/>
                      <a:pt x="1590451" y="90039"/>
                      <a:pt x="1604211" y="80210"/>
                    </a:cubicBezTo>
                    <a:cubicBezTo>
                      <a:pt x="1631731" y="60553"/>
                      <a:pt x="1700463" y="48126"/>
                      <a:pt x="1700463" y="48126"/>
                    </a:cubicBezTo>
                    <a:cubicBezTo>
                      <a:pt x="1746211" y="53209"/>
                      <a:pt x="1839217" y="53335"/>
                      <a:pt x="1892968" y="80210"/>
                    </a:cubicBezTo>
                    <a:cubicBezTo>
                      <a:pt x="1958808" y="113130"/>
                      <a:pt x="1923439" y="104586"/>
                      <a:pt x="1973179" y="144379"/>
                    </a:cubicBezTo>
                    <a:cubicBezTo>
                      <a:pt x="1988234" y="156423"/>
                      <a:pt x="2006250" y="164419"/>
                      <a:pt x="2021305" y="176463"/>
                    </a:cubicBezTo>
                    <a:cubicBezTo>
                      <a:pt x="2033116" y="185911"/>
                      <a:pt x="2040421" y="200765"/>
                      <a:pt x="2053390" y="208547"/>
                    </a:cubicBezTo>
                    <a:cubicBezTo>
                      <a:pt x="2067890" y="217247"/>
                      <a:pt x="2085474" y="219242"/>
                      <a:pt x="2101516" y="224589"/>
                    </a:cubicBezTo>
                    <a:cubicBezTo>
                      <a:pt x="2106863" y="240631"/>
                      <a:pt x="2108858" y="258215"/>
                      <a:pt x="2117558" y="272715"/>
                    </a:cubicBezTo>
                    <a:cubicBezTo>
                      <a:pt x="2135436" y="302512"/>
                      <a:pt x="2172544" y="316705"/>
                      <a:pt x="2197768" y="336884"/>
                    </a:cubicBezTo>
                    <a:cubicBezTo>
                      <a:pt x="2209579" y="346332"/>
                      <a:pt x="2220778" y="356868"/>
                      <a:pt x="2229853" y="368968"/>
                    </a:cubicBezTo>
                    <a:cubicBezTo>
                      <a:pt x="2252989" y="399816"/>
                      <a:pt x="2281827" y="428639"/>
                      <a:pt x="2294021" y="465221"/>
                    </a:cubicBezTo>
                    <a:cubicBezTo>
                      <a:pt x="2299368" y="481263"/>
                      <a:pt x="2298106" y="501390"/>
                      <a:pt x="2310063" y="513347"/>
                    </a:cubicBezTo>
                    <a:cubicBezTo>
                      <a:pt x="2322020" y="525304"/>
                      <a:pt x="2342148" y="524042"/>
                      <a:pt x="2358190" y="529389"/>
                    </a:cubicBezTo>
                    <a:cubicBezTo>
                      <a:pt x="2374232" y="540084"/>
                      <a:pt x="2392683" y="547840"/>
                      <a:pt x="2406316" y="561473"/>
                    </a:cubicBezTo>
                    <a:cubicBezTo>
                      <a:pt x="2452267" y="607424"/>
                      <a:pt x="2455065" y="656480"/>
                      <a:pt x="2422358" y="721894"/>
                    </a:cubicBezTo>
                    <a:cubicBezTo>
                      <a:pt x="2414796" y="737019"/>
                      <a:pt x="2391109" y="736882"/>
                      <a:pt x="2374232" y="737937"/>
                    </a:cubicBezTo>
                    <a:cubicBezTo>
                      <a:pt x="2219368" y="747616"/>
                      <a:pt x="2064085" y="748632"/>
                      <a:pt x="1909011" y="753979"/>
                    </a:cubicBezTo>
                    <a:cubicBezTo>
                      <a:pt x="1751298" y="806549"/>
                      <a:pt x="1928434" y="752290"/>
                      <a:pt x="1540042" y="786063"/>
                    </a:cubicBezTo>
                    <a:cubicBezTo>
                      <a:pt x="1523196" y="787528"/>
                      <a:pt x="1508230" y="797656"/>
                      <a:pt x="1491916" y="802105"/>
                    </a:cubicBezTo>
                    <a:cubicBezTo>
                      <a:pt x="1449374" y="813707"/>
                      <a:pt x="1406358" y="823494"/>
                      <a:pt x="1363579" y="834189"/>
                    </a:cubicBezTo>
                    <a:cubicBezTo>
                      <a:pt x="1262727" y="859402"/>
                      <a:pt x="1321239" y="847113"/>
                      <a:pt x="1187116" y="866273"/>
                    </a:cubicBezTo>
                    <a:cubicBezTo>
                      <a:pt x="1134613" y="862773"/>
                      <a:pt x="966842" y="865886"/>
                      <a:pt x="882316" y="834189"/>
                    </a:cubicBezTo>
                    <a:cubicBezTo>
                      <a:pt x="859924" y="825792"/>
                      <a:pt x="839537" y="812800"/>
                      <a:pt x="818147" y="802105"/>
                    </a:cubicBezTo>
                    <a:cubicBezTo>
                      <a:pt x="654589" y="829365"/>
                      <a:pt x="708889" y="827754"/>
                      <a:pt x="465221" y="802105"/>
                    </a:cubicBezTo>
                    <a:cubicBezTo>
                      <a:pt x="438386" y="799280"/>
                      <a:pt x="370024" y="764238"/>
                      <a:pt x="352926" y="753979"/>
                    </a:cubicBezTo>
                    <a:cubicBezTo>
                      <a:pt x="319861" y="734140"/>
                      <a:pt x="293256" y="702004"/>
                      <a:pt x="256674" y="689810"/>
                    </a:cubicBezTo>
                    <a:cubicBezTo>
                      <a:pt x="181228" y="664662"/>
                      <a:pt x="224248" y="680048"/>
                      <a:pt x="128337" y="641684"/>
                    </a:cubicBezTo>
                    <a:cubicBezTo>
                      <a:pt x="86920" y="600267"/>
                      <a:pt x="45498" y="564895"/>
                      <a:pt x="16042" y="513347"/>
                    </a:cubicBezTo>
                    <a:cubicBezTo>
                      <a:pt x="7652" y="498665"/>
                      <a:pt x="5347" y="481263"/>
                      <a:pt x="0" y="465221"/>
                    </a:cubicBezTo>
                    <a:cubicBezTo>
                      <a:pt x="5347" y="449179"/>
                      <a:pt x="4085" y="429051"/>
                      <a:pt x="16042" y="417094"/>
                    </a:cubicBezTo>
                    <a:cubicBezTo>
                      <a:pt x="27999" y="405137"/>
                      <a:pt x="47488" y="403832"/>
                      <a:pt x="64168" y="401052"/>
                    </a:cubicBezTo>
                    <a:cubicBezTo>
                      <a:pt x="111932" y="393091"/>
                      <a:pt x="160421" y="390357"/>
                      <a:pt x="208547" y="385010"/>
                    </a:cubicBezTo>
                    <a:cubicBezTo>
                      <a:pt x="213895" y="368968"/>
                      <a:pt x="220489" y="353289"/>
                      <a:pt x="224590" y="336884"/>
                    </a:cubicBezTo>
                    <a:cubicBezTo>
                      <a:pt x="231203" y="310432"/>
                      <a:pt x="227104" y="280347"/>
                      <a:pt x="240632" y="256673"/>
                    </a:cubicBezTo>
                    <a:cubicBezTo>
                      <a:pt x="261952" y="219363"/>
                      <a:pt x="339846" y="214371"/>
                      <a:pt x="368968" y="208547"/>
                    </a:cubicBezTo>
                    <a:cubicBezTo>
                      <a:pt x="374316" y="176463"/>
                      <a:pt x="377955" y="144046"/>
                      <a:pt x="385011" y="112294"/>
                    </a:cubicBezTo>
                    <a:cubicBezTo>
                      <a:pt x="388679" y="95787"/>
                      <a:pt x="390228" y="77158"/>
                      <a:pt x="401053" y="64168"/>
                    </a:cubicBezTo>
                    <a:cubicBezTo>
                      <a:pt x="418169" y="43628"/>
                      <a:pt x="442007" y="29307"/>
                      <a:pt x="465221" y="16042"/>
                    </a:cubicBezTo>
                    <a:cubicBezTo>
                      <a:pt x="479903" y="7652"/>
                      <a:pt x="497305" y="5347"/>
                      <a:pt x="513347" y="0"/>
                    </a:cubicBezTo>
                    <a:cubicBezTo>
                      <a:pt x="524042" y="10695"/>
                      <a:pt x="536357" y="19984"/>
                      <a:pt x="545432" y="32084"/>
                    </a:cubicBezTo>
                    <a:cubicBezTo>
                      <a:pt x="568568" y="62932"/>
                      <a:pt x="609600" y="128337"/>
                      <a:pt x="609600" y="128337"/>
                    </a:cubicBezTo>
                    <a:cubicBezTo>
                      <a:pt x="601496" y="176960"/>
                      <a:pt x="594674" y="299081"/>
                      <a:pt x="529390" y="320842"/>
                    </a:cubicBezTo>
                    <a:lnTo>
                      <a:pt x="481263" y="336884"/>
                    </a:lnTo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89526" y="2662989"/>
                <a:ext cx="3337042" cy="994611"/>
              </a:xfrm>
              <a:custGeom>
                <a:avLst/>
                <a:gdLst>
                  <a:gd name="connsiteX0" fmla="*/ 850516 w 3337042"/>
                  <a:gd name="connsiteY0" fmla="*/ 112295 h 994611"/>
                  <a:gd name="connsiteX1" fmla="*/ 369253 w 3337042"/>
                  <a:gd name="connsiteY1" fmla="*/ 112295 h 994611"/>
                  <a:gd name="connsiteX2" fmla="*/ 240916 w 3337042"/>
                  <a:gd name="connsiteY2" fmla="*/ 144379 h 994611"/>
                  <a:gd name="connsiteX3" fmla="*/ 64453 w 3337042"/>
                  <a:gd name="connsiteY3" fmla="*/ 160422 h 994611"/>
                  <a:gd name="connsiteX4" fmla="*/ 16327 w 3337042"/>
                  <a:gd name="connsiteY4" fmla="*/ 192506 h 994611"/>
                  <a:gd name="connsiteX5" fmla="*/ 48411 w 3337042"/>
                  <a:gd name="connsiteY5" fmla="*/ 705853 h 994611"/>
                  <a:gd name="connsiteX6" fmla="*/ 96537 w 3337042"/>
                  <a:gd name="connsiteY6" fmla="*/ 850232 h 994611"/>
                  <a:gd name="connsiteX7" fmla="*/ 128621 w 3337042"/>
                  <a:gd name="connsiteY7" fmla="*/ 946485 h 994611"/>
                  <a:gd name="connsiteX8" fmla="*/ 144663 w 3337042"/>
                  <a:gd name="connsiteY8" fmla="*/ 994611 h 994611"/>
                  <a:gd name="connsiteX9" fmla="*/ 192790 w 3337042"/>
                  <a:gd name="connsiteY9" fmla="*/ 962527 h 994611"/>
                  <a:gd name="connsiteX10" fmla="*/ 240916 w 3337042"/>
                  <a:gd name="connsiteY10" fmla="*/ 914400 h 994611"/>
                  <a:gd name="connsiteX11" fmla="*/ 305085 w 3337042"/>
                  <a:gd name="connsiteY11" fmla="*/ 882316 h 994611"/>
                  <a:gd name="connsiteX12" fmla="*/ 786348 w 3337042"/>
                  <a:gd name="connsiteY12" fmla="*/ 850232 h 994611"/>
                  <a:gd name="connsiteX13" fmla="*/ 1171358 w 3337042"/>
                  <a:gd name="connsiteY13" fmla="*/ 866274 h 994611"/>
                  <a:gd name="connsiteX14" fmla="*/ 1235527 w 3337042"/>
                  <a:gd name="connsiteY14" fmla="*/ 882316 h 994611"/>
                  <a:gd name="connsiteX15" fmla="*/ 1572411 w 3337042"/>
                  <a:gd name="connsiteY15" fmla="*/ 866274 h 994611"/>
                  <a:gd name="connsiteX16" fmla="*/ 1845127 w 3337042"/>
                  <a:gd name="connsiteY16" fmla="*/ 866274 h 994611"/>
                  <a:gd name="connsiteX17" fmla="*/ 1909295 w 3337042"/>
                  <a:gd name="connsiteY17" fmla="*/ 850232 h 994611"/>
                  <a:gd name="connsiteX18" fmla="*/ 2085758 w 3337042"/>
                  <a:gd name="connsiteY18" fmla="*/ 802106 h 994611"/>
                  <a:gd name="connsiteX19" fmla="*/ 2663274 w 3337042"/>
                  <a:gd name="connsiteY19" fmla="*/ 786064 h 994611"/>
                  <a:gd name="connsiteX20" fmla="*/ 2727442 w 3337042"/>
                  <a:gd name="connsiteY20" fmla="*/ 770022 h 994611"/>
                  <a:gd name="connsiteX21" fmla="*/ 3337042 w 3337042"/>
                  <a:gd name="connsiteY21" fmla="*/ 721895 h 994611"/>
                  <a:gd name="connsiteX22" fmla="*/ 3288916 w 3337042"/>
                  <a:gd name="connsiteY22" fmla="*/ 368969 h 994611"/>
                  <a:gd name="connsiteX23" fmla="*/ 3256832 w 3337042"/>
                  <a:gd name="connsiteY23" fmla="*/ 320843 h 994611"/>
                  <a:gd name="connsiteX24" fmla="*/ 3192663 w 3337042"/>
                  <a:gd name="connsiteY24" fmla="*/ 96253 h 994611"/>
                  <a:gd name="connsiteX25" fmla="*/ 3176621 w 3337042"/>
                  <a:gd name="connsiteY25" fmla="*/ 48127 h 994611"/>
                  <a:gd name="connsiteX26" fmla="*/ 3160579 w 3337042"/>
                  <a:gd name="connsiteY26" fmla="*/ 0 h 994611"/>
                  <a:gd name="connsiteX27" fmla="*/ 3096411 w 3337042"/>
                  <a:gd name="connsiteY27" fmla="*/ 16043 h 994611"/>
                  <a:gd name="connsiteX28" fmla="*/ 3048285 w 3337042"/>
                  <a:gd name="connsiteY28" fmla="*/ 48127 h 994611"/>
                  <a:gd name="connsiteX29" fmla="*/ 2695358 w 3337042"/>
                  <a:gd name="connsiteY29" fmla="*/ 64169 h 994611"/>
                  <a:gd name="connsiteX30" fmla="*/ 2631190 w 3337042"/>
                  <a:gd name="connsiteY30" fmla="*/ 80211 h 994611"/>
                  <a:gd name="connsiteX31" fmla="*/ 2486811 w 3337042"/>
                  <a:gd name="connsiteY31" fmla="*/ 48127 h 994611"/>
                  <a:gd name="connsiteX32" fmla="*/ 2406600 w 3337042"/>
                  <a:gd name="connsiteY32" fmla="*/ 32085 h 994611"/>
                  <a:gd name="connsiteX33" fmla="*/ 2069716 w 3337042"/>
                  <a:gd name="connsiteY33" fmla="*/ 48127 h 994611"/>
                  <a:gd name="connsiteX34" fmla="*/ 1989506 w 3337042"/>
                  <a:gd name="connsiteY34" fmla="*/ 80211 h 994611"/>
                  <a:gd name="connsiteX35" fmla="*/ 1957421 w 3337042"/>
                  <a:gd name="connsiteY35" fmla="*/ 48127 h 994611"/>
                  <a:gd name="connsiteX36" fmla="*/ 1877211 w 3337042"/>
                  <a:gd name="connsiteY36" fmla="*/ 144379 h 994611"/>
                  <a:gd name="connsiteX37" fmla="*/ 1829085 w 3337042"/>
                  <a:gd name="connsiteY37" fmla="*/ 256674 h 994611"/>
                  <a:gd name="connsiteX38" fmla="*/ 1748874 w 3337042"/>
                  <a:gd name="connsiteY38" fmla="*/ 336885 h 994611"/>
                  <a:gd name="connsiteX39" fmla="*/ 1508242 w 3337042"/>
                  <a:gd name="connsiteY39" fmla="*/ 352927 h 994611"/>
                  <a:gd name="connsiteX40" fmla="*/ 1267611 w 3337042"/>
                  <a:gd name="connsiteY40" fmla="*/ 401053 h 994611"/>
                  <a:gd name="connsiteX41" fmla="*/ 1075106 w 3337042"/>
                  <a:gd name="connsiteY41" fmla="*/ 433137 h 994611"/>
                  <a:gd name="connsiteX42" fmla="*/ 1059063 w 3337042"/>
                  <a:gd name="connsiteY42" fmla="*/ 368969 h 994611"/>
                  <a:gd name="connsiteX43" fmla="*/ 1010937 w 3337042"/>
                  <a:gd name="connsiteY43" fmla="*/ 336885 h 994611"/>
                  <a:gd name="connsiteX44" fmla="*/ 978853 w 3337042"/>
                  <a:gd name="connsiteY44" fmla="*/ 304800 h 994611"/>
                  <a:gd name="connsiteX45" fmla="*/ 962811 w 3337042"/>
                  <a:gd name="connsiteY45" fmla="*/ 256674 h 994611"/>
                  <a:gd name="connsiteX46" fmla="*/ 866558 w 3337042"/>
                  <a:gd name="connsiteY46" fmla="*/ 144379 h 994611"/>
                  <a:gd name="connsiteX47" fmla="*/ 850516 w 3337042"/>
                  <a:gd name="connsiteY47" fmla="*/ 112295 h 99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37042" h="994611">
                    <a:moveTo>
                      <a:pt x="850516" y="112295"/>
                    </a:moveTo>
                    <a:cubicBezTo>
                      <a:pt x="639811" y="77178"/>
                      <a:pt x="738392" y="86837"/>
                      <a:pt x="369253" y="112295"/>
                    </a:cubicBezTo>
                    <a:cubicBezTo>
                      <a:pt x="136557" y="128343"/>
                      <a:pt x="399192" y="121768"/>
                      <a:pt x="240916" y="144379"/>
                    </a:cubicBezTo>
                    <a:cubicBezTo>
                      <a:pt x="182446" y="152732"/>
                      <a:pt x="123274" y="155074"/>
                      <a:pt x="64453" y="160422"/>
                    </a:cubicBezTo>
                    <a:cubicBezTo>
                      <a:pt x="48411" y="171117"/>
                      <a:pt x="17568" y="173266"/>
                      <a:pt x="16327" y="192506"/>
                    </a:cubicBezTo>
                    <a:cubicBezTo>
                      <a:pt x="-7038" y="554659"/>
                      <a:pt x="-12341" y="523598"/>
                      <a:pt x="48411" y="705853"/>
                    </a:cubicBezTo>
                    <a:cubicBezTo>
                      <a:pt x="84536" y="922606"/>
                      <a:pt x="36385" y="714889"/>
                      <a:pt x="96537" y="850232"/>
                    </a:cubicBezTo>
                    <a:cubicBezTo>
                      <a:pt x="110272" y="881137"/>
                      <a:pt x="117926" y="914401"/>
                      <a:pt x="128621" y="946485"/>
                    </a:cubicBezTo>
                    <a:lnTo>
                      <a:pt x="144663" y="994611"/>
                    </a:lnTo>
                    <a:cubicBezTo>
                      <a:pt x="160705" y="983916"/>
                      <a:pt x="177978" y="974870"/>
                      <a:pt x="192790" y="962527"/>
                    </a:cubicBezTo>
                    <a:cubicBezTo>
                      <a:pt x="210219" y="948003"/>
                      <a:pt x="222455" y="927587"/>
                      <a:pt x="240916" y="914400"/>
                    </a:cubicBezTo>
                    <a:cubicBezTo>
                      <a:pt x="260376" y="900500"/>
                      <a:pt x="283104" y="891736"/>
                      <a:pt x="305085" y="882316"/>
                    </a:cubicBezTo>
                    <a:cubicBezTo>
                      <a:pt x="445230" y="822254"/>
                      <a:pt x="721178" y="852646"/>
                      <a:pt x="786348" y="850232"/>
                    </a:cubicBezTo>
                    <a:cubicBezTo>
                      <a:pt x="914685" y="855579"/>
                      <a:pt x="1043236" y="857123"/>
                      <a:pt x="1171358" y="866274"/>
                    </a:cubicBezTo>
                    <a:cubicBezTo>
                      <a:pt x="1193350" y="867845"/>
                      <a:pt x="1213479" y="882316"/>
                      <a:pt x="1235527" y="882316"/>
                    </a:cubicBezTo>
                    <a:cubicBezTo>
                      <a:pt x="1347949" y="882316"/>
                      <a:pt x="1460116" y="871621"/>
                      <a:pt x="1572411" y="866274"/>
                    </a:cubicBezTo>
                    <a:cubicBezTo>
                      <a:pt x="1896969" y="825705"/>
                      <a:pt x="1491475" y="866274"/>
                      <a:pt x="1845127" y="866274"/>
                    </a:cubicBezTo>
                    <a:cubicBezTo>
                      <a:pt x="1867175" y="866274"/>
                      <a:pt x="1888096" y="856289"/>
                      <a:pt x="1909295" y="850232"/>
                    </a:cubicBezTo>
                    <a:cubicBezTo>
                      <a:pt x="1968042" y="833447"/>
                      <a:pt x="2022408" y="803866"/>
                      <a:pt x="2085758" y="802106"/>
                    </a:cubicBezTo>
                    <a:lnTo>
                      <a:pt x="2663274" y="786064"/>
                    </a:lnTo>
                    <a:cubicBezTo>
                      <a:pt x="2684663" y="780717"/>
                      <a:pt x="2706324" y="776357"/>
                      <a:pt x="2727442" y="770022"/>
                    </a:cubicBezTo>
                    <a:cubicBezTo>
                      <a:pt x="3018193" y="682795"/>
                      <a:pt x="2627477" y="744069"/>
                      <a:pt x="3337042" y="721895"/>
                    </a:cubicBezTo>
                    <a:cubicBezTo>
                      <a:pt x="3334977" y="692983"/>
                      <a:pt x="3329146" y="429313"/>
                      <a:pt x="3288916" y="368969"/>
                    </a:cubicBezTo>
                    <a:lnTo>
                      <a:pt x="3256832" y="320843"/>
                    </a:lnTo>
                    <a:cubicBezTo>
                      <a:pt x="3216544" y="159691"/>
                      <a:pt x="3238693" y="234342"/>
                      <a:pt x="3192663" y="96253"/>
                    </a:cubicBezTo>
                    <a:lnTo>
                      <a:pt x="3176621" y="48127"/>
                    </a:lnTo>
                    <a:lnTo>
                      <a:pt x="3160579" y="0"/>
                    </a:lnTo>
                    <a:cubicBezTo>
                      <a:pt x="3139190" y="5348"/>
                      <a:pt x="3116676" y="7358"/>
                      <a:pt x="3096411" y="16043"/>
                    </a:cubicBezTo>
                    <a:cubicBezTo>
                      <a:pt x="3078690" y="23638"/>
                      <a:pt x="3067428" y="45830"/>
                      <a:pt x="3048285" y="48127"/>
                    </a:cubicBezTo>
                    <a:cubicBezTo>
                      <a:pt x="2931360" y="62158"/>
                      <a:pt x="2813000" y="58822"/>
                      <a:pt x="2695358" y="64169"/>
                    </a:cubicBezTo>
                    <a:cubicBezTo>
                      <a:pt x="2673969" y="69516"/>
                      <a:pt x="2653238" y="80211"/>
                      <a:pt x="2631190" y="80211"/>
                    </a:cubicBezTo>
                    <a:cubicBezTo>
                      <a:pt x="2542901" y="80211"/>
                      <a:pt x="2552983" y="64670"/>
                      <a:pt x="2486811" y="48127"/>
                    </a:cubicBezTo>
                    <a:cubicBezTo>
                      <a:pt x="2460359" y="41514"/>
                      <a:pt x="2433337" y="37432"/>
                      <a:pt x="2406600" y="32085"/>
                    </a:cubicBezTo>
                    <a:cubicBezTo>
                      <a:pt x="2294305" y="37432"/>
                      <a:pt x="2180325" y="28016"/>
                      <a:pt x="2069716" y="48127"/>
                    </a:cubicBezTo>
                    <a:cubicBezTo>
                      <a:pt x="1896504" y="79620"/>
                      <a:pt x="2265912" y="149313"/>
                      <a:pt x="1989506" y="80211"/>
                    </a:cubicBezTo>
                    <a:cubicBezTo>
                      <a:pt x="1978811" y="69516"/>
                      <a:pt x="1972252" y="45161"/>
                      <a:pt x="1957421" y="48127"/>
                    </a:cubicBezTo>
                    <a:cubicBezTo>
                      <a:pt x="1933668" y="52878"/>
                      <a:pt x="1889581" y="125824"/>
                      <a:pt x="1877211" y="144379"/>
                    </a:cubicBezTo>
                    <a:cubicBezTo>
                      <a:pt x="1843826" y="277922"/>
                      <a:pt x="1884476" y="145894"/>
                      <a:pt x="1829085" y="256674"/>
                    </a:cubicBezTo>
                    <a:cubicBezTo>
                      <a:pt x="1803080" y="308684"/>
                      <a:pt x="1831560" y="323829"/>
                      <a:pt x="1748874" y="336885"/>
                    </a:cubicBezTo>
                    <a:cubicBezTo>
                      <a:pt x="1669469" y="349423"/>
                      <a:pt x="1588453" y="347580"/>
                      <a:pt x="1508242" y="352927"/>
                    </a:cubicBezTo>
                    <a:cubicBezTo>
                      <a:pt x="1366052" y="400324"/>
                      <a:pt x="1445603" y="381276"/>
                      <a:pt x="1267611" y="401053"/>
                    </a:cubicBezTo>
                    <a:cubicBezTo>
                      <a:pt x="1221978" y="412461"/>
                      <a:pt x="1107294" y="443866"/>
                      <a:pt x="1075106" y="433137"/>
                    </a:cubicBezTo>
                    <a:cubicBezTo>
                      <a:pt x="1054190" y="426165"/>
                      <a:pt x="1071293" y="387314"/>
                      <a:pt x="1059063" y="368969"/>
                    </a:cubicBezTo>
                    <a:cubicBezTo>
                      <a:pt x="1048368" y="352927"/>
                      <a:pt x="1025992" y="348929"/>
                      <a:pt x="1010937" y="336885"/>
                    </a:cubicBezTo>
                    <a:cubicBezTo>
                      <a:pt x="999127" y="327437"/>
                      <a:pt x="989548" y="315495"/>
                      <a:pt x="978853" y="304800"/>
                    </a:cubicBezTo>
                    <a:cubicBezTo>
                      <a:pt x="973506" y="288758"/>
                      <a:pt x="970373" y="271799"/>
                      <a:pt x="962811" y="256674"/>
                    </a:cubicBezTo>
                    <a:cubicBezTo>
                      <a:pt x="938379" y="207811"/>
                      <a:pt x="906028" y="183849"/>
                      <a:pt x="866558" y="144379"/>
                    </a:cubicBezTo>
                    <a:lnTo>
                      <a:pt x="850516" y="112295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066799" y="2068724"/>
              <a:ext cx="3417370" cy="194188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own Arrow 13"/>
          <p:cNvSpPr/>
          <p:nvPr/>
        </p:nvSpPr>
        <p:spPr>
          <a:xfrm>
            <a:off x="2328772" y="1836658"/>
            <a:ext cx="446712" cy="649341"/>
          </a:xfrm>
          <a:prstGeom prst="downArrow">
            <a:avLst>
              <a:gd name="adj1" fmla="val 50000"/>
              <a:gd name="adj2" fmla="val 715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77779" y="4340290"/>
            <a:ext cx="4078982" cy="646331"/>
            <a:chOff x="616815" y="4321320"/>
            <a:chExt cx="4078982" cy="646331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6815" y="4390975"/>
                  <a:ext cx="1329210" cy="52322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৪৫সেমি</a:t>
                  </a:r>
                  <a14:m>
                    <m:oMath xmlns:m="http://schemas.openxmlformats.org/officeDocument/2006/math">
                      <m:r>
                        <a:rPr lang="bn-BD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15" y="4390975"/>
                  <a:ext cx="1329210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174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13142" y="4321320"/>
              <a:ext cx="1489510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 সেমি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65359" y="4390975"/>
              <a:ext cx="1130438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 সেমি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88689" y="5160122"/>
            <a:ext cx="246574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 গর্ত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29" y="1221522"/>
            <a:ext cx="3691836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eft-Right Arrow 2"/>
          <p:cNvSpPr/>
          <p:nvPr/>
        </p:nvSpPr>
        <p:spPr>
          <a:xfrm>
            <a:off x="6184918" y="3103753"/>
            <a:ext cx="1130282" cy="384002"/>
          </a:xfrm>
          <a:prstGeom prst="leftRightArrow">
            <a:avLst>
              <a:gd name="adj1" fmla="val 30139"/>
              <a:gd name="adj2" fmla="val 59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16200000">
            <a:off x="5530304" y="2300361"/>
            <a:ext cx="1017677" cy="419084"/>
          </a:xfrm>
          <a:prstGeom prst="leftRightArrow">
            <a:avLst>
              <a:gd name="adj1" fmla="val 30139"/>
              <a:gd name="adj2" fmla="val 59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4648200"/>
            <a:ext cx="240161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২.৫-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864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0007 0.0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  <p:bldP spid="20" grpId="0" animBg="1"/>
      <p:bldP spid="3" grpId="0" animBg="1"/>
      <p:bldP spid="2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172835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29878"/>
            <a:ext cx="2438400" cy="161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0114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4" y="1629878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1" y="3579856"/>
            <a:ext cx="2504033" cy="230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eft Arrow Callout 7"/>
          <p:cNvSpPr/>
          <p:nvPr/>
        </p:nvSpPr>
        <p:spPr>
          <a:xfrm>
            <a:off x="3629526" y="3543761"/>
            <a:ext cx="4191000" cy="24399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48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 সার একত্রে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মিশেয়ে মাদায় দিতে হবে।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852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87579"/>
            <a:ext cx="4191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762000"/>
            <a:ext cx="346901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ultiply 3"/>
          <p:cNvSpPr/>
          <p:nvPr/>
        </p:nvSpPr>
        <p:spPr>
          <a:xfrm>
            <a:off x="2057400" y="3649579"/>
            <a:ext cx="1143000" cy="1524000"/>
          </a:xfrm>
          <a:prstGeom prst="mathMultiply">
            <a:avLst>
              <a:gd name="adj1" fmla="val 182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Callout 15"/>
          <p:cNvSpPr/>
          <p:nvPr/>
        </p:nvSpPr>
        <p:spPr>
          <a:xfrm>
            <a:off x="1181100" y="990600"/>
            <a:ext cx="2895600" cy="1700784"/>
          </a:xfrm>
          <a:prstGeom prst="downArrowCallout">
            <a:avLst>
              <a:gd name="adj1" fmla="val 25000"/>
              <a:gd name="adj2" fmla="val 23892"/>
              <a:gd name="adj3" fmla="val 25000"/>
              <a:gd name="adj4" fmla="val 67193"/>
            </a:avLst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 ফসলে প্রয়োজন হয় না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5323928" y="3962400"/>
            <a:ext cx="2905671" cy="2209800"/>
          </a:xfrm>
          <a:prstGeom prst="upArrowCallout">
            <a:avLst>
              <a:gd name="adj1" fmla="val 19306"/>
              <a:gd name="adj2" fmla="val 22736"/>
              <a:gd name="adj3" fmla="val 25755"/>
              <a:gd name="adj4" fmla="val 679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শিকরের নডিউল বা গুটিতে নাইট্রোজেন জমা থাকে।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7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838200"/>
            <a:ext cx="154882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886200" cy="2588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BottomDown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01842" y="4706065"/>
            <a:ext cx="246093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মাদায় ৫-৬টি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88"/>
          <a:stretch/>
        </p:blipFill>
        <p:spPr>
          <a:xfrm>
            <a:off x="3763163" y="3390901"/>
            <a:ext cx="2991423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63" y="3505201"/>
            <a:ext cx="2991423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754586" y="3921235"/>
            <a:ext cx="1922035" cy="1569660"/>
            <a:chOff x="6754586" y="3921235"/>
            <a:chExt cx="1922035" cy="1569660"/>
          </a:xfrm>
        </p:grpSpPr>
        <p:sp>
          <p:nvSpPr>
            <p:cNvPr id="13" name="Left Arrow Callout 12"/>
            <p:cNvSpPr/>
            <p:nvPr/>
          </p:nvSpPr>
          <p:spPr>
            <a:xfrm>
              <a:off x="6754586" y="3975089"/>
              <a:ext cx="1922035" cy="1515806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415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4129" y="3921235"/>
              <a:ext cx="137249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২টি রেখে</a:t>
              </a:r>
            </a:p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বাকিগুলো</a:t>
              </a:r>
            </a:p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তুলে ফেলতে</a:t>
              </a:r>
            </a:p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96644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16093 -0.433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129715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371600"/>
            <a:ext cx="4571999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090120"/>
            <a:ext cx="38539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বাঁশ, কাঠ দিয়ে মাচা করে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দিতে হবে।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81600" y="1347537"/>
            <a:ext cx="3200400" cy="4519863"/>
            <a:chOff x="5181600" y="1347537"/>
            <a:chExt cx="3200400" cy="45198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347537"/>
              <a:ext cx="3200400" cy="2514600"/>
            </a:xfrm>
            <a:prstGeom prst="rect">
              <a:avLst/>
            </a:prstGeom>
          </p:spPr>
        </p:pic>
        <p:sp>
          <p:nvSpPr>
            <p:cNvPr id="6" name="Left Arrow Callout 5"/>
            <p:cNvSpPr/>
            <p:nvPr/>
          </p:nvSpPr>
          <p:spPr>
            <a:xfrm>
              <a:off x="5181600" y="4114800"/>
              <a:ext cx="3200400" cy="1752600"/>
            </a:xfrm>
            <a:prstGeom prst="leftArrowCallout">
              <a:avLst>
                <a:gd name="adj1" fmla="val 25152"/>
                <a:gd name="adj2" fmla="val 27440"/>
                <a:gd name="adj3" fmla="val 12185"/>
                <a:gd name="adj4" fmla="val 8707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প্রয়োজনে সেচ দিতে হবে।</a:t>
              </a:r>
              <a:endPara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7033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4464676" cy="381000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990600" y="4419600"/>
            <a:ext cx="3810000" cy="1736558"/>
          </a:xfrm>
          <a:prstGeom prst="upArrowCallout">
            <a:avLst>
              <a:gd name="adj1" fmla="val 25000"/>
              <a:gd name="adj2" fmla="val 25000"/>
              <a:gd name="adj3" fmla="val 25924"/>
              <a:gd name="adj4" fmla="val 7052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 অবস্থার ১৫-২০ দিন পর  পাশ্বের চিত্রের সার গুলো ২-৩ কিস্তিতে উপরি প্রয়োগ।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63276" y="838200"/>
            <a:ext cx="3213200" cy="5317958"/>
            <a:chOff x="5163276" y="838200"/>
            <a:chExt cx="3213200" cy="53179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276" y="838200"/>
              <a:ext cx="3213200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4191000"/>
              <a:ext cx="2966276" cy="19651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94664" y="3201442"/>
              <a:ext cx="1550424" cy="7694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৬০ গ্রাম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3819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5875"/>
            <a:ext cx="7620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65957"/>
            <a:ext cx="304762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বালাই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254" y="5572125"/>
            <a:ext cx="71801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 পোকা, থ্রিপস,পড বোরার ইত্যাদি আক্রন হতে পারে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3254" y="5665489"/>
            <a:ext cx="745749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শাঁস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3771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66800"/>
            <a:ext cx="166103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305" y="3276600"/>
            <a:ext cx="36576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সফিপুর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বিনোদপুর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মোবাইল-০১৯১৬১১৪১৩১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:kariwabdul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1986@gmail.com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105400" y="838200"/>
            <a:ext cx="3004459" cy="4762113"/>
            <a:chOff x="5105400" y="838200"/>
            <a:chExt cx="3004459" cy="47621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838200"/>
              <a:ext cx="1524000" cy="197564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105400" y="3138100"/>
              <a:ext cx="3004459" cy="24622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কৃষিশিক্ষা</a:t>
              </a:r>
            </a:p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নবম-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</a:p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অধ্যায়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চ্ছেদ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09859" y="6459730"/>
            <a:ext cx="718466" cy="369332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হাদীউল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FB_IMG_1571055316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73530"/>
            <a:ext cx="1732948" cy="1703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694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16482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3" y="1293241"/>
            <a:ext cx="4247147" cy="3964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265821"/>
            <a:ext cx="33826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৯৫-১৪৫ দিন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 শিম উঠানো যায়।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293241"/>
            <a:ext cx="3677653" cy="327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484" y="4604086"/>
            <a:ext cx="365516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 রং হলদে হলে বীজ বের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নিমের শুকনা পাতা সহ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 সংরক্ষণ করতে হয়। </a:t>
            </a:r>
          </a:p>
        </p:txBody>
      </p:sp>
    </p:spTree>
    <p:extLst>
      <p:ext uri="{BB962C8B-B14F-4D97-AF65-F5344CB8AC3E}">
        <p14:creationId xmlns="" xmlns:p14="http://schemas.microsoft.com/office/powerpoint/2010/main" val="4092149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130356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ফলনঃ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23707"/>
            <a:ext cx="2438400" cy="3992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56" y="838201"/>
            <a:ext cx="2971800" cy="388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39678" y="4876800"/>
            <a:ext cx="7970922" cy="1447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জাতভেদে শিমের ফলনের তারতম্য হয়।উন্নত জাতের শিমের বীজ হেক্টর প্রতি ২-৩ টন (৮-১০ কেজি/শতকে)। শিম গাছ ৪ মাসেরও বেশি ফলন দেয়।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8" y="1724333"/>
            <a:ext cx="2375234" cy="2991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4120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15343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316282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647"/>
            <a:ext cx="2541918" cy="2666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495800"/>
            <a:ext cx="64876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শিম চাষ পদ্ধতি লিখ।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535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609601"/>
            <a:ext cx="12191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381009"/>
            <a:ext cx="5943600" cy="954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১।শিম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612321"/>
            <a:ext cx="64008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শিমের জমিতে গর্তের আকৃতি?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774909"/>
            <a:ext cx="73914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৩।শিম ফসলে কোন সারের খুব একটা প্রয়োজন হয়না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6063" y="4953000"/>
            <a:ext cx="739140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শিম জাতিয় ফসলের শিকরে কি থাকে?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3231"/>
            <a:ext cx="2133600" cy="1459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260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3733800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52800" y="3429000"/>
            <a:ext cx="18149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73260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 ফসলের রোগ বালাইয়ের তালিকা তৈরি করবে।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251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772400" cy="563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001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38651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23791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3270100"/>
              </p:ext>
            </p:extLst>
          </p:nvPr>
        </p:nvGraphicFramePr>
        <p:xfrm>
          <a:off x="3780833" y="1143000"/>
          <a:ext cx="2039533" cy="1766888"/>
        </p:xfrm>
        <a:graphic>
          <a:graphicData uri="http://schemas.openxmlformats.org/presentationml/2006/ole">
            <p:oleObj spid="_x0000_s1060" name="Packager Shell Object" showAsIcon="1" r:id="rId3" imgW="914400" imgH="79236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3505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505200"/>
            <a:ext cx="5428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 কি দেখলে?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6324600"/>
            <a:ext cx="718466" cy="646331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হাদীউল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5934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994624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617190"/>
            <a:ext cx="6890028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199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শিম চাষ</a:t>
            </a:r>
            <a:endParaRPr lang="en-US" sz="199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35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133" y="2286000"/>
            <a:ext cx="3812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133" y="3505200"/>
            <a:ext cx="72266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১।সবজি হিসাবে শিমের গুরুত্ব বলতে পারবে।</a:t>
            </a:r>
          </a:p>
          <a:p>
            <a:r>
              <a:rPr lang="bn-BD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২।শিমের জাতের নাম বলতে পারবে।</a:t>
            </a:r>
          </a:p>
          <a:p>
            <a:r>
              <a:rPr lang="bn-BD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শিম চাষ পদ্ধতি ব্যাখ্যা করতে পারবে।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2568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0322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532210" cy="36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3324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আবারো ভিডিও দেখিঃ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9357996"/>
              </p:ext>
            </p:extLst>
          </p:nvPr>
        </p:nvGraphicFramePr>
        <p:xfrm>
          <a:off x="3858349" y="990601"/>
          <a:ext cx="1385758" cy="1200510"/>
        </p:xfrm>
        <a:graphic>
          <a:graphicData uri="http://schemas.openxmlformats.org/presentationml/2006/ole">
            <p:oleObj spid="_x0000_s2082" name="Packager Shell Object" showAsIcon="1" r:id="rId4" imgW="914400" imgH="79236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7767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238238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 চাষের মাটিঃ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410200"/>
            <a:ext cx="230704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7252242">
            <a:off x="5542992" y="2076052"/>
            <a:ext cx="3390672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ব্যবস্থাপনায়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ধরনের মাটিতে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 হয়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1" y="1600200"/>
            <a:ext cx="4729812" cy="3075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87029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8151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 জাত সমূহঃ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31342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49" y="1159929"/>
            <a:ext cx="2917933" cy="219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45" y="1159929"/>
            <a:ext cx="2886396" cy="216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79" y="3854940"/>
            <a:ext cx="2958146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2" y="3794209"/>
            <a:ext cx="2183115" cy="218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13" y="3824041"/>
            <a:ext cx="2664332" cy="18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73974" y="3395301"/>
            <a:ext cx="127150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শিম-১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8510" y="3290410"/>
            <a:ext cx="12875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শিম-২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974" y="5868166"/>
            <a:ext cx="127791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শিম-৪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1343" y="3252331"/>
            <a:ext cx="13147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শিম-৩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2301" y="5663213"/>
            <a:ext cx="11641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ইসপা শিম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2742" y="5806398"/>
            <a:ext cx="14366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নলডক শিম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23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287547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352572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8" y="401740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93" y="4146997"/>
            <a:ext cx="2923028" cy="201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2895600"/>
            <a:ext cx="10567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9144" y="2786390"/>
            <a:ext cx="10005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বাঘনখা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08" y="4114650"/>
            <a:ext cx="2642220" cy="194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32794" y="3497427"/>
            <a:ext cx="365997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আরোও আনেক জাত আছে</a:t>
            </a:r>
            <a:r>
              <a:rPr lang="bn-BD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55740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570</TotalTime>
  <Words>382</Words>
  <Application>Microsoft Office PowerPoint</Application>
  <PresentationFormat>On-screen Show (4:3)</PresentationFormat>
  <Paragraphs>96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Organic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Hadiul Islam</dc:creator>
  <cp:lastModifiedBy>all</cp:lastModifiedBy>
  <cp:revision>57</cp:revision>
  <dcterms:created xsi:type="dcterms:W3CDTF">2006-08-16T00:00:00Z</dcterms:created>
  <dcterms:modified xsi:type="dcterms:W3CDTF">2019-11-03T09:33:45Z</dcterms:modified>
</cp:coreProperties>
</file>