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83" r:id="rId4"/>
    <p:sldId id="258" r:id="rId5"/>
    <p:sldId id="259" r:id="rId6"/>
    <p:sldId id="260" r:id="rId7"/>
    <p:sldId id="261" r:id="rId8"/>
    <p:sldId id="278" r:id="rId9"/>
    <p:sldId id="269" r:id="rId10"/>
    <p:sldId id="274" r:id="rId11"/>
    <p:sldId id="273" r:id="rId12"/>
    <p:sldId id="275" r:id="rId13"/>
    <p:sldId id="276" r:id="rId14"/>
    <p:sldId id="277" r:id="rId15"/>
    <p:sldId id="263" r:id="rId16"/>
    <p:sldId id="264" r:id="rId17"/>
    <p:sldId id="267" r:id="rId18"/>
    <p:sldId id="282" r:id="rId19"/>
    <p:sldId id="265" r:id="rId20"/>
    <p:sldId id="279" r:id="rId21"/>
    <p:sldId id="266" r:id="rId22"/>
    <p:sldId id="268" r:id="rId23"/>
    <p:sldId id="280" r:id="rId24"/>
    <p:sldId id="281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E2208-4032-4517-BEDB-FC213823D949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118C2-2DD5-425D-BCFF-D843B380E3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118C2-2DD5-425D-BCFF-D843B380E35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9AF21-A330-4A60-BCE5-8B1E062EED02}" type="datetimeFigureOut">
              <a:rPr lang="en-US" smtClean="0"/>
              <a:pPr/>
              <a:t>12/26/2021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35A33-2FE3-4E6A-894E-5BB9CAD84B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ফুল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15240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28600" y="1066800"/>
            <a:ext cx="4419599" cy="4800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 cmpd="dbl">
            <a:gradFill>
              <a:gsLst>
                <a:gs pos="5500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617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কর্মমুখী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60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কৌশলসমূহ</a:t>
            </a:r>
            <a:endParaRPr lang="en-US" sz="2800" b="1" dirty="0"/>
          </a:p>
        </p:txBody>
      </p:sp>
      <p:pic>
        <p:nvPicPr>
          <p:cNvPr id="8" name="Picture 7" descr="জ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914400"/>
            <a:ext cx="4572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67200" y="0"/>
            <a:ext cx="4876800" cy="6705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</p:pic>
      <p:sp>
        <p:nvSpPr>
          <p:cNvPr id="5" name="TextBox 4"/>
          <p:cNvSpPr txBox="1"/>
          <p:nvPr/>
        </p:nvSpPr>
        <p:spPr>
          <a:xfrm>
            <a:off x="2209800" y="304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5867400"/>
          </a:xfrm>
          <a:prstGeom prst="rect">
            <a:avLst/>
          </a:prstGeom>
        </p:spPr>
      </p:pic>
      <p:pic>
        <p:nvPicPr>
          <p:cNvPr id="4" name="Picture 3" descr="ক্ক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0"/>
            <a:ext cx="3686175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96000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কর্ম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মূখি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প্রশারণ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জ্ঞান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ভিত্তিক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সমাজ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62484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দক্ষতাবৃদ্ধির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জন্য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প্রশিক্ষণ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4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3246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প্রযুক্তি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করিগরিশিক্ষা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6248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im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0"/>
            <a:ext cx="4419600" cy="6172200"/>
          </a:xfrm>
          <a:prstGeom prst="rect">
            <a:avLst/>
          </a:prstGeom>
        </p:spPr>
      </p:pic>
      <p:pic>
        <p:nvPicPr>
          <p:cNvPr id="8" name="Picture 7" descr="y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647700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পুষ্টি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কার্যক্রমের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6172200"/>
          </a:xfrm>
          <a:prstGeom prst="rect">
            <a:avLst/>
          </a:prstGeom>
        </p:spPr>
      </p:pic>
      <p:pic>
        <p:nvPicPr>
          <p:cNvPr id="9" name="Picture 8" descr="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108" y="0"/>
            <a:ext cx="4618892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ক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52600" y="61722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কৃষি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ভিত্তিক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প্রশিক্ষণ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জোড়ায়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707"/>
            <a:ext cx="9144000" cy="5352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24200" y="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জোড়ায়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48400"/>
            <a:ext cx="9144000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48400"/>
            <a:ext cx="899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জনসংখ্যা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নিয়ন্ত্রণে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সরকারি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উদ্যোগ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গুলো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কি</a:t>
            </a:r>
            <a:r>
              <a:rPr lang="en-US" sz="2800" b="1" dirty="0" smtClean="0"/>
              <a:t> ? </a:t>
            </a:r>
            <a:endParaRPr lang="en-US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4648200" cy="37338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953000" y="914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আধুনিকীকরণ</a:t>
            </a:r>
            <a:endParaRPr lang="en-US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955" y="0"/>
            <a:ext cx="4520045" cy="3429000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672013" cy="3562350"/>
          </a:xfrm>
          <a:prstGeom prst="rect">
            <a:avLst/>
          </a:prstGeom>
        </p:spPr>
      </p:pic>
      <p:pic>
        <p:nvPicPr>
          <p:cNvPr id="9" name="Picture 8" descr="downloa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429000"/>
            <a:ext cx="44958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600" y="228600"/>
            <a:ext cx="4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আধুনিকীকরণ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0"/>
            <a:ext cx="76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28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 </a:t>
            </a:r>
            <a:r>
              <a:rPr lang="en-US" sz="2000" b="1" dirty="0" err="1" smtClean="0"/>
              <a:t>শিক্ষক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পরিচিতি</a:t>
            </a:r>
            <a:r>
              <a:rPr lang="en-US" sz="2000" b="1" dirty="0" smtClean="0"/>
              <a:t>                                                                          </a:t>
            </a:r>
            <a:r>
              <a:rPr lang="en-US" sz="2000" b="1" dirty="0" err="1" smtClean="0"/>
              <a:t>পাঠ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পরিচিতি</a:t>
            </a:r>
            <a:r>
              <a:rPr lang="en-US" sz="2000" b="1" dirty="0" smtClean="0"/>
              <a:t> 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990601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তছলিম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ইয়াছমিন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শিখা</a:t>
            </a:r>
            <a:r>
              <a:rPr lang="en-US" sz="2000" b="1" dirty="0" smtClean="0"/>
              <a:t>  </a:t>
            </a:r>
          </a:p>
          <a:p>
            <a:r>
              <a:rPr lang="en-US" sz="2000" b="1" dirty="0" smtClean="0"/>
              <a:t>                                                                                        </a:t>
            </a:r>
            <a:r>
              <a:rPr lang="en-US" sz="2000" b="1" dirty="0" err="1" smtClean="0"/>
              <a:t>শ্রেণীঃ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অষ্টম</a:t>
            </a:r>
            <a:r>
              <a:rPr lang="en-US" sz="2000" b="1" dirty="0" smtClean="0"/>
              <a:t>                                                 </a:t>
            </a:r>
          </a:p>
          <a:p>
            <a:r>
              <a:rPr lang="en-US" sz="2000" b="1" dirty="0" err="1" smtClean="0"/>
              <a:t>সিনিয়র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শিক্ষিকা</a:t>
            </a:r>
            <a:r>
              <a:rPr lang="en-US" sz="2000" b="1" dirty="0" smtClean="0"/>
              <a:t>      </a:t>
            </a:r>
          </a:p>
          <a:p>
            <a:r>
              <a:rPr lang="en-US" sz="2000" b="1" dirty="0" smtClean="0"/>
              <a:t>                                                                                        </a:t>
            </a:r>
            <a:r>
              <a:rPr lang="en-US" sz="2000" b="1" dirty="0" err="1" smtClean="0"/>
              <a:t>বিষয়ঃ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বাংলাদেশ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পরিচয়</a:t>
            </a:r>
            <a:endParaRPr lang="en-US" sz="2000" b="1" dirty="0" smtClean="0"/>
          </a:p>
          <a:p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ধরমপুর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মাধ্যমিক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বিদ্যালয়</a:t>
            </a:r>
            <a:r>
              <a:rPr lang="en-US" sz="2000" b="1" dirty="0" smtClean="0"/>
              <a:t>                                  </a:t>
            </a:r>
            <a:r>
              <a:rPr lang="en-US" sz="2000" b="1" dirty="0" err="1" smtClean="0"/>
              <a:t>অধ্যায়ঃ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নবম</a:t>
            </a:r>
            <a:r>
              <a:rPr lang="en-US" sz="2000" b="1" dirty="0" smtClean="0"/>
              <a:t> 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                                                                                       </a:t>
            </a:r>
            <a:r>
              <a:rPr lang="en-US" sz="2000" b="1" dirty="0" err="1" smtClean="0"/>
              <a:t>সময়ঃ</a:t>
            </a:r>
            <a:r>
              <a:rPr lang="en-US" sz="2000" b="1" dirty="0" smtClean="0"/>
              <a:t>    ৪০ </a:t>
            </a:r>
            <a:r>
              <a:rPr lang="en-US" sz="2000" b="1" dirty="0" err="1" smtClean="0"/>
              <a:t>মিনিট</a:t>
            </a:r>
            <a:r>
              <a:rPr lang="en-US" sz="2000" b="1" dirty="0" smtClean="0"/>
              <a:t> </a:t>
            </a:r>
          </a:p>
          <a:p>
            <a:r>
              <a:rPr lang="en-US" sz="2000" b="1" dirty="0" err="1" smtClean="0"/>
              <a:t>ভেড়ামারা</a:t>
            </a:r>
            <a:r>
              <a:rPr lang="en-US" sz="2000" b="1" dirty="0" smtClean="0"/>
              <a:t> , </a:t>
            </a:r>
            <a:r>
              <a:rPr lang="en-US" sz="2000" b="1" dirty="0" err="1" smtClean="0"/>
              <a:t>কুষ্টিয়া</a:t>
            </a:r>
            <a:r>
              <a:rPr lang="en-US" sz="2000" b="1" dirty="0" smtClean="0"/>
              <a:t> </a:t>
            </a:r>
            <a:r>
              <a:rPr lang="en-US" dirty="0" smtClean="0"/>
              <a:t>।  </a:t>
            </a:r>
          </a:p>
          <a:p>
            <a:r>
              <a:rPr lang="en-US" dirty="0" smtClean="0"/>
              <a:t>                                                          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76800" cy="6096000"/>
          </a:xfrm>
          <a:prstGeom prst="rect">
            <a:avLst/>
          </a:prstGeom>
        </p:spPr>
      </p:pic>
      <p:pic>
        <p:nvPicPr>
          <p:cNvPr id="4" name="Picture 3" descr="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199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62484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ক্ষুদ্র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কুটির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শিল্প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95400" y="6248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অগ্রাধিকার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267200" cy="5105400"/>
          </a:xfrm>
          <a:prstGeom prst="rect">
            <a:avLst/>
          </a:prstGeom>
        </p:spPr>
      </p:pic>
      <p:pic>
        <p:nvPicPr>
          <p:cNvPr id="9" name="Picture 8" descr="t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:\Documents and Settings\Delower\Desktop\2 Engrej\old\scholarship-logogif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579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66800" y="6019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বেসরকারি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বৃত্তির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বৃত্ত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6720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মু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5943600"/>
          </a:xfrm>
          <a:prstGeom prst="rect">
            <a:avLst/>
          </a:prstGeom>
        </p:spPr>
      </p:pic>
      <p:pic>
        <p:nvPicPr>
          <p:cNvPr id="4" name="Picture 3" descr="gor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5867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6096000"/>
            <a:ext cx="891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উৎপাদনমুখী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খাতের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81400" y="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দলীয়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pic>
        <p:nvPicPr>
          <p:cNvPr id="4" name="Picture 3" descr="দলিয়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39200" cy="5105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67400"/>
            <a:ext cx="944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জনসম্পদ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সমৃদ্ধ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দেশ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গঠনের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সহায়ক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কৌশল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গুলি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লিখ</a:t>
            </a:r>
            <a:r>
              <a:rPr lang="en-US" sz="2800" b="1" dirty="0" smtClean="0"/>
              <a:t> ? </a:t>
            </a:r>
            <a:endParaRPr lang="en-US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9080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320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OMJ" pitchFamily="2" charset="0"/>
                <a:cs typeface="SutonnyOMJ" pitchFamily="2" charset="0"/>
              </a:rPr>
              <a:t>মূল্যায়ন</a:t>
            </a:r>
            <a:endParaRPr lang="en-US" sz="320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১ । </a:t>
            </a:r>
            <a:r>
              <a:rPr lang="en-US" sz="2400" b="1" dirty="0" err="1" smtClean="0"/>
              <a:t>নারী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প্রসারের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সরকারের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ধরণের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পদক্ষেপ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গ্রহন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করেছে</a:t>
            </a:r>
            <a:r>
              <a:rPr lang="en-US" sz="2400" b="1" dirty="0" smtClean="0"/>
              <a:t> ?</a:t>
            </a:r>
          </a:p>
          <a:p>
            <a:r>
              <a:rPr lang="en-US" sz="2400" b="1" dirty="0" smtClean="0"/>
              <a:t>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উত্তর</a:t>
            </a:r>
            <a:r>
              <a:rPr lang="en-US" sz="2400" b="1" dirty="0" smtClean="0">
                <a:solidFill>
                  <a:srgbClr val="0070C0"/>
                </a:solidFill>
              </a:rPr>
              <a:t> ------- ৬ </a:t>
            </a:r>
            <a:r>
              <a:rPr lang="en-US" sz="2400" b="1" dirty="0" err="1" smtClean="0">
                <a:solidFill>
                  <a:srgbClr val="0070C0"/>
                </a:solidFill>
              </a:rPr>
              <a:t>ষ্ঠ</a:t>
            </a:r>
            <a:r>
              <a:rPr lang="en-US" sz="2400" b="1" dirty="0" smtClean="0">
                <a:solidFill>
                  <a:srgbClr val="0070C0"/>
                </a:solidFill>
              </a:rPr>
              <a:t> – </a:t>
            </a:r>
            <a:r>
              <a:rPr lang="en-US" sz="2400" b="1" dirty="0" err="1" smtClean="0">
                <a:solidFill>
                  <a:srgbClr val="0070C0"/>
                </a:solidFill>
              </a:rPr>
              <a:t>দ্বাদশ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শ্রেণী</a:t>
            </a:r>
            <a:r>
              <a:rPr lang="en-US" sz="2400" b="1" dirty="0" smtClean="0">
                <a:solidFill>
                  <a:srgbClr val="0070C0"/>
                </a:solidFill>
              </a:rPr>
              <a:t>  </a:t>
            </a:r>
            <a:r>
              <a:rPr lang="en-US" sz="2400" b="1" dirty="0" err="1" smtClean="0">
                <a:solidFill>
                  <a:srgbClr val="0070C0"/>
                </a:solidFill>
              </a:rPr>
              <a:t>পর্যন্ত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উপবৃত্তি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প্রদান</a:t>
            </a:r>
            <a:r>
              <a:rPr lang="en-US" sz="2400" b="1" dirty="0" smtClean="0">
                <a:solidFill>
                  <a:srgbClr val="0070C0"/>
                </a:solidFill>
              </a:rPr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২ । </a:t>
            </a:r>
            <a:r>
              <a:rPr lang="en-US" sz="2400" b="1" dirty="0" err="1" smtClean="0"/>
              <a:t>তথ্য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প্রযুক্তির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ক্ষেত্রে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কোন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বেশি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এগিয়ে</a:t>
            </a:r>
            <a:r>
              <a:rPr lang="en-US" sz="2400" b="1" dirty="0" smtClean="0"/>
              <a:t> ? </a:t>
            </a:r>
          </a:p>
          <a:p>
            <a:r>
              <a:rPr lang="en-US" sz="2400" b="1" dirty="0" smtClean="0"/>
              <a:t>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উত্তর</a:t>
            </a:r>
            <a:r>
              <a:rPr lang="en-US" sz="2400" b="1" dirty="0" smtClean="0">
                <a:solidFill>
                  <a:srgbClr val="0070C0"/>
                </a:solidFill>
              </a:rPr>
              <a:t> -------- </a:t>
            </a:r>
            <a:r>
              <a:rPr lang="en-US" sz="2400" b="1" dirty="0" err="1" smtClean="0">
                <a:solidFill>
                  <a:srgbClr val="0070C0"/>
                </a:solidFill>
              </a:rPr>
              <a:t>ভারত</a:t>
            </a:r>
            <a:r>
              <a:rPr lang="en-US" sz="2400" b="1" dirty="0" smtClean="0">
                <a:solidFill>
                  <a:srgbClr val="0070C0"/>
                </a:solidFill>
              </a:rPr>
              <a:t> ।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৩ । </a:t>
            </a:r>
            <a:r>
              <a:rPr lang="en-US" sz="2400" b="1" dirty="0" err="1" smtClean="0"/>
              <a:t>জনসংখ্যা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সম্পর্কে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বাংলাদেশের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শ্লোগান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? </a:t>
            </a:r>
          </a:p>
          <a:p>
            <a:r>
              <a:rPr lang="en-US" sz="2400" b="1" dirty="0" smtClean="0"/>
              <a:t>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উত্তর</a:t>
            </a:r>
            <a:r>
              <a:rPr lang="en-US" sz="2400" b="1" dirty="0" smtClean="0">
                <a:solidFill>
                  <a:srgbClr val="0070C0"/>
                </a:solidFill>
              </a:rPr>
              <a:t> ------- </a:t>
            </a:r>
            <a:r>
              <a:rPr lang="en-US" sz="2400" b="1" dirty="0" err="1" smtClean="0">
                <a:solidFill>
                  <a:srgbClr val="0070C0"/>
                </a:solidFill>
              </a:rPr>
              <a:t>দুটি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সন্তানের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বেশি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নয়</a:t>
            </a:r>
            <a:r>
              <a:rPr lang="en-US" sz="2400" b="1" dirty="0" smtClean="0">
                <a:solidFill>
                  <a:srgbClr val="0070C0"/>
                </a:solidFill>
              </a:rPr>
              <a:t> , </a:t>
            </a:r>
            <a:r>
              <a:rPr lang="en-US" sz="2400" b="1" dirty="0" err="1" smtClean="0">
                <a:solidFill>
                  <a:srgbClr val="0070C0"/>
                </a:solidFill>
              </a:rPr>
              <a:t>একটি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হলে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ভাল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হয়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৪ । </a:t>
            </a:r>
            <a:r>
              <a:rPr lang="en-US" sz="2400" b="1" dirty="0" err="1" smtClean="0"/>
              <a:t>জনসংখ্যা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বিবেচনায়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বাংলাদেশ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হপ্য</a:t>
            </a:r>
            <a:r>
              <a:rPr lang="en-US" sz="2400" b="1" dirty="0" smtClean="0"/>
              <a:t> ? </a:t>
            </a:r>
          </a:p>
          <a:p>
            <a:r>
              <a:rPr lang="en-US" sz="2400" b="1" dirty="0" smtClean="0"/>
              <a:t>      </a:t>
            </a:r>
            <a:r>
              <a:rPr lang="en-US" sz="2400" b="1" dirty="0" err="1" smtClean="0">
                <a:solidFill>
                  <a:srgbClr val="0070C0"/>
                </a:solidFill>
              </a:rPr>
              <a:t>উত্তর</a:t>
            </a:r>
            <a:r>
              <a:rPr lang="en-US" sz="2400" b="1" dirty="0" smtClean="0">
                <a:solidFill>
                  <a:srgbClr val="0070C0"/>
                </a:solidFill>
              </a:rPr>
              <a:t> ------- </a:t>
            </a:r>
            <a:r>
              <a:rPr lang="en-US" sz="2400" b="1" dirty="0" err="1" smtClean="0">
                <a:solidFill>
                  <a:srgbClr val="0070C0"/>
                </a:solidFill>
              </a:rPr>
              <a:t>অধিক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জনসংখ্যার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দেশ</a:t>
            </a:r>
            <a:r>
              <a:rPr lang="en-US" sz="2400" b="1" dirty="0" smtClean="0">
                <a:solidFill>
                  <a:srgbClr val="0070C0"/>
                </a:solidFill>
              </a:rPr>
              <a:t> ।  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096000"/>
            <a:ext cx="937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বাড়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2964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ফুলে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00" y="2286000"/>
            <a:ext cx="419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চাউ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4" name="Picture 3" descr="মুরি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0"/>
            <a:ext cx="4953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27432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মুড়ি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/>
              <a:t>ধান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0" y="2971800"/>
            <a:ext cx="175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/>
              <a:t>চাউল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আট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944" y="0"/>
            <a:ext cx="9174944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2362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গম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14800" y="24384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/>
              <a:t>আটা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2060"/>
              </a:buClr>
              <a:buSzPct val="108000"/>
            </a:pP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7301"/>
          <a:stretch/>
        </p:blipFill>
        <p:spPr>
          <a:xfrm>
            <a:off x="4038600" y="0"/>
            <a:ext cx="51054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91400" y="304800"/>
            <a:ext cx="1540206" cy="23260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9624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200400" y="5029200"/>
            <a:ext cx="594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57400" y="3048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362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3048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828800"/>
            <a:ext cx="899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  <a:p>
            <a:pPr lvl="0"/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lvl="0"/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রুপান্তরের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1400" y="228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শিখন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ফল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609600"/>
            <a:ext cx="4495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572000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638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2060"/>
              </a:buClr>
              <a:buSzPct val="108000"/>
            </a:pP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একটি 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জনসংখ্যার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অর্থনৈতিক উন্নয়নে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জনসংখ্যাকেই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24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0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জনসম্পদ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6096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2060"/>
              </a:buClr>
              <a:buSzPct val="108000"/>
            </a:pP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জনসম্পদ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একক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599"/>
            <a:ext cx="9144000" cy="52578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279</Words>
  <Application>Microsoft Office PowerPoint</Application>
  <PresentationFormat>On-screen Show (4:3)</PresentationFormat>
  <Paragraphs>96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Golden Technology</dc:creator>
  <cp:lastModifiedBy>Golden Technology</cp:lastModifiedBy>
  <cp:revision>70</cp:revision>
  <dcterms:created xsi:type="dcterms:W3CDTF">2021-12-14T02:24:27Z</dcterms:created>
  <dcterms:modified xsi:type="dcterms:W3CDTF">2021-12-26T13:47:56Z</dcterms:modified>
</cp:coreProperties>
</file>