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/>
        </p:nvSpPr>
        <p:spPr>
          <a:xfrm>
            <a:off x="294407" y="152823"/>
            <a:ext cx="8620125" cy="655235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587" name=""/>
          <p:cNvSpPr/>
          <p:nvPr/>
        </p:nvSpPr>
        <p:spPr>
          <a:xfrm>
            <a:off x="2099828" y="334531"/>
            <a:ext cx="5100342" cy="1170501"/>
          </a:xfrm>
          <a:prstGeom prst="ellipse"/>
          <a:solidFill>
            <a:srgbClr val="D04617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/>
              <a:t>স</a:t>
            </a:r>
            <a:r>
              <a:rPr altLang="en-US" b="1" sz="4000" lang="en-IN"/>
              <a:t>্ব</a:t>
            </a:r>
            <a:r>
              <a:rPr altLang="en-US" b="1" sz="4000" lang="en-IN"/>
              <a:t>াগতম</a:t>
            </a:r>
            <a:r>
              <a:rPr altLang="en-US" b="1" sz="4000" lang="en-US"/>
              <a:t>! </a:t>
            </a:r>
            <a:endParaRPr b="1"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80070" y="1502656"/>
            <a:ext cx="6884518" cy="499617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/>
          <p:nvPr/>
        </p:nvSpPr>
        <p:spPr>
          <a:xfrm>
            <a:off x="258366" y="87928"/>
            <a:ext cx="8695134" cy="6552352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নিয়ন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IN"/>
              <a:t>ঃ</a:t>
            </a:r>
            <a:endParaRPr lang="en-IN"/>
          </a:p>
          <a:p>
            <a:pPr algn="ctr"/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য়</a:t>
            </a:r>
            <a:r>
              <a:rPr altLang="en-US" sz="3200" lang="en-IN"/>
              <a:t>ে</a:t>
            </a:r>
            <a:r>
              <a:rPr altLang="en-US" sz="3200" lang="en-IN"/>
              <a:t>কটি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্র</a:t>
            </a:r>
            <a:r>
              <a:rPr altLang="en-US" sz="3200" lang="en-IN"/>
              <a:t>া</a:t>
            </a:r>
            <a:r>
              <a:rPr altLang="en-US" sz="3200" lang="en-IN"/>
              <a:t>ম</a:t>
            </a:r>
            <a:r>
              <a:rPr altLang="en-US" sz="3200" lang="en-US"/>
              <a:t> </a:t>
            </a:r>
            <a:r>
              <a:rPr altLang="en-US" sz="3200" lang="en-IN"/>
              <a:t>নিয়ে</a:t>
            </a:r>
            <a:r>
              <a:rPr altLang="en-US" sz="3200" lang="en-US"/>
              <a:t> </a:t>
            </a:r>
            <a:r>
              <a:rPr altLang="en-US" sz="3200" lang="en-IN"/>
              <a:t>একেক</a:t>
            </a:r>
            <a:r>
              <a:rPr altLang="en-US" sz="3200" lang="en-IN"/>
              <a:t>ট</a:t>
            </a:r>
            <a:r>
              <a:rPr altLang="en-US" sz="3200" lang="en-IN"/>
              <a:t>ি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নিয়ন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ঠিত</a:t>
            </a:r>
            <a:r>
              <a:rPr altLang="en-US" sz="3200" lang="en-IN"/>
              <a:t>। </a:t>
            </a:r>
            <a:r>
              <a:rPr altLang="en-US" sz="3200" lang="en-IN"/>
              <a:t>দেশ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বর্তমানে</a:t>
            </a:r>
            <a:r>
              <a:rPr altLang="en-US" sz="3200" lang="en-US"/>
              <a:t> </a:t>
            </a:r>
            <a:r>
              <a:rPr altLang="en-US" sz="3200" lang="en-IN"/>
              <a:t>৪</a:t>
            </a:r>
            <a:r>
              <a:rPr altLang="en-US" sz="3200" lang="en-US"/>
              <a:t>,</a:t>
            </a:r>
            <a:r>
              <a:rPr altLang="en-US" sz="3200" lang="en-IN"/>
              <a:t>৫</a:t>
            </a:r>
            <a:r>
              <a:rPr altLang="en-US" sz="3200" lang="en-IN"/>
              <a:t>৫</a:t>
            </a:r>
            <a:r>
              <a:rPr altLang="en-US" sz="3200" lang="en-IN"/>
              <a:t>৪</a:t>
            </a:r>
            <a:r>
              <a:rPr altLang="en-US" sz="3200" lang="en-IN"/>
              <a:t>ট</a:t>
            </a:r>
            <a:r>
              <a:rPr altLang="en-US" sz="3200" lang="en-IN"/>
              <a:t>ি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নিয়ন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US"/>
              <a:t> </a:t>
            </a:r>
            <a:r>
              <a:rPr altLang="en-US" sz="3200" lang="en-IN"/>
              <a:t>র</a:t>
            </a:r>
            <a:r>
              <a:rPr altLang="en-US" sz="3200" lang="en-IN"/>
              <a:t>য়</a:t>
            </a:r>
            <a:r>
              <a:rPr altLang="en-US" sz="3200" lang="en-IN"/>
              <a:t>েছে</a:t>
            </a:r>
            <a:r>
              <a:rPr altLang="en-US" sz="3200" lang="en-IN"/>
              <a:t>। 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IN"/>
              <a:t>জন</a:t>
            </a:r>
            <a:r>
              <a:rPr altLang="en-US" sz="3200" lang="en-US"/>
              <a:t> </a:t>
            </a:r>
            <a:r>
              <a:rPr altLang="en-US" sz="3200" lang="en-IN"/>
              <a:t>চ</a:t>
            </a:r>
            <a:r>
              <a:rPr altLang="en-US" sz="3200" lang="en-IN"/>
              <a:t>ে</a:t>
            </a:r>
            <a:r>
              <a:rPr altLang="en-US" sz="3200" lang="en-IN"/>
              <a:t>য়</a:t>
            </a:r>
            <a:r>
              <a:rPr altLang="en-US" sz="3200" lang="en-IN"/>
              <a:t>ারম্যান</a:t>
            </a:r>
            <a:r>
              <a:rPr altLang="en-US" sz="3200" lang="en-IN"/>
              <a:t>স</a:t>
            </a:r>
            <a:r>
              <a:rPr altLang="en-US" sz="3200" lang="en-IN"/>
              <a:t>হ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ো</a:t>
            </a:r>
            <a:r>
              <a:rPr altLang="en-US" sz="3200" lang="en-IN"/>
              <a:t>ট</a:t>
            </a:r>
            <a:r>
              <a:rPr altLang="en-US" sz="3200" lang="en-US"/>
              <a:t> </a:t>
            </a:r>
            <a:r>
              <a:rPr altLang="en-US" sz="3200" lang="en-IN"/>
              <a:t>১</a:t>
            </a:r>
            <a:r>
              <a:rPr altLang="en-US" sz="3200" lang="en-IN"/>
              <a:t>৩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সদস্য</a:t>
            </a:r>
            <a:r>
              <a:rPr altLang="en-US" sz="3200" lang="en-US"/>
              <a:t> </a:t>
            </a:r>
            <a:r>
              <a:rPr altLang="en-US" sz="3200" lang="en-IN"/>
              <a:t>নিয়ে</a:t>
            </a:r>
            <a:r>
              <a:rPr altLang="en-US" sz="3200" lang="en-US"/>
              <a:t> </a:t>
            </a:r>
            <a:r>
              <a:rPr altLang="en-US" sz="3200" lang="en-IN"/>
              <a:t>ইউনিয়ন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ঠিত</a:t>
            </a:r>
            <a:r>
              <a:rPr altLang="en-US" sz="3200" lang="en-IN"/>
              <a:t>। </a:t>
            </a:r>
            <a:endParaRPr lang="en-IN"/>
          </a:p>
          <a:p>
            <a:pPr algn="ctr"/>
            <a:r>
              <a:rPr altLang="en-US" sz="3200" lang="en-IN"/>
              <a:t>উ</a:t>
            </a:r>
            <a:r>
              <a:rPr altLang="en-US" sz="3200" lang="en-IN"/>
              <a:t>প</a:t>
            </a:r>
            <a:r>
              <a:rPr altLang="en-US" sz="3200" lang="en-IN"/>
              <a:t>জ</a:t>
            </a:r>
            <a:r>
              <a:rPr altLang="en-US" sz="3200" lang="en-IN"/>
              <a:t>েলা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IN"/>
              <a:t>ঃ</a:t>
            </a:r>
            <a:endParaRPr lang="en-IN"/>
          </a:p>
          <a:p>
            <a:pPr algn="ctr"/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য়</a:t>
            </a:r>
            <a:r>
              <a:rPr altLang="en-US" sz="3200" lang="en-IN"/>
              <a:t>েকটি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নিয়ন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িয়ে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IN"/>
              <a:t>েক</a:t>
            </a:r>
            <a:r>
              <a:rPr altLang="en-US" sz="3200" lang="en-IN"/>
              <a:t>ট</a:t>
            </a:r>
            <a:r>
              <a:rPr altLang="en-US" sz="3200" lang="en-IN"/>
              <a:t>ি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প</a:t>
            </a:r>
            <a:r>
              <a:rPr altLang="en-US" sz="3200" lang="en-IN"/>
              <a:t>জ</a:t>
            </a:r>
            <a:r>
              <a:rPr altLang="en-US" sz="3200" lang="en-IN"/>
              <a:t>েলা</a:t>
            </a:r>
            <a:r>
              <a:rPr altLang="en-US" sz="3200" lang="en-US"/>
              <a:t> </a:t>
            </a:r>
            <a:r>
              <a:rPr altLang="en-US" sz="3200" lang="en-IN"/>
              <a:t>গঠ</a:t>
            </a:r>
            <a:r>
              <a:rPr altLang="en-US" sz="3200" lang="en-IN"/>
              <a:t>িত</a:t>
            </a:r>
            <a:r>
              <a:rPr altLang="en-US" sz="3200" lang="en-US"/>
              <a:t> </a:t>
            </a:r>
            <a:r>
              <a:rPr altLang="en-US" sz="3200" lang="en-IN"/>
              <a:t>হয়</a:t>
            </a:r>
            <a:r>
              <a:rPr altLang="en-US" sz="3200" lang="en-IN"/>
              <a:t>। 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IN"/>
              <a:t>জ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চ</a:t>
            </a:r>
            <a:r>
              <a:rPr altLang="en-US" sz="3200" lang="en-IN"/>
              <a:t>েয়ারম্যান</a:t>
            </a:r>
            <a:r>
              <a:rPr altLang="en-US" sz="3200" lang="en-US"/>
              <a:t>, 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IN"/>
              <a:t>জন</a:t>
            </a:r>
            <a:r>
              <a:rPr altLang="en-US" sz="3200" lang="en-US"/>
              <a:t> </a:t>
            </a:r>
            <a:r>
              <a:rPr altLang="en-US" sz="3200" lang="en-IN"/>
              <a:t>ভ</a:t>
            </a:r>
            <a:r>
              <a:rPr altLang="en-US" sz="3200" lang="en-IN"/>
              <a:t>া</a:t>
            </a:r>
            <a:r>
              <a:rPr altLang="en-US" sz="3200" lang="en-IN"/>
              <a:t>ই</a:t>
            </a:r>
            <a:r>
              <a:rPr altLang="en-US" sz="3200" lang="en-IN"/>
              <a:t>স</a:t>
            </a:r>
            <a:r>
              <a:rPr altLang="en-US" sz="3200" lang="en-US"/>
              <a:t> </a:t>
            </a:r>
            <a:r>
              <a:rPr altLang="en-US" sz="3200" lang="en-IN"/>
              <a:t>চ</a:t>
            </a:r>
            <a:r>
              <a:rPr altLang="en-US" sz="3200" lang="en-IN"/>
              <a:t>ে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র</a:t>
            </a:r>
            <a:r>
              <a:rPr altLang="en-US" sz="3200" lang="en-IN"/>
              <a:t>ম</a:t>
            </a:r>
            <a:r>
              <a:rPr altLang="en-US" sz="3200" lang="en-IN"/>
              <a:t>্য</a:t>
            </a:r>
            <a:r>
              <a:rPr altLang="en-US" sz="3200" lang="en-IN"/>
              <a:t>া</a:t>
            </a:r>
            <a:r>
              <a:rPr altLang="en-US" sz="3200" lang="en-IN"/>
              <a:t>ন</a:t>
            </a:r>
            <a:r>
              <a:rPr altLang="en-US" sz="3200" lang="en-US"/>
              <a:t>,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IN"/>
              <a:t>জন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হ</a:t>
            </a:r>
            <a:r>
              <a:rPr altLang="en-US" sz="3200" lang="en-IN"/>
              <a:t>ি</a:t>
            </a:r>
            <a:r>
              <a:rPr altLang="en-US" sz="3200" lang="en-IN"/>
              <a:t>লা</a:t>
            </a:r>
            <a:r>
              <a:rPr altLang="en-US" sz="3200" lang="en-US"/>
              <a:t> </a:t>
            </a:r>
            <a:r>
              <a:rPr altLang="en-US" sz="3200" lang="en-IN"/>
              <a:t>ভ</a:t>
            </a:r>
            <a:r>
              <a:rPr altLang="en-US" sz="3200" lang="en-IN"/>
              <a:t>া</a:t>
            </a:r>
            <a:r>
              <a:rPr altLang="en-US" sz="3200" lang="en-IN"/>
              <a:t>ই</a:t>
            </a:r>
            <a:r>
              <a:rPr altLang="en-US" sz="3200" lang="en-IN"/>
              <a:t>স</a:t>
            </a:r>
            <a:r>
              <a:rPr altLang="en-US" sz="3200" lang="en-US"/>
              <a:t> </a:t>
            </a:r>
            <a:r>
              <a:rPr altLang="en-US" sz="3200" lang="en-IN"/>
              <a:t>চেয়ারম্যান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বং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প</a:t>
            </a:r>
            <a:r>
              <a:rPr altLang="en-US" sz="3200" lang="en-IN"/>
              <a:t>জ</a:t>
            </a:r>
            <a:r>
              <a:rPr altLang="en-US" sz="3200" lang="en-IN"/>
              <a:t>েলার</a:t>
            </a:r>
            <a:r>
              <a:rPr altLang="en-US" sz="3200" lang="en-US"/>
              <a:t> </a:t>
            </a:r>
            <a:r>
              <a:rPr altLang="en-US" sz="3200" lang="en-IN"/>
              <a:t>অ</a:t>
            </a:r>
            <a:r>
              <a:rPr altLang="en-US" sz="3200" lang="en-IN"/>
              <a:t>ন</a:t>
            </a:r>
            <a:r>
              <a:rPr altLang="en-US" sz="3200" lang="en-IN"/>
              <a:t>্ত</a:t>
            </a:r>
            <a:r>
              <a:rPr altLang="en-US" sz="3200" lang="en-IN"/>
              <a:t>র্ভুক্ত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ব</a:t>
            </a:r>
            <a:r>
              <a:rPr altLang="en-US" sz="3200" lang="en-US"/>
              <a:t> </a:t>
            </a:r>
            <a:r>
              <a:rPr altLang="en-US" sz="3200" lang="en-IN"/>
              <a:t>ই</a:t>
            </a:r>
            <a:r>
              <a:rPr altLang="en-US" sz="3200" lang="en-IN"/>
              <a:t>উ</a:t>
            </a:r>
            <a:r>
              <a:rPr altLang="en-US" sz="3200" lang="en-IN"/>
              <a:t>নিয়ন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পৌ</a:t>
            </a:r>
            <a:r>
              <a:rPr altLang="en-US" sz="3200" lang="en-IN"/>
              <a:t>র</a:t>
            </a:r>
            <a:r>
              <a:rPr altLang="en-US" sz="3200" lang="en-IN"/>
              <a:t>সভার</a:t>
            </a:r>
            <a:r>
              <a:rPr altLang="en-US" sz="3200" lang="en-US"/>
              <a:t> </a:t>
            </a:r>
            <a:r>
              <a:rPr altLang="en-US" sz="3200" lang="en-IN"/>
              <a:t>চ</a:t>
            </a:r>
            <a:r>
              <a:rPr altLang="en-US" sz="3200" lang="en-IN"/>
              <a:t>ে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রম্যান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বং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ক</a:t>
            </a:r>
            <a:r>
              <a:rPr altLang="en-US" sz="3200" lang="en-IN"/>
              <a:t>ল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হ</a:t>
            </a:r>
            <a:r>
              <a:rPr altLang="en-US" sz="3200" lang="en-IN"/>
              <a:t>িলা</a:t>
            </a:r>
            <a:r>
              <a:rPr altLang="en-US" sz="3200" lang="en-US"/>
              <a:t> </a:t>
            </a:r>
            <a:r>
              <a:rPr altLang="en-US" sz="3200" lang="en-IN"/>
              <a:t>সদ</a:t>
            </a:r>
            <a:r>
              <a:rPr altLang="en-US" sz="3200" lang="en-IN"/>
              <a:t>স</a:t>
            </a:r>
            <a:r>
              <a:rPr altLang="en-US" sz="3200" lang="en-IN"/>
              <a:t>্য</a:t>
            </a:r>
            <a:r>
              <a:rPr altLang="en-US" sz="3200" lang="en-IN"/>
              <a:t>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US"/>
              <a:t> </a:t>
            </a:r>
            <a:r>
              <a:rPr altLang="en-US" sz="3200" lang="en-IN"/>
              <a:t>তৃ</a:t>
            </a:r>
            <a:r>
              <a:rPr altLang="en-US" sz="3200" lang="en-IN"/>
              <a:t>তী</a:t>
            </a:r>
            <a:r>
              <a:rPr altLang="en-US" sz="3200" lang="en-IN"/>
              <a:t>য়াংশ</a:t>
            </a:r>
            <a:r>
              <a:rPr altLang="en-US" sz="3200" lang="en-IN"/>
              <a:t>ক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</a:t>
            </a:r>
            <a:r>
              <a:rPr altLang="en-US" sz="3200" lang="en-IN"/>
              <a:t>য়ে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প</a:t>
            </a:r>
            <a:r>
              <a:rPr altLang="en-US" sz="3200" lang="en-IN"/>
              <a:t>জ</a:t>
            </a:r>
            <a:r>
              <a:rPr altLang="en-US" sz="3200" lang="en-IN"/>
              <a:t>েলা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US"/>
              <a:t> </a:t>
            </a:r>
            <a:r>
              <a:rPr altLang="en-US" sz="3200" lang="en-IN"/>
              <a:t>গ</a:t>
            </a:r>
            <a:r>
              <a:rPr altLang="en-US" sz="3200" lang="en-IN"/>
              <a:t>ঠিত</a:t>
            </a:r>
            <a:r>
              <a:rPr altLang="en-US" sz="3200" lang="en-US"/>
              <a:t> </a:t>
            </a:r>
            <a:r>
              <a:rPr altLang="en-US" sz="3200" lang="en-IN"/>
              <a:t>হয়</a:t>
            </a:r>
            <a:r>
              <a:rPr altLang="en-US" sz="3200" lang="en-IN"/>
              <a:t>। </a:t>
            </a:r>
            <a:r>
              <a:rPr altLang="en-US" sz="3200" lang="en-IN"/>
              <a:t>দেশ</a:t>
            </a:r>
            <a:r>
              <a:rPr altLang="en-US" sz="3200" lang="en-IN"/>
              <a:t>ে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র্তমানে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ো</a:t>
            </a:r>
            <a:r>
              <a:rPr altLang="en-US" sz="3200" lang="en-IN"/>
              <a:t>ট</a:t>
            </a:r>
            <a:r>
              <a:rPr altLang="en-US" sz="3200" lang="en-US"/>
              <a:t> </a:t>
            </a:r>
            <a:r>
              <a:rPr altLang="en-US" sz="3200" lang="en-IN"/>
              <a:t>৪</a:t>
            </a:r>
            <a:r>
              <a:rPr altLang="en-US" sz="3200" lang="en-IN"/>
              <a:t>৯</a:t>
            </a:r>
            <a:r>
              <a:rPr altLang="en-US" sz="3200" lang="en-IN"/>
              <a:t>২</a:t>
            </a:r>
            <a:r>
              <a:rPr altLang="en-US" sz="3200" lang="en-IN"/>
              <a:t>ট</a:t>
            </a:r>
            <a:r>
              <a:rPr altLang="en-US" sz="3200" lang="en-US"/>
              <a:t> </a:t>
            </a:r>
            <a:r>
              <a:rPr altLang="en-US" sz="3200" lang="en-IN"/>
              <a:t>উ</a:t>
            </a:r>
            <a:r>
              <a:rPr altLang="en-US" sz="3200" lang="en-IN"/>
              <a:t>প</a:t>
            </a:r>
            <a:r>
              <a:rPr altLang="en-US" sz="3200" lang="en-IN"/>
              <a:t>জ</a:t>
            </a:r>
            <a:r>
              <a:rPr altLang="en-US" sz="3200" lang="en-IN"/>
              <a:t>েলা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US"/>
              <a:t> </a:t>
            </a:r>
            <a:r>
              <a:rPr altLang="en-US" sz="3200" lang="en-IN"/>
              <a:t>র</a:t>
            </a:r>
            <a:r>
              <a:rPr altLang="en-US" sz="3200" lang="en-IN"/>
              <a:t>য়েছে</a:t>
            </a:r>
            <a:r>
              <a:rPr altLang="en-US" sz="3200" lang="en-IN"/>
              <a:t>। </a:t>
            </a:r>
            <a:r>
              <a:rPr altLang="en-US" sz="3200" lang="en-US"/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>
            <a:off x="190499" y="48990"/>
            <a:ext cx="8840933" cy="665618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13" name=""/>
          <p:cNvSpPr/>
          <p:nvPr/>
        </p:nvSpPr>
        <p:spPr>
          <a:xfrm>
            <a:off x="1995920" y="139845"/>
            <a:ext cx="5048250" cy="82857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BF0000"/>
                </a:solidFill>
              </a:rPr>
              <a:t>স্থ</a:t>
            </a:r>
            <a:r>
              <a:rPr altLang="en-US" b="1" sz="4000" lang="en-IN">
                <a:solidFill>
                  <a:srgbClr val="BF0000"/>
                </a:solidFill>
              </a:rPr>
              <a:t>ানীয়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সরকার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কাঠামো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endParaRPr lang="en-IN"/>
          </a:p>
        </p:txBody>
      </p:sp>
      <p:sp>
        <p:nvSpPr>
          <p:cNvPr id="1048614" name=""/>
          <p:cNvSpPr/>
          <p:nvPr/>
        </p:nvSpPr>
        <p:spPr>
          <a:xfrm>
            <a:off x="340047" y="4745749"/>
            <a:ext cx="4105762" cy="1874893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200" lang="en-IN">
                <a:solidFill>
                  <a:srgbClr val="36363D"/>
                </a:solidFill>
              </a:rPr>
              <a:t>ই</a:t>
            </a:r>
            <a:r>
              <a:rPr altLang="en-US" b="1" sz="3200" lang="en-IN">
                <a:solidFill>
                  <a:srgbClr val="36363D"/>
                </a:solidFill>
              </a:rPr>
              <a:t>উ</a:t>
            </a:r>
            <a:r>
              <a:rPr altLang="en-US" b="1" sz="3200" lang="en-IN">
                <a:solidFill>
                  <a:srgbClr val="36363D"/>
                </a:solidFill>
              </a:rPr>
              <a:t>নিয়ন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পরিষদ</a:t>
            </a:r>
            <a:endParaRPr lang="en-IN"/>
          </a:p>
          <a:p>
            <a:pPr algn="ctr"/>
            <a:r>
              <a:rPr altLang="en-US" b="1" sz="3200" lang="en-IN">
                <a:solidFill>
                  <a:srgbClr val="BF0000"/>
                </a:solidFill>
              </a:rPr>
              <a:t>উ</a:t>
            </a:r>
            <a:r>
              <a:rPr altLang="en-US" b="1" sz="3200" lang="en-IN">
                <a:solidFill>
                  <a:srgbClr val="BF0000"/>
                </a:solidFill>
              </a:rPr>
              <a:t>প</a:t>
            </a:r>
            <a:r>
              <a:rPr altLang="en-US" b="1" sz="3200" lang="en-IN">
                <a:solidFill>
                  <a:srgbClr val="BF0000"/>
                </a:solidFill>
              </a:rPr>
              <a:t>জ</a:t>
            </a:r>
            <a:r>
              <a:rPr altLang="en-US" b="1" sz="3200" lang="en-IN">
                <a:solidFill>
                  <a:srgbClr val="BF0000"/>
                </a:solidFill>
              </a:rPr>
              <a:t>েলা</a:t>
            </a:r>
            <a:r>
              <a:rPr altLang="en-US" b="1" sz="3200" lang="en-US">
                <a:solidFill>
                  <a:srgbClr val="BF0000"/>
                </a:solidFill>
              </a:rPr>
              <a:t> </a:t>
            </a:r>
            <a:r>
              <a:rPr altLang="en-US" b="1" sz="3200" lang="en-IN">
                <a:solidFill>
                  <a:srgbClr val="BF0000"/>
                </a:solidFill>
              </a:rPr>
              <a:t>পরিষদ</a:t>
            </a:r>
            <a:endParaRPr lang="en-IN"/>
          </a:p>
          <a:p>
            <a:pPr algn="ctr"/>
            <a:r>
              <a:rPr altLang="en-US" b="1" sz="3200" lang="en-IN">
                <a:solidFill>
                  <a:srgbClr val="92D04F"/>
                </a:solidFill>
              </a:rPr>
              <a:t>জেল</a:t>
            </a:r>
            <a:r>
              <a:rPr altLang="en-US" b="1" sz="3200" lang="en-IN">
                <a:solidFill>
                  <a:srgbClr val="92D04F"/>
                </a:solidFill>
              </a:rPr>
              <a:t>া</a:t>
            </a:r>
            <a:r>
              <a:rPr altLang="en-US" b="1" sz="3200" lang="en-US">
                <a:solidFill>
                  <a:srgbClr val="92D04F"/>
                </a:solidFill>
              </a:rPr>
              <a:t> </a:t>
            </a:r>
            <a:r>
              <a:rPr altLang="en-US" b="1" sz="3200" lang="en-IN">
                <a:solidFill>
                  <a:srgbClr val="92D04F"/>
                </a:solidFill>
              </a:rPr>
              <a:t>পরিষদ</a:t>
            </a:r>
            <a:r>
              <a:rPr altLang="en-US" b="1" sz="3200" lang="en-US">
                <a:solidFill>
                  <a:srgbClr val="92D04F"/>
                </a:solidFill>
              </a:rPr>
              <a:t> </a:t>
            </a:r>
            <a:endParaRPr lang="en-IN"/>
          </a:p>
        </p:txBody>
      </p:sp>
      <p:sp>
        <p:nvSpPr>
          <p:cNvPr id="1048615" name=""/>
          <p:cNvSpPr/>
          <p:nvPr/>
        </p:nvSpPr>
        <p:spPr>
          <a:xfrm>
            <a:off x="4680026" y="4703999"/>
            <a:ext cx="3861874" cy="189734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FFC000"/>
                </a:solidFill>
              </a:rPr>
              <a:t>পৌ</a:t>
            </a:r>
            <a:r>
              <a:rPr altLang="en-US" b="1" sz="3600" lang="en-IN">
                <a:solidFill>
                  <a:srgbClr val="FFC000"/>
                </a:solidFill>
              </a:rPr>
              <a:t>র</a:t>
            </a:r>
            <a:r>
              <a:rPr altLang="en-US" b="1" sz="3600" lang="en-IN">
                <a:solidFill>
                  <a:srgbClr val="FFC000"/>
                </a:solidFill>
              </a:rPr>
              <a:t>সভা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36363D"/>
                </a:solidFill>
              </a:rPr>
              <a:t>স</a:t>
            </a:r>
            <a:r>
              <a:rPr altLang="en-US" b="1" sz="3600" lang="en-IN">
                <a:solidFill>
                  <a:srgbClr val="36363D"/>
                </a:solidFill>
              </a:rPr>
              <a:t>ি</a:t>
            </a:r>
            <a:r>
              <a:rPr altLang="en-US" b="1" sz="3600" lang="en-IN">
                <a:solidFill>
                  <a:srgbClr val="36363D"/>
                </a:solidFill>
              </a:rPr>
              <a:t>টি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কর্পোরেশন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US">
                <a:solidFill>
                  <a:srgbClr val="FFC000"/>
                </a:solidFill>
              </a:rPr>
              <a:t> </a:t>
            </a:r>
            <a:endParaRPr lang="en-IN"/>
          </a:p>
        </p:txBody>
      </p:sp>
      <p:sp>
        <p:nvSpPr>
          <p:cNvPr id="1048616" name=""/>
          <p:cNvSpPr/>
          <p:nvPr/>
        </p:nvSpPr>
        <p:spPr>
          <a:xfrm>
            <a:off x="749011" y="1905000"/>
            <a:ext cx="3580533" cy="183445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BF0000"/>
                </a:solidFill>
              </a:rPr>
              <a:t>গ্রামাঞ্চ</a:t>
            </a:r>
            <a:r>
              <a:rPr altLang="en-US" b="1" sz="3600" lang="en-IN">
                <a:solidFill>
                  <a:srgbClr val="BF0000"/>
                </a:solidFill>
              </a:rPr>
              <a:t>ল</a:t>
            </a:r>
            <a:r>
              <a:rPr altLang="en-US" b="1" sz="3600" lang="en-US">
                <a:solidFill>
                  <a:srgbClr val="BF0000"/>
                </a:solidFill>
              </a:rPr>
              <a:t> </a:t>
            </a:r>
            <a:endParaRPr lang="en-IN"/>
          </a:p>
        </p:txBody>
      </p:sp>
      <p:sp>
        <p:nvSpPr>
          <p:cNvPr id="1048617" name=""/>
          <p:cNvSpPr/>
          <p:nvPr/>
        </p:nvSpPr>
        <p:spPr>
          <a:xfrm>
            <a:off x="4644668" y="1905000"/>
            <a:ext cx="3667895" cy="183445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02A5E3"/>
                </a:solidFill>
              </a:rPr>
              <a:t>শ</a:t>
            </a:r>
            <a:r>
              <a:rPr altLang="en-US" b="1" sz="3600" lang="en-IN">
                <a:solidFill>
                  <a:srgbClr val="02A5E3"/>
                </a:solidFill>
              </a:rPr>
              <a:t>হ</a:t>
            </a:r>
            <a:r>
              <a:rPr altLang="en-US" b="1" sz="3600" lang="en-IN">
                <a:solidFill>
                  <a:srgbClr val="02A5E3"/>
                </a:solidFill>
              </a:rPr>
              <a:t>র</a:t>
            </a:r>
            <a:r>
              <a:rPr altLang="en-US" b="1" sz="3600" lang="en-IN">
                <a:solidFill>
                  <a:srgbClr val="02A5E3"/>
                </a:solidFill>
              </a:rPr>
              <a:t>া</a:t>
            </a:r>
            <a:r>
              <a:rPr altLang="en-US" b="1" sz="3600" lang="en-IN">
                <a:solidFill>
                  <a:srgbClr val="02A5E3"/>
                </a:solidFill>
              </a:rPr>
              <a:t>ঞ্চল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endParaRPr lang="en-IN"/>
          </a:p>
        </p:txBody>
      </p:sp>
      <p:sp>
        <p:nvSpPr>
          <p:cNvPr id="1048618" name=""/>
          <p:cNvSpPr/>
          <p:nvPr/>
        </p:nvSpPr>
        <p:spPr>
          <a:xfrm>
            <a:off x="3658466" y="905610"/>
            <a:ext cx="1768968" cy="5701032"/>
          </a:xfrm>
          <a:prstGeom prst="quad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19" name=""/>
          <p:cNvSpPr/>
          <p:nvPr/>
        </p:nvSpPr>
        <p:spPr>
          <a:xfrm>
            <a:off x="6175388" y="3733499"/>
            <a:ext cx="811115" cy="1002889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20" name=""/>
          <p:cNvSpPr/>
          <p:nvPr/>
        </p:nvSpPr>
        <p:spPr>
          <a:xfrm>
            <a:off x="1770380" y="3816581"/>
            <a:ext cx="729393" cy="910512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/>
        </p:nvSpPr>
        <p:spPr>
          <a:xfrm>
            <a:off x="242454" y="113884"/>
            <a:ext cx="8574813" cy="659128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22" name=""/>
          <p:cNvSpPr/>
          <p:nvPr/>
        </p:nvSpPr>
        <p:spPr>
          <a:xfrm>
            <a:off x="1061577" y="3582606"/>
            <a:ext cx="6595439" cy="2512552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600" lang="en-IN"/>
              <a:t>স্থ</a:t>
            </a:r>
            <a:r>
              <a:rPr altLang="en-US" b="1" sz="3600" lang="en-IN"/>
              <a:t>া</a:t>
            </a:r>
            <a:r>
              <a:rPr altLang="en-US" b="1" sz="3600" lang="en-IN"/>
              <a:t>নীয়</a:t>
            </a:r>
            <a:r>
              <a:rPr altLang="en-US" b="1" sz="3600" lang="en-US"/>
              <a:t> </a:t>
            </a:r>
            <a:r>
              <a:rPr altLang="en-US" b="1" sz="3600" lang="en-IN"/>
              <a:t>সরকা</a:t>
            </a:r>
            <a:r>
              <a:rPr altLang="en-US" b="1" sz="3600" lang="en-IN"/>
              <a:t>র</a:t>
            </a:r>
            <a:r>
              <a:rPr altLang="en-US" b="1" sz="3600" lang="en-US"/>
              <a:t> </a:t>
            </a:r>
            <a:r>
              <a:rPr altLang="en-US" b="1" sz="3600" lang="en-IN"/>
              <a:t>ক</a:t>
            </a:r>
            <a:r>
              <a:rPr altLang="en-US" b="1" sz="3600" lang="en-IN"/>
              <a:t>াঠামো</a:t>
            </a:r>
            <a:r>
              <a:rPr altLang="en-US" b="1" sz="3600" lang="en-IN"/>
              <a:t>র</a:t>
            </a:r>
            <a:r>
              <a:rPr altLang="en-US" b="1" sz="3600" lang="en-US"/>
              <a:t> </a:t>
            </a:r>
            <a:r>
              <a:rPr altLang="en-US" b="1" sz="3600" lang="en-IN"/>
              <a:t>অ</a:t>
            </a:r>
            <a:r>
              <a:rPr altLang="en-US" b="1" sz="3600" lang="en-IN"/>
              <a:t>ন</a:t>
            </a:r>
            <a:r>
              <a:rPr altLang="en-US" b="1" sz="3600" lang="en-IN"/>
              <a:t>্ত</a:t>
            </a:r>
            <a:r>
              <a:rPr altLang="en-US" b="1" sz="3600" lang="en-IN"/>
              <a:t>র্ভুক্ত</a:t>
            </a:r>
            <a:r>
              <a:rPr altLang="en-US" b="1" sz="3600" lang="en-US"/>
              <a:t> </a:t>
            </a:r>
            <a:r>
              <a:rPr altLang="en-US" b="1" sz="3600" lang="en-IN"/>
              <a:t>প</a:t>
            </a:r>
            <a:r>
              <a:rPr altLang="en-US" b="1" sz="3600" lang="en-IN"/>
              <a:t>্র</a:t>
            </a:r>
            <a:r>
              <a:rPr altLang="en-US" b="1" sz="3600" lang="en-IN"/>
              <a:t>ত</a:t>
            </a:r>
            <a:r>
              <a:rPr altLang="en-US" b="1" sz="3600" lang="en-IN"/>
              <a:t>ি</a:t>
            </a:r>
            <a:r>
              <a:rPr altLang="en-US" b="1" sz="3600" lang="en-IN"/>
              <a:t>ষ্ঠান</a:t>
            </a:r>
            <a:r>
              <a:rPr altLang="en-US" b="1" sz="3600" lang="en-IN"/>
              <a:t>গ</a:t>
            </a:r>
            <a:r>
              <a:rPr altLang="en-US" b="1" sz="3600" lang="en-IN"/>
              <a:t>ু</a:t>
            </a:r>
            <a:r>
              <a:rPr altLang="en-US" b="1" sz="3600" lang="en-IN"/>
              <a:t>লো</a:t>
            </a:r>
            <a:r>
              <a:rPr altLang="en-US" b="1" sz="3600" lang="en-IN"/>
              <a:t>র</a:t>
            </a:r>
            <a:r>
              <a:rPr altLang="en-US" b="1" sz="3600" lang="en-US"/>
              <a:t> </a:t>
            </a:r>
            <a:r>
              <a:rPr altLang="en-US" b="1" sz="3600" lang="en-IN"/>
              <a:t>ন</a:t>
            </a:r>
            <a:r>
              <a:rPr altLang="en-US" b="1" sz="3600" lang="en-IN"/>
              <a:t>া</a:t>
            </a:r>
            <a:r>
              <a:rPr altLang="en-US" b="1" sz="3600" lang="en-IN"/>
              <a:t>ম</a:t>
            </a:r>
            <a:r>
              <a:rPr altLang="en-US" b="1" sz="3600" lang="en-US"/>
              <a:t> </a:t>
            </a:r>
            <a:r>
              <a:rPr altLang="en-US" b="1" sz="3600" lang="en-IN"/>
              <a:t>ল</a:t>
            </a:r>
            <a:r>
              <a:rPr altLang="en-US" b="1" sz="3600" lang="en-IN"/>
              <a:t>িখ</a:t>
            </a:r>
            <a:r>
              <a:rPr altLang="en-US" b="1" sz="3600" lang="en-IN"/>
              <a:t>। </a:t>
            </a:r>
            <a:endParaRPr lang="en-IN"/>
          </a:p>
        </p:txBody>
      </p:sp>
      <p:sp>
        <p:nvSpPr>
          <p:cNvPr id="1048623" name=""/>
          <p:cNvSpPr/>
          <p:nvPr/>
        </p:nvSpPr>
        <p:spPr>
          <a:xfrm>
            <a:off x="3898109" y="1372857"/>
            <a:ext cx="1121750" cy="2152134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24" name=""/>
          <p:cNvSpPr/>
          <p:nvPr/>
        </p:nvSpPr>
        <p:spPr>
          <a:xfrm>
            <a:off x="2493318" y="220037"/>
            <a:ext cx="4224374" cy="1122609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BF0000"/>
                </a:solidFill>
              </a:rPr>
              <a:t>এ</a:t>
            </a:r>
            <a:r>
              <a:rPr altLang="en-US" b="1" sz="4000" lang="en-IN">
                <a:solidFill>
                  <a:srgbClr val="BF0000"/>
                </a:solidFill>
              </a:rPr>
              <a:t>ক</a:t>
            </a:r>
            <a:r>
              <a:rPr altLang="en-US" b="1" sz="4000" lang="en-IN">
                <a:solidFill>
                  <a:srgbClr val="BF0000"/>
                </a:solidFill>
              </a:rPr>
              <a:t>ক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কাজ</a:t>
            </a:r>
            <a:r>
              <a:rPr altLang="en-US" b="1" sz="4000" lang="en-US">
                <a:solidFill>
                  <a:srgbClr val="BF0000"/>
                </a:solidFill>
              </a:rPr>
              <a:t>-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/>
        </p:nvSpPr>
        <p:spPr>
          <a:xfrm>
            <a:off x="281419" y="152823"/>
            <a:ext cx="8477251" cy="6474477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r>
              <a:rPr altLang="en-US" b="1" sz="3600" lang="en-IN">
                <a:solidFill>
                  <a:srgbClr val="993300"/>
                </a:solidFill>
              </a:rPr>
              <a:t>গ</a:t>
            </a:r>
            <a:r>
              <a:rPr altLang="en-US" b="1" sz="3600" lang="en-IN">
                <a:solidFill>
                  <a:srgbClr val="993300"/>
                </a:solidFill>
              </a:rPr>
              <a:t>্র</a:t>
            </a:r>
            <a:r>
              <a:rPr altLang="en-US" b="1" sz="3600" lang="en-IN">
                <a:solidFill>
                  <a:srgbClr val="993300"/>
                </a:solidFill>
              </a:rPr>
              <a:t>া</a:t>
            </a:r>
            <a:r>
              <a:rPr altLang="en-US" b="1" sz="3600" lang="en-IN">
                <a:solidFill>
                  <a:srgbClr val="993300"/>
                </a:solidFill>
              </a:rPr>
              <a:t>ম</a:t>
            </a:r>
            <a:r>
              <a:rPr altLang="en-US" b="1" sz="3600" lang="en-IN">
                <a:solidFill>
                  <a:srgbClr val="993300"/>
                </a:solidFill>
              </a:rPr>
              <a:t>া</a:t>
            </a:r>
            <a:r>
              <a:rPr altLang="en-US" b="1" sz="3600" lang="en-IN">
                <a:solidFill>
                  <a:srgbClr val="993300"/>
                </a:solidFill>
              </a:rPr>
              <a:t>ঞ্চলে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-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IN">
                <a:solidFill>
                  <a:srgbClr val="993300"/>
                </a:solidFill>
              </a:rPr>
              <a:t>ই</a:t>
            </a:r>
            <a:r>
              <a:rPr altLang="en-US" b="1" sz="3600" lang="en-IN">
                <a:solidFill>
                  <a:srgbClr val="993300"/>
                </a:solidFill>
              </a:rPr>
              <a:t>উ</a:t>
            </a:r>
            <a:r>
              <a:rPr altLang="en-US" b="1" sz="3600" lang="en-IN">
                <a:solidFill>
                  <a:srgbClr val="993300"/>
                </a:solidFill>
              </a:rPr>
              <a:t>নিয়ন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IN">
                <a:solidFill>
                  <a:srgbClr val="993300"/>
                </a:solidFill>
              </a:rPr>
              <a:t>পরিষদ</a:t>
            </a:r>
            <a:endParaRPr lang="en-IN"/>
          </a:p>
          <a:p>
            <a:pPr algn="ctr"/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IN">
                <a:solidFill>
                  <a:srgbClr val="993300"/>
                </a:solidFill>
              </a:rPr>
              <a:t>উ</a:t>
            </a:r>
            <a:r>
              <a:rPr altLang="en-US" b="1" sz="3600" lang="en-IN">
                <a:solidFill>
                  <a:srgbClr val="993300"/>
                </a:solidFill>
              </a:rPr>
              <a:t>প</a:t>
            </a:r>
            <a:r>
              <a:rPr altLang="en-US" b="1" sz="3600" lang="en-IN">
                <a:solidFill>
                  <a:srgbClr val="993300"/>
                </a:solidFill>
              </a:rPr>
              <a:t>জ</a:t>
            </a:r>
            <a:r>
              <a:rPr altLang="en-US" b="1" sz="3600" lang="en-IN">
                <a:solidFill>
                  <a:srgbClr val="993300"/>
                </a:solidFill>
              </a:rPr>
              <a:t>েলা</a:t>
            </a:r>
            <a:r>
              <a:rPr altLang="en-US" b="1" sz="3600" lang="en-US">
                <a:solidFill>
                  <a:srgbClr val="993300"/>
                </a:solidFill>
              </a:rPr>
              <a:t> </a:t>
            </a:r>
            <a:r>
              <a:rPr altLang="en-US" b="1" sz="3600" lang="en-IN">
                <a:solidFill>
                  <a:srgbClr val="993300"/>
                </a:solidFill>
              </a:rPr>
              <a:t>পরিষদ</a:t>
            </a:r>
            <a:endParaRPr lang="en-IN"/>
          </a:p>
          <a:p>
            <a:pPr algn="ctr"/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জেল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পরিষদ</a:t>
            </a:r>
            <a:r>
              <a:rPr altLang="en-US" b="1" sz="3600" lang="en-IN">
                <a:solidFill>
                  <a:srgbClr val="800000"/>
                </a:solidFill>
              </a:rPr>
              <a:t>। </a:t>
            </a:r>
            <a:endParaRPr lang="en-IN"/>
          </a:p>
          <a:p>
            <a:pPr algn="ctr"/>
            <a:endParaRPr lang="en-IN"/>
          </a:p>
          <a:p>
            <a:pPr algn="ctr"/>
            <a:r>
              <a:rPr altLang="en-US" b="1" sz="3600" lang="en-IN">
                <a:solidFill>
                  <a:srgbClr val="02A5E3"/>
                </a:solidFill>
              </a:rPr>
              <a:t>শ</a:t>
            </a:r>
            <a:r>
              <a:rPr altLang="en-US" b="1" sz="3600" lang="en-IN">
                <a:solidFill>
                  <a:srgbClr val="02A5E3"/>
                </a:solidFill>
              </a:rPr>
              <a:t>হ</a:t>
            </a:r>
            <a:r>
              <a:rPr altLang="en-US" b="1" sz="3600" lang="en-IN">
                <a:solidFill>
                  <a:srgbClr val="02A5E3"/>
                </a:solidFill>
              </a:rPr>
              <a:t>র</a:t>
            </a:r>
            <a:r>
              <a:rPr altLang="en-US" b="1" sz="3600" lang="en-IN">
                <a:solidFill>
                  <a:srgbClr val="02A5E3"/>
                </a:solidFill>
              </a:rPr>
              <a:t>া</a:t>
            </a:r>
            <a:r>
              <a:rPr altLang="en-US" b="1" sz="3600" lang="en-IN">
                <a:solidFill>
                  <a:srgbClr val="02A5E3"/>
                </a:solidFill>
              </a:rPr>
              <a:t>ঞ্চ</a:t>
            </a:r>
            <a:r>
              <a:rPr altLang="en-US" b="1" sz="3600" lang="en-IN">
                <a:solidFill>
                  <a:srgbClr val="02A5E3"/>
                </a:solidFill>
              </a:rPr>
              <a:t>ল</a:t>
            </a:r>
            <a:r>
              <a:rPr altLang="en-US" b="1" sz="3600" lang="en-IN">
                <a:solidFill>
                  <a:srgbClr val="02A5E3"/>
                </a:solidFill>
              </a:rPr>
              <a:t>ে</a:t>
            </a:r>
            <a:r>
              <a:rPr altLang="en-US" b="1" sz="3600" lang="en-US">
                <a:solidFill>
                  <a:srgbClr val="02A5E3"/>
                </a:solidFill>
              </a:rPr>
              <a:t>-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IN">
                <a:solidFill>
                  <a:srgbClr val="02A5E3"/>
                </a:solidFill>
              </a:rPr>
              <a:t>পৌ</a:t>
            </a:r>
            <a:r>
              <a:rPr altLang="en-US" b="1" sz="3600" lang="en-IN">
                <a:solidFill>
                  <a:srgbClr val="02A5E3"/>
                </a:solidFill>
              </a:rPr>
              <a:t>র</a:t>
            </a:r>
            <a:r>
              <a:rPr altLang="en-US" b="1" sz="3600" lang="en-IN">
                <a:solidFill>
                  <a:srgbClr val="02A5E3"/>
                </a:solidFill>
              </a:rPr>
              <a:t>সভা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endParaRPr lang="en-IN"/>
          </a:p>
          <a:p>
            <a:pPr algn="ctr"/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IN">
                <a:solidFill>
                  <a:srgbClr val="02A5E3"/>
                </a:solidFill>
              </a:rPr>
              <a:t>স</a:t>
            </a:r>
            <a:r>
              <a:rPr altLang="en-US" b="1" sz="3600" lang="en-IN">
                <a:solidFill>
                  <a:srgbClr val="02A5E3"/>
                </a:solidFill>
              </a:rPr>
              <a:t>ি</a:t>
            </a:r>
            <a:r>
              <a:rPr altLang="en-US" b="1" sz="3600" lang="en-IN">
                <a:solidFill>
                  <a:srgbClr val="02A5E3"/>
                </a:solidFill>
              </a:rPr>
              <a:t>টি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IN">
                <a:solidFill>
                  <a:srgbClr val="02A5E3"/>
                </a:solidFill>
              </a:rPr>
              <a:t>কর্পোরেশন</a:t>
            </a:r>
            <a:r>
              <a:rPr altLang="en-US" b="1" sz="3600" lang="en-IN">
                <a:solidFill>
                  <a:srgbClr val="02A5E3"/>
                </a:solidFill>
              </a:rPr>
              <a:t>।</a:t>
            </a:r>
            <a:r>
              <a:rPr altLang="en-US" b="1" sz="3600" lang="en-US">
                <a:solidFill>
                  <a:srgbClr val="02A5E3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endParaRPr lang="en-IN"/>
          </a:p>
        </p:txBody>
      </p:sp>
      <p:sp>
        <p:nvSpPr>
          <p:cNvPr id="1048626" name=""/>
          <p:cNvSpPr/>
          <p:nvPr/>
        </p:nvSpPr>
        <p:spPr>
          <a:xfrm>
            <a:off x="1917987" y="347508"/>
            <a:ext cx="5288577" cy="1360720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36363D"/>
                </a:solidFill>
              </a:rPr>
              <a:t>প্রতিষ</a:t>
            </a:r>
            <a:r>
              <a:rPr altLang="en-US" b="1" sz="4000" lang="en-IN">
                <a:solidFill>
                  <a:srgbClr val="36363D"/>
                </a:solidFill>
              </a:rPr>
              <a:t>্ঠান</a:t>
            </a:r>
            <a:r>
              <a:rPr altLang="en-US" b="1" sz="4000" lang="en-IN">
                <a:solidFill>
                  <a:srgbClr val="36363D"/>
                </a:solidFill>
              </a:rPr>
              <a:t>গ</a:t>
            </a:r>
            <a:r>
              <a:rPr altLang="en-US" b="1" sz="4000" lang="en-IN">
                <a:solidFill>
                  <a:srgbClr val="36363D"/>
                </a:solidFill>
              </a:rPr>
              <a:t>ু</a:t>
            </a:r>
            <a:r>
              <a:rPr altLang="en-US" b="1" sz="4000" lang="en-IN">
                <a:solidFill>
                  <a:srgbClr val="36363D"/>
                </a:solidFill>
              </a:rPr>
              <a:t>লো</a:t>
            </a:r>
            <a:r>
              <a:rPr altLang="en-US" b="1" sz="4000" lang="en-IN">
                <a:solidFill>
                  <a:srgbClr val="36363D"/>
                </a:solidFill>
              </a:rPr>
              <a:t>র</a:t>
            </a:r>
            <a:r>
              <a:rPr altLang="en-US" b="1" sz="4000" lang="en-US">
                <a:solidFill>
                  <a:srgbClr val="36363D"/>
                </a:solidFill>
              </a:rPr>
              <a:t> </a:t>
            </a:r>
            <a:r>
              <a:rPr altLang="en-US" b="1" sz="4000" lang="en-IN">
                <a:solidFill>
                  <a:srgbClr val="36363D"/>
                </a:solidFill>
              </a:rPr>
              <a:t>ন</a:t>
            </a:r>
            <a:r>
              <a:rPr altLang="en-US" b="1" sz="4000" lang="en-IN">
                <a:solidFill>
                  <a:srgbClr val="36363D"/>
                </a:solidFill>
              </a:rPr>
              <a:t>া</a:t>
            </a:r>
            <a:r>
              <a:rPr altLang="en-US" b="1" sz="4000" lang="en-IN">
                <a:solidFill>
                  <a:srgbClr val="36363D"/>
                </a:solidFill>
              </a:rPr>
              <a:t>ম</a:t>
            </a:r>
            <a:r>
              <a:rPr altLang="en-US" b="1" sz="4000" lang="en-US">
                <a:solidFill>
                  <a:srgbClr val="36363D"/>
                </a:solidFill>
              </a:rPr>
              <a:t> </a:t>
            </a:r>
            <a:r>
              <a:rPr altLang="en-US" b="1" sz="4000" lang="en-IN">
                <a:solidFill>
                  <a:srgbClr val="36363D"/>
                </a:solidFill>
              </a:rPr>
              <a:t>ন</a:t>
            </a:r>
            <a:r>
              <a:rPr altLang="en-US" b="1" sz="4000" lang="en-IN">
                <a:solidFill>
                  <a:srgbClr val="36363D"/>
                </a:solidFill>
              </a:rPr>
              <a:t>ি</a:t>
            </a:r>
            <a:r>
              <a:rPr altLang="en-US" b="1" sz="4000" lang="en-IN">
                <a:solidFill>
                  <a:srgbClr val="36363D"/>
                </a:solidFill>
              </a:rPr>
              <a:t>ম</a:t>
            </a:r>
            <a:r>
              <a:rPr altLang="en-US" b="1" sz="4000" lang="en-IN">
                <a:solidFill>
                  <a:srgbClr val="36363D"/>
                </a:solidFill>
              </a:rPr>
              <a:t>্নরূপ</a:t>
            </a:r>
            <a:r>
              <a:rPr altLang="en-US" b="1" sz="4000" lang="en-US">
                <a:solidFill>
                  <a:srgbClr val="36363D"/>
                </a:solidFill>
              </a:rPr>
              <a:t>-</a:t>
            </a:r>
            <a:r>
              <a:rPr altLang="en-US" b="1" sz="4000" lang="en-US">
                <a:solidFill>
                  <a:srgbClr val="36363D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extLst>
          <p:ext uri="http://mobile.wps.com/transition/2016/1">
            <p:transition val="wps_appear_l_1000"/>
          </p:ext>
        </p:extLst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/>
        </p:nvSpPr>
        <p:spPr>
          <a:xfrm>
            <a:off x="328475" y="159313"/>
            <a:ext cx="8555185" cy="653937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>
              <a:solidFill>
                <a:srgbClr val="BF0000"/>
              </a:solidFill>
            </a:endParaRPr>
          </a:p>
        </p:txBody>
      </p:sp>
      <p:sp>
        <p:nvSpPr>
          <p:cNvPr id="1048628" name=""/>
          <p:cNvSpPr/>
          <p:nvPr/>
        </p:nvSpPr>
        <p:spPr>
          <a:xfrm>
            <a:off x="1731555" y="271931"/>
            <a:ext cx="5684086" cy="1272983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BF0000"/>
                </a:solidFill>
              </a:rPr>
              <a:t>এ</a:t>
            </a:r>
            <a:r>
              <a:rPr altLang="en-US" b="1" sz="4000" lang="en-IN">
                <a:solidFill>
                  <a:srgbClr val="BF0000"/>
                </a:solidFill>
              </a:rPr>
              <a:t>কটি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ছ</a:t>
            </a:r>
            <a:r>
              <a:rPr altLang="en-US" b="1" sz="4000" lang="en-IN">
                <a:solidFill>
                  <a:srgbClr val="BF0000"/>
                </a:solidFill>
              </a:rPr>
              <a:t>ক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দেখ</a:t>
            </a:r>
            <a:r>
              <a:rPr altLang="en-US" b="1" sz="4000" lang="en-IN">
                <a:solidFill>
                  <a:srgbClr val="BF0000"/>
                </a:solidFill>
              </a:rPr>
              <a:t>ি</a:t>
            </a:r>
            <a:r>
              <a:rPr altLang="en-US" b="1" sz="4000" lang="en-US">
                <a:solidFill>
                  <a:srgbClr val="BF0000"/>
                </a:solidFill>
              </a:rPr>
              <a:t>-</a:t>
            </a:r>
            <a:endParaRPr sz="4000" lang="en-IN">
              <a:solidFill>
                <a:srgbClr val="BF0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164441">
            <a:off x="2270621" y="44"/>
            <a:ext cx="4625911" cy="821115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eeter_l_1500"/>
          </p:ext>
        </p:extLst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/>
          <p:nvPr/>
        </p:nvSpPr>
        <p:spPr>
          <a:xfrm rot="21254">
            <a:off x="245804" y="327198"/>
            <a:ext cx="8528560" cy="618767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30" name=""/>
          <p:cNvSpPr/>
          <p:nvPr/>
        </p:nvSpPr>
        <p:spPr>
          <a:xfrm>
            <a:off x="1723159" y="542196"/>
            <a:ext cx="4897158" cy="1179013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92D04F"/>
                </a:solidFill>
              </a:rPr>
              <a:t>জ</a:t>
            </a:r>
            <a:r>
              <a:rPr altLang="en-US" b="1" sz="4000" lang="en-IN">
                <a:solidFill>
                  <a:srgbClr val="92D04F"/>
                </a:solidFill>
              </a:rPr>
              <a:t>ো</a:t>
            </a:r>
            <a:r>
              <a:rPr altLang="en-US" b="1" sz="4000" lang="en-IN">
                <a:solidFill>
                  <a:srgbClr val="92D04F"/>
                </a:solidFill>
              </a:rPr>
              <a:t>ড়ায়</a:t>
            </a:r>
            <a:r>
              <a:rPr altLang="en-US" b="1" sz="4000" lang="en-US">
                <a:solidFill>
                  <a:srgbClr val="92D04F"/>
                </a:solidFill>
              </a:rPr>
              <a:t> </a:t>
            </a:r>
            <a:r>
              <a:rPr altLang="en-US" b="1" sz="4000" lang="en-IN">
                <a:solidFill>
                  <a:srgbClr val="92D04F"/>
                </a:solidFill>
              </a:rPr>
              <a:t>কাজ</a:t>
            </a:r>
            <a:r>
              <a:rPr altLang="en-US" b="1" sz="4000" lang="en-US">
                <a:solidFill>
                  <a:srgbClr val="92D04F"/>
                </a:solidFill>
              </a:rPr>
              <a:t>-</a:t>
            </a:r>
            <a:r>
              <a:rPr altLang="en-US" b="1" sz="4000" lang="en-US">
                <a:solidFill>
                  <a:srgbClr val="92D04F"/>
                </a:solidFill>
              </a:rPr>
              <a:t> </a:t>
            </a:r>
            <a:endParaRPr lang="en-IN"/>
          </a:p>
        </p:txBody>
      </p:sp>
      <p:sp>
        <p:nvSpPr>
          <p:cNvPr id="1048631" name=""/>
          <p:cNvSpPr/>
          <p:nvPr/>
        </p:nvSpPr>
        <p:spPr>
          <a:xfrm>
            <a:off x="1168663" y="3797482"/>
            <a:ext cx="6678261" cy="2408223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36363D"/>
                </a:solidFill>
              </a:rPr>
              <a:t>ই</a:t>
            </a:r>
            <a:r>
              <a:rPr altLang="en-US" b="1" sz="3600" lang="en-IN">
                <a:solidFill>
                  <a:srgbClr val="36363D"/>
                </a:solidFill>
              </a:rPr>
              <a:t>উ</a:t>
            </a:r>
            <a:r>
              <a:rPr altLang="en-US" b="1" sz="3600" lang="en-IN">
                <a:solidFill>
                  <a:srgbClr val="36363D"/>
                </a:solidFill>
              </a:rPr>
              <a:t>নিয়ন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পরিষদের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ক</a:t>
            </a:r>
            <a:r>
              <a:rPr altLang="en-US" b="1" sz="3600" lang="en-IN">
                <a:solidFill>
                  <a:srgbClr val="36363D"/>
                </a:solidFill>
              </a:rPr>
              <a:t>া</a:t>
            </a:r>
            <a:r>
              <a:rPr altLang="en-US" b="1" sz="3600" lang="en-IN">
                <a:solidFill>
                  <a:srgbClr val="36363D"/>
                </a:solidFill>
              </a:rPr>
              <a:t>জ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স</a:t>
            </a:r>
            <a:r>
              <a:rPr altLang="en-US" b="1" sz="3600" lang="en-IN">
                <a:solidFill>
                  <a:srgbClr val="36363D"/>
                </a:solidFill>
              </a:rPr>
              <a:t>ম</a:t>
            </a:r>
            <a:r>
              <a:rPr altLang="en-US" b="1" sz="3600" lang="en-IN">
                <a:solidFill>
                  <a:srgbClr val="36363D"/>
                </a:solidFill>
              </a:rPr>
              <a:t>ূ</a:t>
            </a:r>
            <a:r>
              <a:rPr altLang="en-US" b="1" sz="3600" lang="en-IN">
                <a:solidFill>
                  <a:srgbClr val="36363D"/>
                </a:solidFill>
              </a:rPr>
              <a:t>হ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উ</a:t>
            </a:r>
            <a:r>
              <a:rPr altLang="en-US" b="1" sz="3600" lang="en-IN">
                <a:solidFill>
                  <a:srgbClr val="36363D"/>
                </a:solidFill>
              </a:rPr>
              <a:t>ল</a:t>
            </a:r>
            <a:r>
              <a:rPr altLang="en-US" b="1" sz="3600" lang="en-IN">
                <a:solidFill>
                  <a:srgbClr val="36363D"/>
                </a:solidFill>
              </a:rPr>
              <a:t>্ল</a:t>
            </a:r>
            <a:r>
              <a:rPr altLang="en-US" b="1" sz="3600" lang="en-IN">
                <a:solidFill>
                  <a:srgbClr val="36363D"/>
                </a:solidFill>
              </a:rPr>
              <a:t>েখ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ক</a:t>
            </a:r>
            <a:r>
              <a:rPr altLang="en-US" b="1" sz="3600" lang="en-IN">
                <a:solidFill>
                  <a:srgbClr val="36363D"/>
                </a:solidFill>
              </a:rPr>
              <a:t>র</a:t>
            </a:r>
            <a:r>
              <a:rPr altLang="en-US" b="1" sz="3600" lang="en-IN">
                <a:solidFill>
                  <a:srgbClr val="36363D"/>
                </a:solidFill>
              </a:rPr>
              <a:t>।</a:t>
            </a:r>
            <a:endParaRPr lang="en-IN"/>
          </a:p>
        </p:txBody>
      </p:sp>
      <p:sp>
        <p:nvSpPr>
          <p:cNvPr id="1048632" name=""/>
          <p:cNvSpPr/>
          <p:nvPr/>
        </p:nvSpPr>
        <p:spPr>
          <a:xfrm>
            <a:off x="4068705" y="1905000"/>
            <a:ext cx="948533" cy="1739833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/>
        </p:nvSpPr>
        <p:spPr>
          <a:xfrm>
            <a:off x="216477" y="269635"/>
            <a:ext cx="8568171" cy="6331708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IN">
                <a:solidFill>
                  <a:srgbClr val="6600CC"/>
                </a:solidFill>
              </a:rPr>
              <a:t>জ</a:t>
            </a:r>
            <a:r>
              <a:rPr altLang="en-US" sz="3600" lang="en-IN">
                <a:solidFill>
                  <a:srgbClr val="6600CC"/>
                </a:solidFill>
              </a:rPr>
              <a:t>ন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IN">
                <a:solidFill>
                  <a:srgbClr val="6600CC"/>
                </a:solidFill>
              </a:rPr>
              <a:t>ল</a:t>
            </a:r>
            <a:r>
              <a:rPr altLang="en-US" sz="3600" lang="en-IN">
                <a:solidFill>
                  <a:srgbClr val="6600CC"/>
                </a:solidFill>
              </a:rPr>
              <a:t>্যাণ</a:t>
            </a:r>
            <a:r>
              <a:rPr altLang="en-US" sz="3600" lang="en-IN">
                <a:solidFill>
                  <a:srgbClr val="6600CC"/>
                </a:solidFill>
              </a:rPr>
              <a:t>ম</a:t>
            </a:r>
            <a:r>
              <a:rPr altLang="en-US" sz="3600" lang="en-IN">
                <a:solidFill>
                  <a:srgbClr val="6600CC"/>
                </a:solidFill>
              </a:rPr>
              <a:t>ূ</a:t>
            </a:r>
            <a:r>
              <a:rPr altLang="en-US" sz="3600" lang="en-IN">
                <a:solidFill>
                  <a:srgbClr val="6600CC"/>
                </a:solidFill>
              </a:rPr>
              <a:t>ল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US">
                <a:solidFill>
                  <a:srgbClr val="6600CC"/>
                </a:solidFill>
              </a:rPr>
              <a:t>,</a:t>
            </a:r>
            <a:r>
              <a:rPr altLang="en-US" sz="3600" lang="en-IN">
                <a:solidFill>
                  <a:srgbClr val="6600CC"/>
                </a:solidFill>
              </a:rPr>
              <a:t>উ</a:t>
            </a:r>
            <a:r>
              <a:rPr altLang="en-US" sz="3600" lang="en-IN">
                <a:solidFill>
                  <a:srgbClr val="6600CC"/>
                </a:solidFill>
              </a:rPr>
              <a:t>ন</a:t>
            </a:r>
            <a:r>
              <a:rPr altLang="en-US" sz="3600" lang="en-IN">
                <a:solidFill>
                  <a:srgbClr val="6600CC"/>
                </a:solidFill>
              </a:rPr>
              <a:t>্ন</a:t>
            </a:r>
            <a:r>
              <a:rPr altLang="en-US" sz="3600" lang="en-IN">
                <a:solidFill>
                  <a:srgbClr val="6600CC"/>
                </a:solidFill>
              </a:rPr>
              <a:t>য়ন</a:t>
            </a:r>
            <a:r>
              <a:rPr altLang="en-US" sz="3600" lang="en-IN">
                <a:solidFill>
                  <a:srgbClr val="6600CC"/>
                </a:solidFill>
              </a:rPr>
              <a:t>ম</a:t>
            </a:r>
            <a:r>
              <a:rPr altLang="en-US" sz="3600" lang="en-IN">
                <a:solidFill>
                  <a:srgbClr val="6600CC"/>
                </a:solidFill>
              </a:rPr>
              <a:t>ূ</a:t>
            </a:r>
            <a:r>
              <a:rPr altLang="en-US" sz="3600" lang="en-IN">
                <a:solidFill>
                  <a:srgbClr val="6600CC"/>
                </a:solidFill>
              </a:rPr>
              <a:t>ল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US">
                <a:solidFill>
                  <a:srgbClr val="6600CC"/>
                </a:solidFill>
              </a:rPr>
              <a:t>,</a:t>
            </a:r>
            <a:r>
              <a:rPr altLang="en-US" sz="3600" lang="en-IN">
                <a:solidFill>
                  <a:srgbClr val="6600CC"/>
                </a:solidFill>
              </a:rPr>
              <a:t>ব</a:t>
            </a:r>
            <a:r>
              <a:rPr altLang="en-US" sz="3600" lang="en-IN">
                <a:solidFill>
                  <a:srgbClr val="6600CC"/>
                </a:solidFill>
              </a:rPr>
              <a:t>ি</a:t>
            </a:r>
            <a:r>
              <a:rPr altLang="en-US" sz="3600" lang="en-IN">
                <a:solidFill>
                  <a:srgbClr val="6600CC"/>
                </a:solidFill>
              </a:rPr>
              <a:t>চ</a:t>
            </a:r>
            <a:r>
              <a:rPr altLang="en-US" sz="3600" lang="en-IN">
                <a:solidFill>
                  <a:srgbClr val="6600CC"/>
                </a:solidFill>
              </a:rPr>
              <a:t>ার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IN">
                <a:solidFill>
                  <a:srgbClr val="6600CC"/>
                </a:solidFill>
              </a:rPr>
              <a:t>জ</a:t>
            </a:r>
            <a:r>
              <a:rPr altLang="en-US" sz="3600" lang="en-US">
                <a:solidFill>
                  <a:srgbClr val="6600CC"/>
                </a:solidFill>
              </a:rPr>
              <a:t>, </a:t>
            </a:r>
            <a:r>
              <a:rPr altLang="en-US" sz="3600" lang="en-IN">
                <a:solidFill>
                  <a:srgbClr val="6600CC"/>
                </a:solidFill>
              </a:rPr>
              <a:t>ত</a:t>
            </a:r>
            <a:r>
              <a:rPr altLang="en-US" sz="3600" lang="en-IN">
                <a:solidFill>
                  <a:srgbClr val="6600CC"/>
                </a:solidFill>
              </a:rPr>
              <a:t>থ</a:t>
            </a:r>
            <a:r>
              <a:rPr altLang="en-US" sz="3600" lang="en-IN">
                <a:solidFill>
                  <a:srgbClr val="6600CC"/>
                </a:solidFill>
              </a:rPr>
              <a:t>্য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প</a:t>
            </a:r>
            <a:r>
              <a:rPr altLang="en-US" sz="3600" lang="en-IN">
                <a:solidFill>
                  <a:srgbClr val="6600CC"/>
                </a:solidFill>
              </a:rPr>
              <a:t>্র</a:t>
            </a:r>
            <a:r>
              <a:rPr altLang="en-US" sz="3600" lang="en-IN">
                <a:solidFill>
                  <a:srgbClr val="6600CC"/>
                </a:solidFill>
              </a:rPr>
              <a:t>চ</a:t>
            </a:r>
            <a:r>
              <a:rPr altLang="en-US" sz="3600" lang="en-IN">
                <a:solidFill>
                  <a:srgbClr val="6600CC"/>
                </a:solidFill>
              </a:rPr>
              <a:t>ার</a:t>
            </a:r>
            <a:r>
              <a:rPr altLang="en-US" sz="3600" lang="en-US">
                <a:solidFill>
                  <a:srgbClr val="6600CC"/>
                </a:solidFill>
              </a:rPr>
              <a:t>, </a:t>
            </a:r>
            <a:r>
              <a:rPr altLang="en-US" sz="3600" lang="en-IN">
                <a:solidFill>
                  <a:srgbClr val="6600CC"/>
                </a:solidFill>
              </a:rPr>
              <a:t>খ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IN">
                <a:solidFill>
                  <a:srgbClr val="6600CC"/>
                </a:solidFill>
              </a:rPr>
              <a:t>জ</a:t>
            </a:r>
            <a:r>
              <a:rPr altLang="en-US" sz="3600" lang="en-IN">
                <a:solidFill>
                  <a:srgbClr val="6600CC"/>
                </a:solidFill>
              </a:rPr>
              <a:t>ন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ও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IN">
                <a:solidFill>
                  <a:srgbClr val="6600CC"/>
                </a:solidFill>
              </a:rPr>
              <a:t>র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আ</a:t>
            </a:r>
            <a:r>
              <a:rPr altLang="en-US" sz="3600" lang="en-IN">
                <a:solidFill>
                  <a:srgbClr val="6600CC"/>
                </a:solidFill>
              </a:rPr>
              <a:t>দ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IN">
                <a:solidFill>
                  <a:srgbClr val="6600CC"/>
                </a:solidFill>
              </a:rPr>
              <a:t>য়</a:t>
            </a:r>
            <a:r>
              <a:rPr altLang="en-US" sz="3600" lang="en-US">
                <a:solidFill>
                  <a:srgbClr val="6600CC"/>
                </a:solidFill>
              </a:rPr>
              <a:t>, </a:t>
            </a:r>
            <a:r>
              <a:rPr altLang="en-US" sz="3600" lang="en-IN">
                <a:solidFill>
                  <a:srgbClr val="6600CC"/>
                </a:solidFill>
              </a:rPr>
              <a:t>শ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IN">
                <a:solidFill>
                  <a:srgbClr val="6600CC"/>
                </a:solidFill>
              </a:rPr>
              <a:t>ন</a:t>
            </a:r>
            <a:r>
              <a:rPr altLang="en-US" sz="3600" lang="en-IN">
                <a:solidFill>
                  <a:srgbClr val="6600CC"/>
                </a:solidFill>
              </a:rPr>
              <a:t>্তি</a:t>
            </a:r>
            <a:r>
              <a:rPr altLang="en-US" sz="3600" lang="en-IN">
                <a:solidFill>
                  <a:srgbClr val="6600CC"/>
                </a:solidFill>
              </a:rPr>
              <a:t>রক্ষ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US">
                <a:solidFill>
                  <a:srgbClr val="6600CC"/>
                </a:solidFill>
              </a:rPr>
              <a:t>, </a:t>
            </a:r>
            <a:r>
              <a:rPr altLang="en-US" sz="3600" lang="en-IN">
                <a:solidFill>
                  <a:srgbClr val="6600CC"/>
                </a:solidFill>
              </a:rPr>
              <a:t>শিক্ষ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US">
                <a:solidFill>
                  <a:srgbClr val="6600CC"/>
                </a:solidFill>
              </a:rPr>
              <a:t>, </a:t>
            </a:r>
            <a:r>
              <a:rPr altLang="en-US" sz="3600" lang="en-IN">
                <a:solidFill>
                  <a:srgbClr val="6600CC"/>
                </a:solidFill>
              </a:rPr>
              <a:t>প</a:t>
            </a:r>
            <a:r>
              <a:rPr altLang="en-US" sz="3600" lang="en-IN">
                <a:solidFill>
                  <a:srgbClr val="6600CC"/>
                </a:solidFill>
              </a:rPr>
              <a:t>র</a:t>
            </a:r>
            <a:r>
              <a:rPr altLang="en-US" sz="3600" lang="en-IN">
                <a:solidFill>
                  <a:srgbClr val="6600CC"/>
                </a:solidFill>
              </a:rPr>
              <a:t>ি</a:t>
            </a:r>
            <a:r>
              <a:rPr altLang="en-US" sz="3600" lang="en-IN">
                <a:solidFill>
                  <a:srgbClr val="6600CC"/>
                </a:solidFill>
              </a:rPr>
              <a:t>ব</a:t>
            </a:r>
            <a:r>
              <a:rPr altLang="en-US" sz="3600" lang="en-IN">
                <a:solidFill>
                  <a:srgbClr val="6600CC"/>
                </a:solidFill>
              </a:rPr>
              <a:t>ার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প</a:t>
            </a:r>
            <a:r>
              <a:rPr altLang="en-US" sz="3600" lang="en-IN">
                <a:solidFill>
                  <a:srgbClr val="6600CC"/>
                </a:solidFill>
              </a:rPr>
              <a:t>র</a:t>
            </a:r>
            <a:r>
              <a:rPr altLang="en-US" sz="3600" lang="en-IN">
                <a:solidFill>
                  <a:srgbClr val="6600CC"/>
                </a:solidFill>
              </a:rPr>
              <a:t>ি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IN">
                <a:solidFill>
                  <a:srgbClr val="6600CC"/>
                </a:solidFill>
              </a:rPr>
              <a:t>ল্পনা</a:t>
            </a:r>
            <a:r>
              <a:rPr altLang="en-US" sz="3600" lang="en-US">
                <a:solidFill>
                  <a:srgbClr val="6600CC"/>
                </a:solidFill>
              </a:rPr>
              <a:t>, </a:t>
            </a:r>
            <a:r>
              <a:rPr altLang="en-US" sz="3600" lang="en-IN">
                <a:solidFill>
                  <a:srgbClr val="6600CC"/>
                </a:solidFill>
              </a:rPr>
              <a:t>জনস্বাস্থ্য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রক্ষ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IN">
                <a:solidFill>
                  <a:srgbClr val="6600CC"/>
                </a:solidFill>
              </a:rPr>
              <a:t>ম</a:t>
            </a:r>
            <a:r>
              <a:rPr altLang="en-US" sz="3600" lang="en-IN">
                <a:solidFill>
                  <a:srgbClr val="6600CC"/>
                </a:solidFill>
              </a:rPr>
              <a:t>ূ</a:t>
            </a:r>
            <a:r>
              <a:rPr altLang="en-US" sz="3600" lang="en-IN">
                <a:solidFill>
                  <a:srgbClr val="6600CC"/>
                </a:solidFill>
              </a:rPr>
              <a:t>ল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r>
              <a:rPr altLang="en-US" sz="3600" lang="en-IN">
                <a:solidFill>
                  <a:srgbClr val="6600CC"/>
                </a:solidFill>
              </a:rPr>
              <a:t>ক</a:t>
            </a:r>
            <a:r>
              <a:rPr altLang="en-US" sz="3600" lang="en-IN">
                <a:solidFill>
                  <a:srgbClr val="6600CC"/>
                </a:solidFill>
              </a:rPr>
              <a:t>া</a:t>
            </a:r>
            <a:r>
              <a:rPr altLang="en-US" sz="3600" lang="en-IN">
                <a:solidFill>
                  <a:srgbClr val="6600CC"/>
                </a:solidFill>
              </a:rPr>
              <a:t>জ</a:t>
            </a:r>
            <a:r>
              <a:rPr altLang="en-US" sz="3600" lang="en-IN">
                <a:solidFill>
                  <a:srgbClr val="6600CC"/>
                </a:solidFill>
              </a:rPr>
              <a:t>। </a:t>
            </a:r>
            <a:r>
              <a:rPr altLang="en-US" sz="3600" lang="en-US">
                <a:solidFill>
                  <a:srgbClr val="6600CC"/>
                </a:solidFill>
              </a:rPr>
              <a:t> </a:t>
            </a:r>
            <a:endParaRPr lang="en-IN"/>
          </a:p>
        </p:txBody>
      </p:sp>
      <p:sp>
        <p:nvSpPr>
          <p:cNvPr id="1048634" name=""/>
          <p:cNvSpPr/>
          <p:nvPr/>
        </p:nvSpPr>
        <p:spPr>
          <a:xfrm>
            <a:off x="1368336" y="464322"/>
            <a:ext cx="5978439" cy="1509976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008000"/>
                </a:solidFill>
              </a:rPr>
              <a:t>ই</a:t>
            </a:r>
            <a:r>
              <a:rPr altLang="en-US" b="1" sz="4000" lang="en-IN">
                <a:solidFill>
                  <a:srgbClr val="008000"/>
                </a:solidFill>
              </a:rPr>
              <a:t>উ</a:t>
            </a:r>
            <a:r>
              <a:rPr altLang="en-US" b="1" sz="4000" lang="en-IN">
                <a:solidFill>
                  <a:srgbClr val="008000"/>
                </a:solidFill>
              </a:rPr>
              <a:t>নিয়ন</a:t>
            </a:r>
            <a:r>
              <a:rPr altLang="en-US" b="1" sz="4000" lang="en-US">
                <a:solidFill>
                  <a:srgbClr val="008000"/>
                </a:solidFill>
              </a:rPr>
              <a:t> </a:t>
            </a:r>
            <a:r>
              <a:rPr altLang="en-US" b="1" sz="4000" lang="en-IN">
                <a:solidFill>
                  <a:srgbClr val="008000"/>
                </a:solidFill>
              </a:rPr>
              <a:t>পরিষদের</a:t>
            </a:r>
            <a:r>
              <a:rPr altLang="en-US" b="1" sz="4000" lang="en-US">
                <a:solidFill>
                  <a:srgbClr val="008000"/>
                </a:solidFill>
              </a:rPr>
              <a:t> </a:t>
            </a:r>
            <a:r>
              <a:rPr altLang="en-US" b="1" sz="4000" lang="en-IN">
                <a:solidFill>
                  <a:srgbClr val="008000"/>
                </a:solidFill>
              </a:rPr>
              <a:t>কাজ</a:t>
            </a:r>
            <a:r>
              <a:rPr altLang="en-US" b="1" sz="4000" lang="en-US">
                <a:solidFill>
                  <a:srgbClr val="008000"/>
                </a:solidFill>
              </a:rPr>
              <a:t> </a:t>
            </a:r>
            <a:r>
              <a:rPr altLang="en-US" b="1" sz="4000" lang="en-IN">
                <a:solidFill>
                  <a:srgbClr val="008000"/>
                </a:solidFill>
              </a:rPr>
              <a:t>সমূহ</a:t>
            </a:r>
            <a:r>
              <a:rPr altLang="en-US" b="1" sz="4000" lang="en-US">
                <a:solidFill>
                  <a:srgbClr val="008000"/>
                </a:solidFill>
              </a:rPr>
              <a:t> </a:t>
            </a:r>
            <a:r>
              <a:rPr altLang="en-US" b="1" sz="4000" lang="en-IN">
                <a:solidFill>
                  <a:srgbClr val="008000"/>
                </a:solidFill>
              </a:rPr>
              <a:t>নিম্নরূপ</a:t>
            </a:r>
            <a:r>
              <a:rPr altLang="en-US" b="1" sz="4000" lang="en-US">
                <a:solidFill>
                  <a:srgbClr val="008000"/>
                </a:solidFill>
              </a:rPr>
              <a:t>-</a:t>
            </a:r>
            <a:r>
              <a:rPr altLang="en-US" b="1" sz="4000" lang="en-US">
                <a:solidFill>
                  <a:srgbClr val="00800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/>
        </p:nvSpPr>
        <p:spPr>
          <a:xfrm>
            <a:off x="151534" y="139844"/>
            <a:ext cx="8866909" cy="643553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36" name=""/>
          <p:cNvSpPr/>
          <p:nvPr/>
        </p:nvSpPr>
        <p:spPr>
          <a:xfrm>
            <a:off x="1673613" y="295594"/>
            <a:ext cx="5465325" cy="1153054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0000FF"/>
                </a:solidFill>
              </a:rPr>
              <a:t>দ</a:t>
            </a:r>
            <a:r>
              <a:rPr altLang="en-US" b="1" sz="4000" lang="en-IN">
                <a:solidFill>
                  <a:srgbClr val="0000FF"/>
                </a:solidFill>
              </a:rPr>
              <a:t>ল</a:t>
            </a:r>
            <a:r>
              <a:rPr altLang="en-US" b="1" sz="4000" lang="en-IN">
                <a:solidFill>
                  <a:srgbClr val="0000FF"/>
                </a:solidFill>
              </a:rPr>
              <a:t>ীয়</a:t>
            </a:r>
            <a:r>
              <a:rPr altLang="en-US" b="1" sz="4000" lang="en-US">
                <a:solidFill>
                  <a:srgbClr val="0000FF"/>
                </a:solidFill>
              </a:rPr>
              <a:t> </a:t>
            </a:r>
            <a:r>
              <a:rPr altLang="en-US" b="1" sz="4000" lang="en-IN">
                <a:solidFill>
                  <a:srgbClr val="0000FF"/>
                </a:solidFill>
              </a:rPr>
              <a:t>কাজ</a:t>
            </a:r>
            <a:r>
              <a:rPr altLang="en-US" b="1" sz="4000" lang="en-US">
                <a:solidFill>
                  <a:srgbClr val="0000FF"/>
                </a:solidFill>
              </a:rPr>
              <a:t>-</a:t>
            </a:r>
            <a:r>
              <a:rPr altLang="en-US" b="1" sz="4000" lang="en-US">
                <a:solidFill>
                  <a:srgbClr val="0000FF"/>
                </a:solidFill>
              </a:rPr>
              <a:t> </a:t>
            </a:r>
            <a:endParaRPr sz="4000" lang="en-IN"/>
          </a:p>
        </p:txBody>
      </p:sp>
      <p:sp>
        <p:nvSpPr>
          <p:cNvPr id="1048637" name=""/>
          <p:cNvSpPr/>
          <p:nvPr/>
        </p:nvSpPr>
        <p:spPr>
          <a:xfrm>
            <a:off x="1178552" y="3792768"/>
            <a:ext cx="6120972" cy="2406224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00B050"/>
                </a:solidFill>
              </a:rPr>
              <a:t>ই</a:t>
            </a:r>
            <a:r>
              <a:rPr altLang="en-US" b="1" sz="3600" lang="en-IN">
                <a:solidFill>
                  <a:srgbClr val="00B050"/>
                </a:solidFill>
              </a:rPr>
              <a:t>উ</a:t>
            </a:r>
            <a:r>
              <a:rPr altLang="en-US" b="1" sz="3600" lang="en-IN">
                <a:solidFill>
                  <a:srgbClr val="00B050"/>
                </a:solidFill>
              </a:rPr>
              <a:t>নিয়ন</a:t>
            </a:r>
            <a:r>
              <a:rPr altLang="en-US" b="1" sz="3600" lang="en-US">
                <a:solidFill>
                  <a:srgbClr val="00B050"/>
                </a:solidFill>
              </a:rPr>
              <a:t> </a:t>
            </a:r>
            <a:r>
              <a:rPr altLang="en-US" b="1" sz="3600" lang="en-IN">
                <a:solidFill>
                  <a:srgbClr val="00B050"/>
                </a:solidFill>
              </a:rPr>
              <a:t>পরিষদের</a:t>
            </a:r>
            <a:r>
              <a:rPr altLang="en-US" b="1" sz="3600" lang="en-US">
                <a:solidFill>
                  <a:srgbClr val="00B050"/>
                </a:solidFill>
              </a:rPr>
              <a:t> </a:t>
            </a:r>
            <a:r>
              <a:rPr altLang="en-US" b="1" sz="3600" lang="en-IN">
                <a:solidFill>
                  <a:srgbClr val="00B050"/>
                </a:solidFill>
              </a:rPr>
              <a:t>গঠ</a:t>
            </a:r>
            <a:r>
              <a:rPr altLang="en-US" b="1" sz="3600" lang="en-IN">
                <a:solidFill>
                  <a:srgbClr val="00B050"/>
                </a:solidFill>
              </a:rPr>
              <a:t>ন</a:t>
            </a:r>
            <a:r>
              <a:rPr altLang="en-US" b="1" sz="3600" lang="en-US">
                <a:solidFill>
                  <a:srgbClr val="00B050"/>
                </a:solidFill>
              </a:rPr>
              <a:t> </a:t>
            </a:r>
            <a:r>
              <a:rPr altLang="en-US" b="1" sz="3600" lang="en-IN">
                <a:solidFill>
                  <a:srgbClr val="00B050"/>
                </a:solidFill>
              </a:rPr>
              <a:t>কাঠ</a:t>
            </a:r>
            <a:r>
              <a:rPr altLang="en-US" b="1" sz="3600" lang="en-IN">
                <a:solidFill>
                  <a:srgbClr val="00B050"/>
                </a:solidFill>
              </a:rPr>
              <a:t>ামো</a:t>
            </a:r>
            <a:r>
              <a:rPr altLang="en-US" b="1" sz="3600" lang="en-US">
                <a:solidFill>
                  <a:srgbClr val="00B050"/>
                </a:solidFill>
              </a:rPr>
              <a:t> </a:t>
            </a:r>
            <a:r>
              <a:rPr altLang="en-US" b="1" sz="3600" lang="en-IN">
                <a:solidFill>
                  <a:srgbClr val="00B050"/>
                </a:solidFill>
              </a:rPr>
              <a:t>বর্ণনা</a:t>
            </a:r>
            <a:r>
              <a:rPr altLang="en-US" b="1" sz="3600" lang="en-US">
                <a:solidFill>
                  <a:srgbClr val="00B050"/>
                </a:solidFill>
              </a:rPr>
              <a:t> </a:t>
            </a:r>
            <a:r>
              <a:rPr altLang="en-US" b="1" sz="3600" lang="en-IN">
                <a:solidFill>
                  <a:srgbClr val="00B050"/>
                </a:solidFill>
              </a:rPr>
              <a:t>কর</a:t>
            </a:r>
            <a:r>
              <a:rPr altLang="en-US" b="1" sz="3600" lang="en-IN">
                <a:solidFill>
                  <a:srgbClr val="00B050"/>
                </a:solidFill>
              </a:rPr>
              <a:t>।</a:t>
            </a:r>
            <a:r>
              <a:rPr altLang="en-US" b="1" sz="3600" lang="en-US">
                <a:solidFill>
                  <a:srgbClr val="00B050"/>
                </a:solidFill>
              </a:rPr>
              <a:t> </a:t>
            </a:r>
            <a:endParaRPr lang="en-IN"/>
          </a:p>
        </p:txBody>
      </p:sp>
      <p:sp>
        <p:nvSpPr>
          <p:cNvPr id="1048638" name=""/>
          <p:cNvSpPr/>
          <p:nvPr/>
        </p:nvSpPr>
        <p:spPr>
          <a:xfrm>
            <a:off x="3669988" y="1424773"/>
            <a:ext cx="1193390" cy="2205345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"/>
          <p:cNvSpPr/>
          <p:nvPr/>
        </p:nvSpPr>
        <p:spPr>
          <a:xfrm>
            <a:off x="359352" y="165803"/>
            <a:ext cx="8412307" cy="6474477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r>
              <a:rPr altLang="en-US" b="1" sz="3200" lang="en-IN">
                <a:solidFill>
                  <a:srgbClr val="008000"/>
                </a:solidFill>
              </a:rPr>
              <a:t>স্থ</a:t>
            </a:r>
            <a:r>
              <a:rPr altLang="en-US" b="1" sz="3200" lang="en-IN">
                <a:solidFill>
                  <a:srgbClr val="008000"/>
                </a:solidFill>
              </a:rPr>
              <a:t>ানীয়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সরকা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প্রাথ</a:t>
            </a:r>
            <a:r>
              <a:rPr altLang="en-US" b="1" sz="3200" lang="en-IN">
                <a:solidFill>
                  <a:srgbClr val="008000"/>
                </a:solidFill>
              </a:rPr>
              <a:t>মিক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্ত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হ</a:t>
            </a:r>
            <a:r>
              <a:rPr altLang="en-US" b="1" sz="3200" lang="en-IN">
                <a:solidFill>
                  <a:srgbClr val="008000"/>
                </a:solidFill>
              </a:rPr>
              <a:t>ল</a:t>
            </a:r>
            <a:r>
              <a:rPr altLang="en-US" b="1" sz="3200" lang="en-IN">
                <a:solidFill>
                  <a:srgbClr val="008000"/>
                </a:solidFill>
              </a:rPr>
              <a:t>ো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ই</a:t>
            </a:r>
            <a:r>
              <a:rPr altLang="en-US" b="1" sz="3200" lang="en-IN">
                <a:solidFill>
                  <a:srgbClr val="008000"/>
                </a:solidFill>
              </a:rPr>
              <a:t>উ</a:t>
            </a:r>
            <a:r>
              <a:rPr altLang="en-US" b="1" sz="3200" lang="en-IN">
                <a:solidFill>
                  <a:srgbClr val="008000"/>
                </a:solidFill>
              </a:rPr>
              <a:t>নিয়ন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পরিষদ</a:t>
            </a:r>
            <a:r>
              <a:rPr altLang="en-US" b="1" sz="3200" lang="en-IN">
                <a:solidFill>
                  <a:srgbClr val="008000"/>
                </a:solidFill>
              </a:rPr>
              <a:t>।</a:t>
            </a:r>
            <a:r>
              <a:rPr altLang="en-US" b="1" sz="3200" lang="en-IN">
                <a:solidFill>
                  <a:srgbClr val="008000"/>
                </a:solidFill>
              </a:rPr>
              <a:t>ক</a:t>
            </a:r>
            <a:r>
              <a:rPr altLang="en-US" b="1" sz="3200" lang="en-IN">
                <a:solidFill>
                  <a:srgbClr val="008000"/>
                </a:solidFill>
              </a:rPr>
              <a:t>য়</a:t>
            </a:r>
            <a:r>
              <a:rPr altLang="en-US" b="1" sz="3200" lang="en-IN">
                <a:solidFill>
                  <a:srgbClr val="008000"/>
                </a:solidFill>
              </a:rPr>
              <a:t>েকটি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গ</a:t>
            </a:r>
            <a:r>
              <a:rPr altLang="en-US" b="1" sz="3200" lang="en-IN">
                <a:solidFill>
                  <a:srgbClr val="008000"/>
                </a:solidFill>
              </a:rPr>
              <a:t>্র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IN">
                <a:solidFill>
                  <a:srgbClr val="008000"/>
                </a:solidFill>
              </a:rPr>
              <a:t>িয়ে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এ</a:t>
            </a:r>
            <a:r>
              <a:rPr altLang="en-US" b="1" sz="3200" lang="en-IN">
                <a:solidFill>
                  <a:srgbClr val="008000"/>
                </a:solidFill>
              </a:rPr>
              <a:t>ক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IN">
                <a:solidFill>
                  <a:srgbClr val="008000"/>
                </a:solidFill>
              </a:rPr>
              <a:t>ক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ই</a:t>
            </a:r>
            <a:r>
              <a:rPr altLang="en-US" b="1" sz="3200" lang="en-IN">
                <a:solidFill>
                  <a:srgbClr val="008000"/>
                </a:solidFill>
              </a:rPr>
              <a:t>উ</a:t>
            </a:r>
            <a:r>
              <a:rPr altLang="en-US" b="1" sz="3200" lang="en-IN">
                <a:solidFill>
                  <a:srgbClr val="008000"/>
                </a:solidFill>
              </a:rPr>
              <a:t>নিয়ন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গঠ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IN">
                <a:solidFill>
                  <a:srgbClr val="008000"/>
                </a:solidFill>
              </a:rPr>
              <a:t>ত</a:t>
            </a:r>
            <a:r>
              <a:rPr altLang="en-US" b="1" sz="3200" lang="en-IN">
                <a:solidFill>
                  <a:srgbClr val="008000"/>
                </a:solidFill>
              </a:rPr>
              <a:t>। </a:t>
            </a:r>
            <a:r>
              <a:rPr altLang="en-US" b="1" sz="3200" lang="en-IN">
                <a:solidFill>
                  <a:srgbClr val="008000"/>
                </a:solidFill>
              </a:rPr>
              <a:t>দেশ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বর্ত</a:t>
            </a:r>
            <a:r>
              <a:rPr altLang="en-US" b="1" sz="3200" lang="en-IN">
                <a:solidFill>
                  <a:srgbClr val="008000"/>
                </a:solidFill>
              </a:rPr>
              <a:t>মানে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US">
                <a:solidFill>
                  <a:srgbClr val="008000"/>
                </a:solidFill>
              </a:rPr>
              <a:t>,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ই</a:t>
            </a:r>
            <a:r>
              <a:rPr altLang="en-US" b="1" sz="3200" lang="en-IN">
                <a:solidFill>
                  <a:srgbClr val="008000"/>
                </a:solidFill>
              </a:rPr>
              <a:t>উ</a:t>
            </a:r>
            <a:r>
              <a:rPr altLang="en-US" b="1" sz="3200" lang="en-IN">
                <a:solidFill>
                  <a:srgbClr val="008000"/>
                </a:solidFill>
              </a:rPr>
              <a:t>নিয়ন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পরিষদ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আ</a:t>
            </a:r>
            <a:r>
              <a:rPr altLang="en-US" b="1" sz="3200" lang="en-IN">
                <a:solidFill>
                  <a:srgbClr val="008000"/>
                </a:solidFill>
              </a:rPr>
              <a:t>ছে</a:t>
            </a:r>
            <a:r>
              <a:rPr altLang="en-US" b="1" sz="3200" lang="en-IN">
                <a:solidFill>
                  <a:srgbClr val="008000"/>
                </a:solidFill>
              </a:rPr>
              <a:t>। </a:t>
            </a:r>
            <a:r>
              <a:rPr altLang="en-US" b="1" sz="3200" lang="en-IN">
                <a:solidFill>
                  <a:srgbClr val="008000"/>
                </a:solidFill>
              </a:rPr>
              <a:t>ই</a:t>
            </a:r>
            <a:r>
              <a:rPr altLang="en-US" b="1" sz="3200" lang="en-IN">
                <a:solidFill>
                  <a:srgbClr val="008000"/>
                </a:solidFill>
              </a:rPr>
              <a:t>উ</a:t>
            </a:r>
            <a:r>
              <a:rPr altLang="en-US" b="1" sz="3200" lang="en-IN">
                <a:solidFill>
                  <a:srgbClr val="008000"/>
                </a:solidFill>
              </a:rPr>
              <a:t>নিয়ন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পরিষদ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হ</a:t>
            </a:r>
            <a:r>
              <a:rPr altLang="en-US" b="1" sz="3200" lang="en-IN">
                <a:solidFill>
                  <a:srgbClr val="008000"/>
                </a:solidFill>
              </a:rPr>
              <a:t>ল</a:t>
            </a:r>
            <a:r>
              <a:rPr altLang="en-US" b="1" sz="3200" lang="en-IN">
                <a:solidFill>
                  <a:srgbClr val="008000"/>
                </a:solidFill>
              </a:rPr>
              <a:t>ো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গ</a:t>
            </a:r>
            <a:r>
              <a:rPr altLang="en-US" b="1" sz="3200" lang="en-IN">
                <a:solidFill>
                  <a:srgbClr val="008000"/>
                </a:solidFill>
              </a:rPr>
              <a:t>্র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IN">
                <a:solidFill>
                  <a:srgbClr val="008000"/>
                </a:solidFill>
              </a:rPr>
              <a:t>ীণ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এ</a:t>
            </a:r>
            <a:r>
              <a:rPr altLang="en-US" b="1" sz="3200" lang="en-IN">
                <a:solidFill>
                  <a:srgbClr val="008000"/>
                </a:solidFill>
              </a:rPr>
              <a:t>ল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কার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স্থ</a:t>
            </a:r>
            <a:r>
              <a:rPr altLang="en-US" b="1" sz="3200" lang="en-IN">
                <a:solidFill>
                  <a:srgbClr val="008000"/>
                </a:solidFill>
              </a:rPr>
              <a:t>ানীয়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সরকার</a:t>
            </a:r>
            <a:r>
              <a:rPr altLang="en-US" b="1" sz="3200" lang="en-IN">
                <a:solidFill>
                  <a:srgbClr val="008000"/>
                </a:solidFill>
              </a:rPr>
              <a:t>। </a:t>
            </a:r>
            <a:r>
              <a:rPr altLang="en-US" b="1" sz="3200" lang="en-IN">
                <a:solidFill>
                  <a:srgbClr val="008000"/>
                </a:solidFill>
              </a:rPr>
              <a:t>গ</a:t>
            </a:r>
            <a:r>
              <a:rPr altLang="en-US" b="1" sz="3200" lang="en-IN">
                <a:solidFill>
                  <a:srgbClr val="008000"/>
                </a:solidFill>
              </a:rPr>
              <a:t>্র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IN">
                <a:solidFill>
                  <a:srgbClr val="008000"/>
                </a:solidFill>
              </a:rPr>
              <a:t>ীণ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্য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দ</a:t>
            </a:r>
            <a:r>
              <a:rPr altLang="en-US" b="1" sz="3200" lang="en-IN">
                <a:solidFill>
                  <a:srgbClr val="008000"/>
                </a:solidFill>
              </a:rPr>
              <a:t>ূ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IN">
                <a:solidFill>
                  <a:srgbClr val="008000"/>
                </a:solidFill>
              </a:rPr>
              <a:t>ী</a:t>
            </a:r>
            <a:r>
              <a:rPr altLang="en-US" b="1" sz="3200" lang="en-IN">
                <a:solidFill>
                  <a:srgbClr val="008000"/>
                </a:solidFill>
              </a:rPr>
              <a:t>করণ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ও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স্থ</a:t>
            </a:r>
            <a:r>
              <a:rPr altLang="en-US" b="1" sz="3200" lang="en-IN">
                <a:solidFill>
                  <a:srgbClr val="008000"/>
                </a:solidFill>
              </a:rPr>
              <a:t>ানীয়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পর্যায়ে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নেতৃ</a:t>
            </a:r>
            <a:r>
              <a:rPr altLang="en-US" b="1" sz="3200" lang="en-IN">
                <a:solidFill>
                  <a:srgbClr val="008000"/>
                </a:solidFill>
              </a:rPr>
              <a:t>ত</a:t>
            </a:r>
            <a:r>
              <a:rPr altLang="en-US" b="1" sz="3200" lang="en-IN">
                <a:solidFill>
                  <a:srgbClr val="008000"/>
                </a:solidFill>
              </a:rPr>
              <a:t>্ব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ব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IN">
                <a:solidFill>
                  <a:srgbClr val="008000"/>
                </a:solidFill>
              </a:rPr>
              <a:t>ক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শ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ও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গ</a:t>
            </a:r>
            <a:r>
              <a:rPr altLang="en-US" b="1" sz="3200" lang="en-IN">
                <a:solidFill>
                  <a:srgbClr val="008000"/>
                </a:solidFill>
              </a:rPr>
              <a:t>ণ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চ</a:t>
            </a:r>
            <a:r>
              <a:rPr altLang="en-US" b="1" sz="3200" lang="en-IN">
                <a:solidFill>
                  <a:srgbClr val="008000"/>
                </a:solidFill>
              </a:rPr>
              <a:t>েতনতা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বৃ</a:t>
            </a:r>
            <a:r>
              <a:rPr altLang="en-US" b="1" sz="3200" lang="en-IN">
                <a:solidFill>
                  <a:srgbClr val="008000"/>
                </a:solidFill>
              </a:rPr>
              <a:t>দ্ধি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এ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IN">
                <a:solidFill>
                  <a:srgbClr val="008000"/>
                </a:solidFill>
              </a:rPr>
              <a:t>ূ</a:t>
            </a:r>
            <a:r>
              <a:rPr altLang="en-US" b="1" sz="3200" lang="en-IN">
                <a:solidFill>
                  <a:srgbClr val="008000"/>
                </a:solidFill>
              </a:rPr>
              <a:t>ল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লক্ষ</a:t>
            </a:r>
            <a:r>
              <a:rPr altLang="en-US" b="1" sz="3200" lang="en-IN">
                <a:solidFill>
                  <a:srgbClr val="008000"/>
                </a:solidFill>
              </a:rPr>
              <a:t>্য</a:t>
            </a:r>
            <a:r>
              <a:rPr altLang="en-US" b="1" sz="3200" lang="en-IN">
                <a:solidFill>
                  <a:srgbClr val="008000"/>
                </a:solidFill>
              </a:rPr>
              <a:t>।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নির্ব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চ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IN">
                <a:solidFill>
                  <a:srgbClr val="008000"/>
                </a:solidFill>
              </a:rPr>
              <a:t>ত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১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জ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চ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IN">
                <a:solidFill>
                  <a:srgbClr val="008000"/>
                </a:solidFill>
              </a:rPr>
              <a:t>য়</a:t>
            </a:r>
            <a:r>
              <a:rPr altLang="en-US" b="1" sz="3200" lang="en-IN">
                <a:solidFill>
                  <a:srgbClr val="008000"/>
                </a:solidFill>
              </a:rPr>
              <a:t>া</a:t>
            </a:r>
            <a:r>
              <a:rPr altLang="en-US" b="1" sz="3200" lang="en-IN">
                <a:solidFill>
                  <a:srgbClr val="008000"/>
                </a:solidFill>
              </a:rPr>
              <a:t>রম্যান</a:t>
            </a:r>
            <a:r>
              <a:rPr altLang="en-US" b="1" sz="3200" lang="en-US">
                <a:solidFill>
                  <a:srgbClr val="008000"/>
                </a:solidFill>
              </a:rPr>
              <a:t>, </a:t>
            </a:r>
            <a:r>
              <a:rPr altLang="en-US" b="1" sz="3200" lang="en-IN">
                <a:solidFill>
                  <a:srgbClr val="008000"/>
                </a:solidFill>
              </a:rPr>
              <a:t>৯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ওয়ার্ড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থ</a:t>
            </a:r>
            <a:r>
              <a:rPr altLang="en-US" b="1" sz="3200" lang="en-IN">
                <a:solidFill>
                  <a:srgbClr val="008000"/>
                </a:solidFill>
              </a:rPr>
              <a:t>েকে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৯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জ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সদস্য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ও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সং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IN">
                <a:solidFill>
                  <a:srgbClr val="008000"/>
                </a:solidFill>
              </a:rPr>
              <a:t>ক্ষিত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আ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৩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জ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IN">
                <a:solidFill>
                  <a:srgbClr val="008000"/>
                </a:solidFill>
              </a:rPr>
              <a:t>হ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IN">
                <a:solidFill>
                  <a:srgbClr val="008000"/>
                </a:solidFill>
              </a:rPr>
              <a:t>লা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দ</a:t>
            </a:r>
            <a:r>
              <a:rPr altLang="en-US" b="1" sz="3200" lang="en-IN">
                <a:solidFill>
                  <a:srgbClr val="008000"/>
                </a:solidFill>
              </a:rPr>
              <a:t>স্য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হ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সর্ব</a:t>
            </a:r>
            <a:r>
              <a:rPr altLang="en-US" b="1" sz="3200" lang="en-IN">
                <a:solidFill>
                  <a:srgbClr val="008000"/>
                </a:solidFill>
              </a:rPr>
              <a:t>ম</a:t>
            </a:r>
            <a:r>
              <a:rPr altLang="en-US" b="1" sz="3200" lang="en-IN">
                <a:solidFill>
                  <a:srgbClr val="008000"/>
                </a:solidFill>
              </a:rPr>
              <a:t>োট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১</a:t>
            </a:r>
            <a:r>
              <a:rPr altLang="en-US" b="1" sz="3200" lang="en-IN">
                <a:solidFill>
                  <a:srgbClr val="008000"/>
                </a:solidFill>
              </a:rPr>
              <a:t>৩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জ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স</a:t>
            </a:r>
            <a:r>
              <a:rPr altLang="en-US" b="1" sz="3200" lang="en-IN">
                <a:solidFill>
                  <a:srgbClr val="008000"/>
                </a:solidFill>
              </a:rPr>
              <a:t>দ</a:t>
            </a:r>
            <a:r>
              <a:rPr altLang="en-US" b="1" sz="3200" lang="en-IN">
                <a:solidFill>
                  <a:srgbClr val="008000"/>
                </a:solidFill>
              </a:rPr>
              <a:t>স্য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ন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IN">
                <a:solidFill>
                  <a:srgbClr val="008000"/>
                </a:solidFill>
              </a:rPr>
              <a:t>য়ে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ই</a:t>
            </a:r>
            <a:r>
              <a:rPr altLang="en-US" b="1" sz="3200" lang="en-IN">
                <a:solidFill>
                  <a:srgbClr val="008000"/>
                </a:solidFill>
              </a:rPr>
              <a:t>উ</a:t>
            </a:r>
            <a:r>
              <a:rPr altLang="en-US" b="1" sz="3200" lang="en-IN">
                <a:solidFill>
                  <a:srgbClr val="008000"/>
                </a:solidFill>
              </a:rPr>
              <a:t>নিয়ন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পরিষদ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গঠ</a:t>
            </a:r>
            <a:r>
              <a:rPr altLang="en-US" b="1" sz="3200" lang="en-IN">
                <a:solidFill>
                  <a:srgbClr val="008000"/>
                </a:solidFill>
              </a:rPr>
              <a:t>িত</a:t>
            </a:r>
            <a:r>
              <a:rPr altLang="en-US" b="1" sz="3200" lang="en-IN">
                <a:solidFill>
                  <a:srgbClr val="008000"/>
                </a:solidFill>
              </a:rPr>
              <a:t>। 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 </a:t>
            </a:r>
            <a:endParaRPr lang="en-IN"/>
          </a:p>
        </p:txBody>
      </p:sp>
      <p:sp>
        <p:nvSpPr>
          <p:cNvPr id="1048640" name=""/>
          <p:cNvSpPr/>
          <p:nvPr/>
        </p:nvSpPr>
        <p:spPr>
          <a:xfrm>
            <a:off x="864761" y="321552"/>
            <a:ext cx="7019648" cy="1266840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sz="4000" lang="en-IN">
                <a:solidFill>
                  <a:srgbClr val="800000"/>
                </a:solidFill>
              </a:rPr>
              <a:t>ই</a:t>
            </a:r>
            <a:r>
              <a:rPr altLang="en-US" sz="4000" lang="en-IN">
                <a:solidFill>
                  <a:srgbClr val="800000"/>
                </a:solidFill>
              </a:rPr>
              <a:t>উ</a:t>
            </a:r>
            <a:r>
              <a:rPr altLang="en-US" sz="4000" lang="en-IN">
                <a:solidFill>
                  <a:srgbClr val="800000"/>
                </a:solidFill>
              </a:rPr>
              <a:t>নিয়ন</a:t>
            </a:r>
            <a:r>
              <a:rPr altLang="en-US" sz="4000" lang="en-US">
                <a:solidFill>
                  <a:srgbClr val="800000"/>
                </a:solidFill>
              </a:rPr>
              <a:t> </a:t>
            </a:r>
            <a:r>
              <a:rPr altLang="en-US" sz="4000" lang="en-IN">
                <a:solidFill>
                  <a:srgbClr val="800000"/>
                </a:solidFill>
              </a:rPr>
              <a:t>পরিষদের</a:t>
            </a:r>
            <a:r>
              <a:rPr altLang="en-US" sz="4000" lang="en-US">
                <a:solidFill>
                  <a:srgbClr val="800000"/>
                </a:solidFill>
              </a:rPr>
              <a:t> </a:t>
            </a:r>
            <a:r>
              <a:rPr altLang="en-US" sz="4000" lang="en-IN">
                <a:solidFill>
                  <a:srgbClr val="800000"/>
                </a:solidFill>
              </a:rPr>
              <a:t>গ</a:t>
            </a:r>
            <a:r>
              <a:rPr altLang="en-US" sz="4000" lang="en-IN">
                <a:solidFill>
                  <a:srgbClr val="800000"/>
                </a:solidFill>
              </a:rPr>
              <a:t>ঠন</a:t>
            </a:r>
            <a:r>
              <a:rPr altLang="en-US" sz="4000" lang="en-US">
                <a:solidFill>
                  <a:srgbClr val="800000"/>
                </a:solidFill>
              </a:rPr>
              <a:t> </a:t>
            </a:r>
            <a:r>
              <a:rPr altLang="en-US" sz="4000" lang="en-IN">
                <a:solidFill>
                  <a:srgbClr val="800000"/>
                </a:solidFill>
              </a:rPr>
              <a:t>কাঠামো</a:t>
            </a:r>
            <a:r>
              <a:rPr altLang="en-US" sz="4000" lang="en-US">
                <a:solidFill>
                  <a:srgbClr val="800000"/>
                </a:solidFill>
              </a:rPr>
              <a:t> </a:t>
            </a:r>
            <a:r>
              <a:rPr altLang="en-US" sz="4000" lang="en-IN">
                <a:solidFill>
                  <a:srgbClr val="800000"/>
                </a:solidFill>
              </a:rPr>
              <a:t>ন</a:t>
            </a:r>
            <a:r>
              <a:rPr altLang="en-US" sz="4000" lang="en-IN">
                <a:solidFill>
                  <a:srgbClr val="800000"/>
                </a:solidFill>
              </a:rPr>
              <a:t>ি</a:t>
            </a:r>
            <a:r>
              <a:rPr altLang="en-US" sz="4000" lang="en-IN">
                <a:solidFill>
                  <a:srgbClr val="800000"/>
                </a:solidFill>
              </a:rPr>
              <a:t>ম</a:t>
            </a:r>
            <a:r>
              <a:rPr altLang="en-US" sz="4000" lang="en-IN">
                <a:solidFill>
                  <a:srgbClr val="800000"/>
                </a:solidFill>
              </a:rPr>
              <a:t>্ন</a:t>
            </a:r>
            <a:r>
              <a:rPr altLang="en-US" sz="4000" lang="en-IN">
                <a:solidFill>
                  <a:srgbClr val="800000"/>
                </a:solidFill>
              </a:rPr>
              <a:t>র</a:t>
            </a:r>
            <a:r>
              <a:rPr altLang="en-US" sz="4000" lang="en-IN">
                <a:solidFill>
                  <a:srgbClr val="800000"/>
                </a:solidFill>
              </a:rPr>
              <a:t>ূপ</a:t>
            </a:r>
            <a:r>
              <a:rPr altLang="en-US" sz="4000" lang="en-US">
                <a:solidFill>
                  <a:srgbClr val="800000"/>
                </a:solidFill>
              </a:rPr>
              <a:t>-</a:t>
            </a:r>
            <a:r>
              <a:rPr altLang="en-US" sz="4000" lang="en-US">
                <a:solidFill>
                  <a:srgbClr val="80000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/>
          <p:nvPr/>
        </p:nvSpPr>
        <p:spPr>
          <a:xfrm>
            <a:off x="255442" y="243676"/>
            <a:ext cx="8568171" cy="6279791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r>
              <a:rPr altLang="en-US" b="1" sz="3200" lang="en-IN">
                <a:solidFill>
                  <a:srgbClr val="FF0000"/>
                </a:solidFill>
              </a:rPr>
              <a:t>১</a:t>
            </a:r>
            <a:r>
              <a:rPr altLang="en-US" b="1" sz="3200" lang="en-IN">
                <a:solidFill>
                  <a:srgbClr val="FF0000"/>
                </a:solidFill>
              </a:rPr>
              <a:t>।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ক</a:t>
            </a:r>
            <a:r>
              <a:rPr altLang="en-US" b="1" sz="3200" lang="en-IN">
                <a:solidFill>
                  <a:srgbClr val="FF0000"/>
                </a:solidFill>
              </a:rPr>
              <a:t>ত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জ</a:t>
            </a:r>
            <a:r>
              <a:rPr altLang="en-US" b="1" sz="3200" lang="en-IN">
                <a:solidFill>
                  <a:srgbClr val="FF0000"/>
                </a:solidFill>
              </a:rPr>
              <a:t>ন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স</a:t>
            </a:r>
            <a:r>
              <a:rPr altLang="en-US" b="1" sz="3200" lang="en-IN">
                <a:solidFill>
                  <a:srgbClr val="FF0000"/>
                </a:solidFill>
              </a:rPr>
              <a:t>দস্য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নিয়ে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ই</a:t>
            </a:r>
            <a:r>
              <a:rPr altLang="en-US" b="1" sz="3200" lang="en-IN">
                <a:solidFill>
                  <a:srgbClr val="FF0000"/>
                </a:solidFill>
              </a:rPr>
              <a:t>উ</a:t>
            </a:r>
            <a:r>
              <a:rPr altLang="en-US" b="1" sz="3200" lang="en-IN">
                <a:solidFill>
                  <a:srgbClr val="FF0000"/>
                </a:solidFill>
              </a:rPr>
              <a:t>নিয়ন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পরিষদ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গঠিত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হ</a:t>
            </a:r>
            <a:r>
              <a:rPr altLang="en-US" b="1" sz="3200" lang="en-IN">
                <a:solidFill>
                  <a:srgbClr val="FF0000"/>
                </a:solidFill>
              </a:rPr>
              <a:t>য়</a:t>
            </a:r>
            <a:r>
              <a:rPr altLang="en-US" b="1" sz="3200" lang="en-US">
                <a:solidFill>
                  <a:srgbClr val="FF0000"/>
                </a:solidFill>
              </a:rPr>
              <a:t>? </a:t>
            </a:r>
            <a:endParaRPr lang="en-IN"/>
          </a:p>
          <a:p>
            <a:pPr algn="ctr"/>
            <a:r>
              <a:rPr b="1" sz="3200" lang="en-US">
                <a:solidFill>
                  <a:srgbClr val="FF0000"/>
                </a:solidFill>
              </a:rPr>
              <a:t>(</a:t>
            </a:r>
            <a:r>
              <a:rPr altLang="en-US" b="1" sz="3200" lang="en-IN">
                <a:solidFill>
                  <a:srgbClr val="FF0000"/>
                </a:solidFill>
              </a:rPr>
              <a:t>ক</a:t>
            </a:r>
            <a:r>
              <a:rPr altLang="en-US" b="1" sz="3200" lang="en-US">
                <a:solidFill>
                  <a:srgbClr val="FF0000"/>
                </a:solidFill>
              </a:rPr>
              <a:t>)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১</a:t>
            </a:r>
            <a:r>
              <a:rPr altLang="en-US" b="1" sz="3200" lang="en-IN">
                <a:solidFill>
                  <a:srgbClr val="FF0000"/>
                </a:solidFill>
              </a:rPr>
              <a:t>২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জ</a:t>
            </a:r>
            <a:r>
              <a:rPr altLang="en-US" b="1" sz="3200" lang="en-IN">
                <a:solidFill>
                  <a:srgbClr val="FF0000"/>
                </a:solidFill>
              </a:rPr>
              <a:t>ন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US">
                <a:solidFill>
                  <a:srgbClr val="FF0000"/>
                </a:solidFill>
              </a:rPr>
              <a:t>(</a:t>
            </a:r>
            <a:r>
              <a:rPr altLang="en-US" b="1" sz="3200" lang="en-IN">
                <a:solidFill>
                  <a:srgbClr val="FF0000"/>
                </a:solidFill>
              </a:rPr>
              <a:t>খ</a:t>
            </a:r>
            <a:r>
              <a:rPr altLang="en-US" b="1" sz="3200" lang="en-US">
                <a:solidFill>
                  <a:srgbClr val="FF0000"/>
                </a:solidFill>
              </a:rPr>
              <a:t>)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১</a:t>
            </a:r>
            <a:r>
              <a:rPr altLang="en-US" b="1" sz="3200" lang="en-IN">
                <a:solidFill>
                  <a:srgbClr val="FF0000"/>
                </a:solidFill>
              </a:rPr>
              <a:t>৩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জ</a:t>
            </a:r>
            <a:r>
              <a:rPr altLang="en-US" b="1" sz="3200" lang="en-IN">
                <a:solidFill>
                  <a:srgbClr val="FF0000"/>
                </a:solidFill>
              </a:rPr>
              <a:t>ন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US">
                <a:solidFill>
                  <a:srgbClr val="FF0000"/>
                </a:solidFill>
              </a:rPr>
              <a:t>(</a:t>
            </a:r>
            <a:r>
              <a:rPr altLang="en-US" b="1" sz="3200" lang="en-IN">
                <a:solidFill>
                  <a:srgbClr val="FF0000"/>
                </a:solidFill>
              </a:rPr>
              <a:t>গ</a:t>
            </a:r>
            <a:r>
              <a:rPr altLang="en-US" b="1" sz="3200" lang="en-US">
                <a:solidFill>
                  <a:srgbClr val="FF0000"/>
                </a:solidFill>
              </a:rPr>
              <a:t>)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১</a:t>
            </a:r>
            <a:r>
              <a:rPr altLang="en-US" b="1" sz="3200" lang="en-IN">
                <a:solidFill>
                  <a:srgbClr val="FF0000"/>
                </a:solidFill>
              </a:rPr>
              <a:t>৪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জ</a:t>
            </a:r>
            <a:r>
              <a:rPr altLang="en-US" b="1" sz="3200" lang="en-IN">
                <a:solidFill>
                  <a:srgbClr val="FF0000"/>
                </a:solidFill>
              </a:rPr>
              <a:t>ন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US">
                <a:solidFill>
                  <a:srgbClr val="FF0000"/>
                </a:solidFill>
              </a:rPr>
              <a:t>(</a:t>
            </a:r>
            <a:r>
              <a:rPr altLang="en-US" b="1" sz="3200" lang="en-IN">
                <a:solidFill>
                  <a:srgbClr val="FF0000"/>
                </a:solidFill>
              </a:rPr>
              <a:t>ঘ</a:t>
            </a:r>
            <a:r>
              <a:rPr altLang="en-US" b="1" sz="3200" lang="en-US">
                <a:solidFill>
                  <a:srgbClr val="FF0000"/>
                </a:solidFill>
              </a:rPr>
              <a:t>)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১</a:t>
            </a:r>
            <a:r>
              <a:rPr altLang="en-US" b="1" sz="3200" lang="en-IN">
                <a:solidFill>
                  <a:srgbClr val="FF0000"/>
                </a:solidFill>
              </a:rPr>
              <a:t>৫</a:t>
            </a:r>
            <a:r>
              <a:rPr altLang="en-US" b="1" sz="3200" lang="en-US">
                <a:solidFill>
                  <a:srgbClr val="FF0000"/>
                </a:solidFill>
              </a:rPr>
              <a:t> </a:t>
            </a:r>
            <a:r>
              <a:rPr altLang="en-US" b="1" sz="3200" lang="en-IN">
                <a:solidFill>
                  <a:srgbClr val="FF0000"/>
                </a:solidFill>
              </a:rPr>
              <a:t>জ</a:t>
            </a:r>
            <a:r>
              <a:rPr altLang="en-US" b="1" sz="3200" lang="en-IN">
                <a:solidFill>
                  <a:srgbClr val="FF0000"/>
                </a:solidFill>
              </a:rPr>
              <a:t>ন</a:t>
            </a:r>
            <a:r>
              <a:rPr altLang="en-US" b="1" sz="3200" lang="en-IN">
                <a:solidFill>
                  <a:srgbClr val="FF0000"/>
                </a:solidFill>
              </a:rPr>
              <a:t>।</a:t>
            </a:r>
            <a:endParaRPr lang="en-IN"/>
          </a:p>
          <a:p>
            <a:pPr algn="ctr"/>
            <a:endParaRPr lang="en-IN"/>
          </a:p>
          <a:p>
            <a:pPr algn="ctr"/>
            <a:r>
              <a:rPr altLang="en-US" b="1" sz="3200" lang="en-IN">
                <a:solidFill>
                  <a:srgbClr val="008000"/>
                </a:solidFill>
              </a:rPr>
              <a:t>২</a:t>
            </a:r>
            <a:r>
              <a:rPr altLang="en-US" b="1" sz="3200" lang="en-IN">
                <a:solidFill>
                  <a:srgbClr val="008000"/>
                </a:solidFill>
              </a:rPr>
              <a:t>।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দেশ</a:t>
            </a:r>
            <a:r>
              <a:rPr altLang="en-US" b="1" sz="3200" lang="en-IN">
                <a:solidFill>
                  <a:srgbClr val="008000"/>
                </a:solidFill>
              </a:rPr>
              <a:t>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বর্তমানে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ক</a:t>
            </a:r>
            <a:r>
              <a:rPr altLang="en-US" b="1" sz="3200" lang="en-IN">
                <a:solidFill>
                  <a:srgbClr val="008000"/>
                </a:solidFill>
              </a:rPr>
              <a:t>ত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ই</a:t>
            </a:r>
            <a:r>
              <a:rPr altLang="en-US" b="1" sz="3200" lang="en-IN">
                <a:solidFill>
                  <a:srgbClr val="008000"/>
                </a:solidFill>
              </a:rPr>
              <a:t>উ</a:t>
            </a:r>
            <a:r>
              <a:rPr altLang="en-US" b="1" sz="3200" lang="en-IN">
                <a:solidFill>
                  <a:srgbClr val="008000"/>
                </a:solidFill>
              </a:rPr>
              <a:t>নিয়ন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পরিষদ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র</a:t>
            </a:r>
            <a:r>
              <a:rPr altLang="en-US" b="1" sz="3200" lang="en-IN">
                <a:solidFill>
                  <a:srgbClr val="008000"/>
                </a:solidFill>
              </a:rPr>
              <a:t>য়েছে</a:t>
            </a:r>
            <a:r>
              <a:rPr altLang="en-US" b="1" sz="3200" lang="en-US">
                <a:solidFill>
                  <a:srgbClr val="008000"/>
                </a:solidFill>
              </a:rPr>
              <a:t>?</a:t>
            </a:r>
            <a:endParaRPr lang="en-IN"/>
          </a:p>
          <a:p>
            <a:pPr algn="ctr"/>
            <a:r>
              <a:rPr altLang="en-US" b="1" sz="3200" lang="en-US">
                <a:solidFill>
                  <a:srgbClr val="008000"/>
                </a:solidFill>
              </a:rPr>
              <a:t>(</a:t>
            </a:r>
            <a:r>
              <a:rPr altLang="en-US" b="1" sz="3200" lang="en-IN">
                <a:solidFill>
                  <a:srgbClr val="008000"/>
                </a:solidFill>
              </a:rPr>
              <a:t>ক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US">
                <a:solidFill>
                  <a:srgbClr val="008000"/>
                </a:solidFill>
              </a:rPr>
              <a:t>,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(</a:t>
            </a:r>
            <a:r>
              <a:rPr altLang="en-US" b="1" sz="3200" lang="en-IN">
                <a:solidFill>
                  <a:srgbClr val="008000"/>
                </a:solidFill>
              </a:rPr>
              <a:t>খ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US">
                <a:solidFill>
                  <a:srgbClr val="008000"/>
                </a:solidFill>
              </a:rPr>
              <a:t>,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(</a:t>
            </a:r>
            <a:r>
              <a:rPr altLang="en-US" b="1" sz="3200" lang="en-IN">
                <a:solidFill>
                  <a:srgbClr val="008000"/>
                </a:solidFill>
              </a:rPr>
              <a:t>গ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US">
                <a:solidFill>
                  <a:srgbClr val="008000"/>
                </a:solidFill>
              </a:rPr>
              <a:t>,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৬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US">
                <a:solidFill>
                  <a:srgbClr val="008000"/>
                </a:solidFill>
              </a:rPr>
              <a:t>(</a:t>
            </a:r>
            <a:r>
              <a:rPr altLang="en-US" b="1" sz="3200" lang="en-IN">
                <a:solidFill>
                  <a:srgbClr val="008000"/>
                </a:solidFill>
              </a:rPr>
              <a:t>ঘ</a:t>
            </a:r>
            <a:r>
              <a:rPr altLang="en-US" b="1" sz="3200" lang="en-US">
                <a:solidFill>
                  <a:srgbClr val="008000"/>
                </a:solidFill>
              </a:rPr>
              <a:t>)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৪</a:t>
            </a:r>
            <a:r>
              <a:rPr altLang="en-US" b="1" sz="3200" lang="en-US">
                <a:solidFill>
                  <a:srgbClr val="008000"/>
                </a:solidFill>
              </a:rPr>
              <a:t>,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৫</a:t>
            </a:r>
            <a:r>
              <a:rPr altLang="en-US" b="1" sz="3200" lang="en-IN">
                <a:solidFill>
                  <a:srgbClr val="008000"/>
                </a:solidFill>
              </a:rPr>
              <a:t>৭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r>
              <a:rPr altLang="en-US" b="1" sz="3200" lang="en-IN">
                <a:solidFill>
                  <a:srgbClr val="008000"/>
                </a:solidFill>
              </a:rPr>
              <a:t>ট</a:t>
            </a:r>
            <a:r>
              <a:rPr altLang="en-US" b="1" sz="3200" lang="en-IN">
                <a:solidFill>
                  <a:srgbClr val="008000"/>
                </a:solidFill>
              </a:rPr>
              <a:t>ি</a:t>
            </a:r>
            <a:r>
              <a:rPr altLang="en-US" b="1" sz="3200" lang="en-IN">
                <a:solidFill>
                  <a:srgbClr val="008000"/>
                </a:solidFill>
              </a:rPr>
              <a:t>।</a:t>
            </a:r>
            <a:endParaRPr lang="en-IN"/>
          </a:p>
          <a:p>
            <a:pPr algn="ctr"/>
            <a:r>
              <a:rPr altLang="en-US" b="1" sz="3200" lang="en-IN">
                <a:solidFill>
                  <a:srgbClr val="000000"/>
                </a:solidFill>
              </a:rPr>
              <a:t>৩</a:t>
            </a:r>
            <a:r>
              <a:rPr altLang="en-US" b="1" sz="3200" lang="en-IN">
                <a:solidFill>
                  <a:srgbClr val="000000"/>
                </a:solidFill>
              </a:rPr>
              <a:t>।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দেশ</a:t>
            </a:r>
            <a:r>
              <a:rPr altLang="en-US" b="1" sz="3200" lang="en-IN">
                <a:solidFill>
                  <a:srgbClr val="000000"/>
                </a:solidFill>
              </a:rPr>
              <a:t>ে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বর্তমানে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মোট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ক</a:t>
            </a:r>
            <a:r>
              <a:rPr altLang="en-US" b="1" sz="3200" lang="en-IN">
                <a:solidFill>
                  <a:srgbClr val="000000"/>
                </a:solidFill>
              </a:rPr>
              <a:t>ত</a:t>
            </a:r>
            <a:r>
              <a:rPr altLang="en-US" b="1" sz="3200" lang="en-IN">
                <a:solidFill>
                  <a:srgbClr val="000000"/>
                </a:solidFill>
              </a:rPr>
              <a:t>ট</a:t>
            </a:r>
            <a:r>
              <a:rPr altLang="en-US" b="1" sz="3200" lang="en-IN">
                <a:solidFill>
                  <a:srgbClr val="000000"/>
                </a:solidFill>
              </a:rPr>
              <a:t>ি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উ</a:t>
            </a:r>
            <a:r>
              <a:rPr altLang="en-US" b="1" sz="3200" lang="en-IN">
                <a:solidFill>
                  <a:srgbClr val="000000"/>
                </a:solidFill>
              </a:rPr>
              <a:t>প</a:t>
            </a:r>
            <a:r>
              <a:rPr altLang="en-US" b="1" sz="3200" lang="en-IN">
                <a:solidFill>
                  <a:srgbClr val="000000"/>
                </a:solidFill>
              </a:rPr>
              <a:t>জ</a:t>
            </a:r>
            <a:r>
              <a:rPr altLang="en-US" b="1" sz="3200" lang="en-IN">
                <a:solidFill>
                  <a:srgbClr val="000000"/>
                </a:solidFill>
              </a:rPr>
              <a:t>েলা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পরিষদ</a:t>
            </a:r>
            <a:r>
              <a:rPr altLang="en-US" b="1" sz="3200" lang="en-US">
                <a:solidFill>
                  <a:srgbClr val="000000"/>
                </a:solidFill>
              </a:rPr>
              <a:t> </a:t>
            </a:r>
            <a:r>
              <a:rPr altLang="en-US" b="1" sz="3200" lang="en-IN">
                <a:solidFill>
                  <a:srgbClr val="000000"/>
                </a:solidFill>
              </a:rPr>
              <a:t>র</a:t>
            </a:r>
            <a:r>
              <a:rPr altLang="en-US" b="1" sz="3200" lang="en-IN">
                <a:solidFill>
                  <a:srgbClr val="000000"/>
                </a:solidFill>
              </a:rPr>
              <a:t>য়েছে</a:t>
            </a:r>
            <a:r>
              <a:rPr altLang="en-US" b="1" sz="3200" lang="en-US">
                <a:solidFill>
                  <a:srgbClr val="000000"/>
                </a:solidFill>
              </a:rPr>
              <a:t>? </a:t>
            </a:r>
            <a:endParaRPr lang="en-IN"/>
          </a:p>
          <a:p>
            <a:pPr algn="ctr"/>
            <a:r>
              <a:rPr altLang="en-US" b="1" sz="3200" lang="en-US">
                <a:solidFill>
                  <a:srgbClr val="36363D"/>
                </a:solidFill>
              </a:rPr>
              <a:t>(</a:t>
            </a:r>
            <a:r>
              <a:rPr altLang="en-US" b="1" sz="3200" lang="en-IN">
                <a:solidFill>
                  <a:srgbClr val="36363D"/>
                </a:solidFill>
              </a:rPr>
              <a:t>ক</a:t>
            </a:r>
            <a:r>
              <a:rPr altLang="en-US" b="1" sz="3200" lang="en-US">
                <a:solidFill>
                  <a:srgbClr val="36363D"/>
                </a:solidFill>
              </a:rPr>
              <a:t>)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৪</a:t>
            </a:r>
            <a:r>
              <a:rPr altLang="en-US" b="1" sz="3200" lang="en-IN">
                <a:solidFill>
                  <a:srgbClr val="36363D"/>
                </a:solidFill>
              </a:rPr>
              <a:t>৯</a:t>
            </a:r>
            <a:r>
              <a:rPr altLang="en-US" b="1" sz="3200" lang="en-IN">
                <a:solidFill>
                  <a:srgbClr val="36363D"/>
                </a:solidFill>
              </a:rPr>
              <a:t>০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ট</a:t>
            </a:r>
            <a:r>
              <a:rPr altLang="en-US" b="1" sz="3200" lang="en-IN">
                <a:solidFill>
                  <a:srgbClr val="36363D"/>
                </a:solidFill>
              </a:rPr>
              <a:t>ি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US">
                <a:solidFill>
                  <a:srgbClr val="36363D"/>
                </a:solidFill>
              </a:rPr>
              <a:t>(</a:t>
            </a:r>
            <a:r>
              <a:rPr altLang="en-US" b="1" sz="3200" lang="en-IN">
                <a:solidFill>
                  <a:srgbClr val="36363D"/>
                </a:solidFill>
              </a:rPr>
              <a:t>খ</a:t>
            </a:r>
            <a:r>
              <a:rPr altLang="en-US" b="1" sz="3200" lang="en-US">
                <a:solidFill>
                  <a:srgbClr val="36363D"/>
                </a:solidFill>
              </a:rPr>
              <a:t>)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৪</a:t>
            </a:r>
            <a:r>
              <a:rPr altLang="en-US" b="1" sz="3200" lang="en-IN">
                <a:solidFill>
                  <a:srgbClr val="36363D"/>
                </a:solidFill>
              </a:rPr>
              <a:t>৯</a:t>
            </a:r>
            <a:r>
              <a:rPr altLang="en-US" b="1" sz="3200" lang="en-IN">
                <a:solidFill>
                  <a:srgbClr val="36363D"/>
                </a:solidFill>
              </a:rPr>
              <a:t>১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ট</a:t>
            </a:r>
            <a:r>
              <a:rPr altLang="en-US" b="1" sz="3200" lang="en-IN">
                <a:solidFill>
                  <a:srgbClr val="36363D"/>
                </a:solidFill>
              </a:rPr>
              <a:t>ি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US">
                <a:solidFill>
                  <a:srgbClr val="36363D"/>
                </a:solidFill>
              </a:rPr>
              <a:t>(</a:t>
            </a:r>
            <a:r>
              <a:rPr altLang="en-US" b="1" sz="3200" lang="en-IN">
                <a:solidFill>
                  <a:srgbClr val="36363D"/>
                </a:solidFill>
              </a:rPr>
              <a:t>গ</a:t>
            </a:r>
            <a:r>
              <a:rPr altLang="en-US" b="1" sz="3200" lang="en-US">
                <a:solidFill>
                  <a:srgbClr val="36363D"/>
                </a:solidFill>
              </a:rPr>
              <a:t>)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৪</a:t>
            </a:r>
            <a:r>
              <a:rPr altLang="en-US" b="1" sz="3200" lang="en-IN">
                <a:solidFill>
                  <a:srgbClr val="36363D"/>
                </a:solidFill>
              </a:rPr>
              <a:t>৯</a:t>
            </a:r>
            <a:r>
              <a:rPr altLang="en-US" b="1" sz="3200" lang="en-IN">
                <a:solidFill>
                  <a:srgbClr val="36363D"/>
                </a:solidFill>
              </a:rPr>
              <a:t>২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ট</a:t>
            </a:r>
            <a:r>
              <a:rPr altLang="en-US" b="1" sz="3200" lang="en-IN">
                <a:solidFill>
                  <a:srgbClr val="36363D"/>
                </a:solidFill>
              </a:rPr>
              <a:t>ি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US">
                <a:solidFill>
                  <a:srgbClr val="36363D"/>
                </a:solidFill>
              </a:rPr>
              <a:t>(</a:t>
            </a:r>
            <a:r>
              <a:rPr altLang="en-US" b="1" sz="3200" lang="en-IN">
                <a:solidFill>
                  <a:srgbClr val="36363D"/>
                </a:solidFill>
              </a:rPr>
              <a:t>ঘ</a:t>
            </a:r>
            <a:r>
              <a:rPr altLang="en-US" b="1" sz="3200" lang="en-US">
                <a:solidFill>
                  <a:srgbClr val="36363D"/>
                </a:solidFill>
              </a:rPr>
              <a:t>)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৪</a:t>
            </a:r>
            <a:r>
              <a:rPr altLang="en-US" b="1" sz="3200" lang="en-IN">
                <a:solidFill>
                  <a:srgbClr val="36363D"/>
                </a:solidFill>
              </a:rPr>
              <a:t>৯</a:t>
            </a:r>
            <a:r>
              <a:rPr altLang="en-US" b="1" sz="3200" lang="en-IN">
                <a:solidFill>
                  <a:srgbClr val="36363D"/>
                </a:solidFill>
              </a:rPr>
              <a:t>৩</a:t>
            </a:r>
            <a:r>
              <a:rPr altLang="en-US" b="1" sz="3200" lang="en-US">
                <a:solidFill>
                  <a:srgbClr val="36363D"/>
                </a:solidFill>
              </a:rPr>
              <a:t> </a:t>
            </a:r>
            <a:r>
              <a:rPr altLang="en-US" b="1" sz="3200" lang="en-IN">
                <a:solidFill>
                  <a:srgbClr val="36363D"/>
                </a:solidFill>
              </a:rPr>
              <a:t>ট</a:t>
            </a:r>
            <a:r>
              <a:rPr altLang="en-US" b="1" sz="3200" lang="en-IN">
                <a:solidFill>
                  <a:srgbClr val="36363D"/>
                </a:solidFill>
              </a:rPr>
              <a:t>ি</a:t>
            </a:r>
            <a:r>
              <a:rPr altLang="en-US" b="1" sz="3200" lang="en-IN">
                <a:solidFill>
                  <a:srgbClr val="36363D"/>
                </a:solidFill>
              </a:rPr>
              <a:t>।</a:t>
            </a:r>
            <a:r>
              <a:rPr altLang="en-US" b="1" sz="3200" lang="en-US">
                <a:solidFill>
                  <a:srgbClr val="008000"/>
                </a:solidFill>
              </a:rPr>
              <a:t> </a:t>
            </a:r>
            <a:endParaRPr lang="en-IN"/>
          </a:p>
        </p:txBody>
      </p:sp>
      <p:sp>
        <p:nvSpPr>
          <p:cNvPr id="1048642" name=""/>
          <p:cNvSpPr/>
          <p:nvPr/>
        </p:nvSpPr>
        <p:spPr>
          <a:xfrm>
            <a:off x="2047875" y="386446"/>
            <a:ext cx="4437784" cy="919430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000080"/>
                </a:solidFill>
              </a:rPr>
              <a:t>ম</a:t>
            </a:r>
            <a:r>
              <a:rPr altLang="en-US" b="1" sz="4000" lang="en-IN">
                <a:solidFill>
                  <a:srgbClr val="000080"/>
                </a:solidFill>
              </a:rPr>
              <a:t>ূ</a:t>
            </a:r>
            <a:r>
              <a:rPr altLang="en-US" b="1" sz="4000" lang="en-IN">
                <a:solidFill>
                  <a:srgbClr val="000080"/>
                </a:solidFill>
              </a:rPr>
              <a:t>ল্যায়ন</a:t>
            </a:r>
            <a:r>
              <a:rPr altLang="en-US" b="1" sz="4000" lang="en-US">
                <a:solidFill>
                  <a:srgbClr val="000080"/>
                </a:solidFill>
              </a:rPr>
              <a:t>-</a:t>
            </a:r>
            <a:r>
              <a:rPr altLang="en-US" b="1" sz="4000" lang="en-US">
                <a:solidFill>
                  <a:srgbClr val="00008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/>
          <p:nvPr/>
        </p:nvSpPr>
        <p:spPr>
          <a:xfrm>
            <a:off x="268431" y="178782"/>
            <a:ext cx="8594148" cy="651341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90065" y="1865428"/>
            <a:ext cx="3591352" cy="4642137"/>
          </a:xfrm>
          <a:prstGeom prst="rect"/>
        </p:spPr>
      </p:pic>
      <p:sp>
        <p:nvSpPr>
          <p:cNvPr id="1048592" name=""/>
          <p:cNvSpPr/>
          <p:nvPr/>
        </p:nvSpPr>
        <p:spPr>
          <a:xfrm>
            <a:off x="1981499" y="334531"/>
            <a:ext cx="5279054" cy="1298056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92D04F"/>
                </a:solidFill>
              </a:rPr>
              <a:t>শ</a:t>
            </a:r>
            <a:r>
              <a:rPr altLang="en-US" b="1" sz="4000" lang="en-IN">
                <a:solidFill>
                  <a:srgbClr val="92D04F"/>
                </a:solidFill>
              </a:rPr>
              <a:t>ি</a:t>
            </a:r>
            <a:r>
              <a:rPr altLang="en-US" b="1" sz="4000" lang="en-IN">
                <a:solidFill>
                  <a:srgbClr val="92D04F"/>
                </a:solidFill>
              </a:rPr>
              <a:t>ক্ষক</a:t>
            </a:r>
            <a:r>
              <a:rPr altLang="en-US" b="1" sz="4000" lang="en-US">
                <a:solidFill>
                  <a:srgbClr val="92D04F"/>
                </a:solidFill>
              </a:rPr>
              <a:t> </a:t>
            </a:r>
            <a:r>
              <a:rPr altLang="en-US" b="1" sz="4000" lang="en-IN">
                <a:solidFill>
                  <a:srgbClr val="92D04F"/>
                </a:solidFill>
              </a:rPr>
              <a:t>পরিচিতি</a:t>
            </a:r>
            <a:r>
              <a:rPr altLang="en-US" b="1" sz="4000" lang="en-US">
                <a:solidFill>
                  <a:srgbClr val="92D04F"/>
                </a:solidFill>
              </a:rPr>
              <a:t> </a:t>
            </a:r>
            <a:endParaRPr lang="en-IN"/>
          </a:p>
        </p:txBody>
      </p:sp>
      <p:sp>
        <p:nvSpPr>
          <p:cNvPr id="1048593" name=""/>
          <p:cNvSpPr/>
          <p:nvPr/>
        </p:nvSpPr>
        <p:spPr>
          <a:xfrm>
            <a:off x="294486" y="1904999"/>
            <a:ext cx="4688069" cy="4735279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800000"/>
                </a:solidFill>
              </a:rPr>
              <a:t>ম</a:t>
            </a:r>
            <a:r>
              <a:rPr altLang="en-US" b="1" sz="3600" lang="en-IN">
                <a:solidFill>
                  <a:srgbClr val="800000"/>
                </a:solidFill>
              </a:rPr>
              <a:t>ো</a:t>
            </a:r>
            <a:r>
              <a:rPr altLang="en-US" b="1" sz="3600" lang="en-IN">
                <a:solidFill>
                  <a:srgbClr val="800000"/>
                </a:solidFill>
              </a:rPr>
              <a:t>ঃ</a:t>
            </a:r>
            <a:r>
              <a:rPr altLang="en-US" b="1" sz="3600" lang="en-IN">
                <a:solidFill>
                  <a:srgbClr val="800000"/>
                </a:solidFill>
              </a:rPr>
              <a:t>রফিকুল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ইসলাম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800000"/>
                </a:solidFill>
              </a:rPr>
              <a:t>স</a:t>
            </a:r>
            <a:r>
              <a:rPr altLang="en-US" b="1" sz="3600" lang="en-IN">
                <a:solidFill>
                  <a:srgbClr val="800000"/>
                </a:solidFill>
              </a:rPr>
              <a:t>হ</a:t>
            </a:r>
            <a:r>
              <a:rPr altLang="en-US" b="1" sz="3600" lang="en-IN">
                <a:solidFill>
                  <a:srgbClr val="800000"/>
                </a:solidFill>
              </a:rPr>
              <a:t>ঃ</a:t>
            </a:r>
            <a:r>
              <a:rPr altLang="en-US" b="1" sz="3600" lang="en-IN">
                <a:solidFill>
                  <a:srgbClr val="800000"/>
                </a:solidFill>
              </a:rPr>
              <a:t>শিঃ</a:t>
            </a:r>
            <a:r>
              <a:rPr altLang="en-US" b="1" sz="3600" lang="en-US">
                <a:solidFill>
                  <a:srgbClr val="800000"/>
                </a:solidFill>
              </a:rPr>
              <a:t>(</a:t>
            </a:r>
            <a:r>
              <a:rPr altLang="en-US" b="1" sz="3600" lang="en-IN">
                <a:solidFill>
                  <a:srgbClr val="800000"/>
                </a:solidFill>
              </a:rPr>
              <a:t>শরীর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চর্চা</a:t>
            </a:r>
            <a:r>
              <a:rPr altLang="en-US" b="1" sz="3600" lang="en-US">
                <a:solidFill>
                  <a:srgbClr val="800000"/>
                </a:solidFill>
              </a:rPr>
              <a:t>)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800000"/>
                </a:solidFill>
              </a:rPr>
              <a:t>র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জ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পুর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দরগাপাড়া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উ</a:t>
            </a:r>
            <a:r>
              <a:rPr altLang="en-US" b="1" sz="3600" lang="en-IN">
                <a:solidFill>
                  <a:srgbClr val="800000"/>
                </a:solidFill>
              </a:rPr>
              <a:t>চ</a:t>
            </a:r>
            <a:r>
              <a:rPr altLang="en-US" b="1" sz="3600" lang="en-IN">
                <a:solidFill>
                  <a:srgbClr val="800000"/>
                </a:solidFill>
              </a:rPr>
              <a:t>্চ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ব</a:t>
            </a:r>
            <a:r>
              <a:rPr altLang="en-US" b="1" sz="3600" lang="en-IN">
                <a:solidFill>
                  <a:srgbClr val="800000"/>
                </a:solidFill>
              </a:rPr>
              <a:t>ি</a:t>
            </a:r>
            <a:r>
              <a:rPr altLang="en-US" b="1" sz="3600" lang="en-IN">
                <a:solidFill>
                  <a:srgbClr val="800000"/>
                </a:solidFill>
              </a:rPr>
              <a:t>দ</a:t>
            </a:r>
            <a:r>
              <a:rPr altLang="en-US" b="1" sz="3600" lang="en-IN">
                <a:solidFill>
                  <a:srgbClr val="800000"/>
                </a:solidFill>
              </a:rPr>
              <a:t>্য</a:t>
            </a:r>
            <a:r>
              <a:rPr altLang="en-US" b="1" sz="3600" lang="en-IN">
                <a:solidFill>
                  <a:srgbClr val="800000"/>
                </a:solidFill>
              </a:rPr>
              <a:t>ালয়</a:t>
            </a:r>
            <a:r>
              <a:rPr altLang="en-US" b="1" sz="3600" lang="en-US">
                <a:solidFill>
                  <a:srgbClr val="800000"/>
                </a:solidFill>
              </a:rPr>
              <a:t>,</a:t>
            </a:r>
            <a:r>
              <a:rPr altLang="en-US" b="1" sz="3600" lang="en-IN">
                <a:solidFill>
                  <a:srgbClr val="800000"/>
                </a:solidFill>
              </a:rPr>
              <a:t>র</a:t>
            </a:r>
            <a:r>
              <a:rPr altLang="en-US" b="1" sz="3600" lang="en-IN">
                <a:solidFill>
                  <a:srgbClr val="800000"/>
                </a:solidFill>
              </a:rPr>
              <a:t>ামবাড়ি</a:t>
            </a:r>
            <a:r>
              <a:rPr altLang="en-US" b="1" sz="3600" lang="en-US">
                <a:solidFill>
                  <a:srgbClr val="800000"/>
                </a:solidFill>
              </a:rPr>
              <a:t>, </a:t>
            </a:r>
            <a:r>
              <a:rPr altLang="en-US" b="1" sz="3600" lang="en-IN">
                <a:solidFill>
                  <a:srgbClr val="800000"/>
                </a:solidFill>
              </a:rPr>
              <a:t>ন</a:t>
            </a:r>
            <a:r>
              <a:rPr altLang="en-US" b="1" sz="3600" lang="en-IN">
                <a:solidFill>
                  <a:srgbClr val="800000"/>
                </a:solidFill>
              </a:rPr>
              <a:t>ি</a:t>
            </a:r>
            <a:r>
              <a:rPr altLang="en-US" b="1" sz="3600" lang="en-IN">
                <a:solidFill>
                  <a:srgbClr val="800000"/>
                </a:solidFill>
              </a:rPr>
              <a:t>য়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ম</a:t>
            </a:r>
            <a:r>
              <a:rPr altLang="en-US" b="1" sz="3600" lang="en-IN">
                <a:solidFill>
                  <a:srgbClr val="800000"/>
                </a:solidFill>
              </a:rPr>
              <a:t>ত</a:t>
            </a:r>
            <a:r>
              <a:rPr altLang="en-US" b="1" sz="3600" lang="en-IN">
                <a:solidFill>
                  <a:srgbClr val="800000"/>
                </a:solidFill>
              </a:rPr>
              <a:t>প</a:t>
            </a:r>
            <a:r>
              <a:rPr altLang="en-US" b="1" sz="3600" lang="en-IN">
                <a:solidFill>
                  <a:srgbClr val="800000"/>
                </a:solidFill>
              </a:rPr>
              <a:t>ু</a:t>
            </a:r>
            <a:r>
              <a:rPr altLang="en-US" b="1" sz="3600" lang="en-IN">
                <a:solidFill>
                  <a:srgbClr val="800000"/>
                </a:solidFill>
              </a:rPr>
              <a:t>র</a:t>
            </a:r>
            <a:r>
              <a:rPr altLang="en-US" b="1" sz="3600" lang="en-US">
                <a:solidFill>
                  <a:srgbClr val="800000"/>
                </a:solidFill>
              </a:rPr>
              <a:t>,</a:t>
            </a:r>
            <a:r>
              <a:rPr altLang="en-US" b="1" sz="3600" lang="en-IN">
                <a:solidFill>
                  <a:srgbClr val="800000"/>
                </a:solidFill>
              </a:rPr>
              <a:t>ন</a:t>
            </a:r>
            <a:r>
              <a:rPr altLang="en-US" b="1" sz="3600" lang="en-IN">
                <a:solidFill>
                  <a:srgbClr val="800000"/>
                </a:solidFill>
              </a:rPr>
              <a:t>ও</a:t>
            </a:r>
            <a:r>
              <a:rPr altLang="en-US" b="1" sz="3600" lang="en-IN">
                <a:solidFill>
                  <a:srgbClr val="800000"/>
                </a:solidFill>
              </a:rPr>
              <a:t>গ</a:t>
            </a:r>
            <a:r>
              <a:rPr altLang="en-US" b="1" sz="3600" lang="en-IN">
                <a:solidFill>
                  <a:srgbClr val="800000"/>
                </a:solidFill>
              </a:rPr>
              <a:t>াঁ</a:t>
            </a:r>
            <a:r>
              <a:rPr altLang="en-US" b="1" sz="3600" lang="en-IN">
                <a:solidFill>
                  <a:srgbClr val="800000"/>
                </a:solidFill>
              </a:rPr>
              <a:t>। 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800000"/>
                </a:solidFill>
              </a:rPr>
              <a:t>ম</a:t>
            </a:r>
            <a:r>
              <a:rPr altLang="en-US" b="1" sz="3600" lang="en-IN">
                <a:solidFill>
                  <a:srgbClr val="800000"/>
                </a:solidFill>
              </a:rPr>
              <a:t>ো</a:t>
            </a:r>
            <a:r>
              <a:rPr altLang="en-US" b="1" sz="3600" lang="en-IN">
                <a:solidFill>
                  <a:srgbClr val="800000"/>
                </a:solidFill>
              </a:rPr>
              <a:t>ব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ইল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নম্বর</a:t>
            </a:r>
            <a:r>
              <a:rPr altLang="en-US" b="1" sz="3600" lang="en-US">
                <a:solidFill>
                  <a:srgbClr val="800000"/>
                </a:solidFill>
              </a:rPr>
              <a:t>-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800000"/>
                </a:solidFill>
              </a:rPr>
              <a:t>০</a:t>
            </a:r>
            <a:r>
              <a:rPr altLang="en-US" b="1" sz="3600" lang="en-IN">
                <a:solidFill>
                  <a:srgbClr val="800000"/>
                </a:solidFill>
              </a:rPr>
              <a:t>১</a:t>
            </a:r>
            <a:r>
              <a:rPr altLang="en-US" b="1" sz="3600" lang="en-IN">
                <a:solidFill>
                  <a:srgbClr val="800000"/>
                </a:solidFill>
              </a:rPr>
              <a:t>৭</a:t>
            </a:r>
            <a:r>
              <a:rPr altLang="en-US" b="1" sz="3600" lang="en-IN">
                <a:solidFill>
                  <a:srgbClr val="800000"/>
                </a:solidFill>
              </a:rPr>
              <a:t>২</a:t>
            </a:r>
            <a:r>
              <a:rPr altLang="en-US" b="1" sz="3600" lang="en-IN">
                <a:solidFill>
                  <a:srgbClr val="800000"/>
                </a:solidFill>
              </a:rPr>
              <a:t>৪</a:t>
            </a:r>
            <a:r>
              <a:rPr altLang="en-US" b="1" sz="3600" lang="en-US">
                <a:solidFill>
                  <a:srgbClr val="800000"/>
                </a:solidFill>
              </a:rPr>
              <a:t>-</a:t>
            </a:r>
            <a:r>
              <a:rPr altLang="en-US" b="1" sz="3600" lang="en-IN">
                <a:solidFill>
                  <a:srgbClr val="800000"/>
                </a:solidFill>
              </a:rPr>
              <a:t>৩</a:t>
            </a:r>
            <a:r>
              <a:rPr altLang="en-US" b="1" sz="3600" lang="en-IN">
                <a:solidFill>
                  <a:srgbClr val="800000"/>
                </a:solidFill>
              </a:rPr>
              <a:t>৯</a:t>
            </a:r>
            <a:r>
              <a:rPr altLang="en-US" b="1" sz="3600" lang="en-IN">
                <a:solidFill>
                  <a:srgbClr val="800000"/>
                </a:solidFill>
              </a:rPr>
              <a:t>৫</a:t>
            </a:r>
            <a:r>
              <a:rPr altLang="en-US" b="1" sz="3600" lang="en-IN">
                <a:solidFill>
                  <a:srgbClr val="800000"/>
                </a:solidFill>
              </a:rPr>
              <a:t>৭</a:t>
            </a:r>
            <a:r>
              <a:rPr altLang="en-US" b="1" sz="3600" lang="en-IN">
                <a:solidFill>
                  <a:srgbClr val="800000"/>
                </a:solidFill>
              </a:rPr>
              <a:t>৫</a:t>
            </a:r>
            <a:r>
              <a:rPr altLang="en-US" b="1" sz="3600" lang="en-IN">
                <a:solidFill>
                  <a:srgbClr val="800000"/>
                </a:solidFill>
              </a:rPr>
              <a:t>৬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 dir="l" isContent="0" isInverted="0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"/>
          <p:cNvSpPr/>
          <p:nvPr/>
        </p:nvSpPr>
        <p:spPr>
          <a:xfrm>
            <a:off x="242454" y="100907"/>
            <a:ext cx="8672080" cy="6591289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36363D"/>
                </a:solidFill>
              </a:rPr>
              <a:t>১</a:t>
            </a:r>
            <a:r>
              <a:rPr altLang="en-US" b="1" sz="3600" lang="en-IN">
                <a:solidFill>
                  <a:srgbClr val="36363D"/>
                </a:solidFill>
              </a:rPr>
              <a:t>।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US">
                <a:solidFill>
                  <a:srgbClr val="36363D"/>
                </a:solidFill>
              </a:rPr>
              <a:t>(</a:t>
            </a:r>
            <a:r>
              <a:rPr altLang="en-US" b="1" sz="3600" lang="en-IN">
                <a:solidFill>
                  <a:srgbClr val="36363D"/>
                </a:solidFill>
              </a:rPr>
              <a:t>খ</a:t>
            </a:r>
            <a:r>
              <a:rPr altLang="en-US" b="1" sz="3600" lang="en-US">
                <a:solidFill>
                  <a:srgbClr val="36363D"/>
                </a:solidFill>
              </a:rPr>
              <a:t>)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১</a:t>
            </a:r>
            <a:r>
              <a:rPr altLang="en-US" b="1" sz="3600" lang="en-IN">
                <a:solidFill>
                  <a:srgbClr val="36363D"/>
                </a:solidFill>
              </a:rPr>
              <a:t>৩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জ</a:t>
            </a:r>
            <a:r>
              <a:rPr altLang="en-US" b="1" sz="3600" lang="en-IN">
                <a:solidFill>
                  <a:srgbClr val="36363D"/>
                </a:solidFill>
              </a:rPr>
              <a:t>ন</a:t>
            </a:r>
            <a:r>
              <a:rPr altLang="en-US" b="1" sz="3600" lang="en-US">
                <a:solidFill>
                  <a:srgbClr val="36363D"/>
                </a:solidFill>
              </a:rPr>
              <a:t>;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36363D"/>
                </a:solidFill>
              </a:rPr>
              <a:t>২</a:t>
            </a:r>
            <a:r>
              <a:rPr altLang="en-US" b="1" sz="3600" lang="en-IN">
                <a:solidFill>
                  <a:srgbClr val="36363D"/>
                </a:solidFill>
              </a:rPr>
              <a:t>।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US">
                <a:solidFill>
                  <a:srgbClr val="36363D"/>
                </a:solidFill>
              </a:rPr>
              <a:t>(</a:t>
            </a:r>
            <a:r>
              <a:rPr altLang="en-US" b="1" sz="3600" lang="en-IN">
                <a:solidFill>
                  <a:srgbClr val="36363D"/>
                </a:solidFill>
              </a:rPr>
              <a:t>ক</a:t>
            </a:r>
            <a:r>
              <a:rPr altLang="en-US" b="1" sz="3600" lang="en-US">
                <a:solidFill>
                  <a:srgbClr val="36363D"/>
                </a:solidFill>
              </a:rPr>
              <a:t>)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৪</a:t>
            </a:r>
            <a:r>
              <a:rPr altLang="en-US" b="1" sz="3600" lang="en-US">
                <a:solidFill>
                  <a:srgbClr val="36363D"/>
                </a:solidFill>
              </a:rPr>
              <a:t>,</a:t>
            </a:r>
            <a:r>
              <a:rPr altLang="en-US" b="1" sz="3600" lang="en-IN">
                <a:solidFill>
                  <a:srgbClr val="36363D"/>
                </a:solidFill>
              </a:rPr>
              <a:t>৫</a:t>
            </a:r>
            <a:r>
              <a:rPr altLang="en-US" b="1" sz="3600" lang="en-IN">
                <a:solidFill>
                  <a:srgbClr val="36363D"/>
                </a:solidFill>
              </a:rPr>
              <a:t>৫</a:t>
            </a:r>
            <a:r>
              <a:rPr altLang="en-US" b="1" sz="3600" lang="en-IN">
                <a:solidFill>
                  <a:srgbClr val="36363D"/>
                </a:solidFill>
              </a:rPr>
              <a:t>৪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ট</a:t>
            </a:r>
            <a:r>
              <a:rPr altLang="en-US" b="1" sz="3600" lang="en-IN">
                <a:solidFill>
                  <a:srgbClr val="36363D"/>
                </a:solidFill>
              </a:rPr>
              <a:t>ি</a:t>
            </a:r>
            <a:r>
              <a:rPr altLang="en-US" b="1" sz="3600" lang="en-US">
                <a:solidFill>
                  <a:srgbClr val="36363D"/>
                </a:solidFill>
              </a:rPr>
              <a:t>;</a:t>
            </a:r>
            <a:endParaRPr lang="en-IN"/>
          </a:p>
          <a:p>
            <a:pPr algn="ctr"/>
            <a:r>
              <a:rPr altLang="en-US" b="1" sz="3600" lang="en-IN">
                <a:solidFill>
                  <a:srgbClr val="36363D"/>
                </a:solidFill>
              </a:rPr>
              <a:t>৩</a:t>
            </a:r>
            <a:r>
              <a:rPr altLang="en-US" b="1" sz="3600" lang="en-IN">
                <a:solidFill>
                  <a:srgbClr val="36363D"/>
                </a:solidFill>
              </a:rPr>
              <a:t>।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US">
                <a:solidFill>
                  <a:srgbClr val="36363D"/>
                </a:solidFill>
              </a:rPr>
              <a:t>(</a:t>
            </a:r>
            <a:r>
              <a:rPr altLang="en-US" b="1" sz="3600" lang="en-IN">
                <a:solidFill>
                  <a:srgbClr val="36363D"/>
                </a:solidFill>
              </a:rPr>
              <a:t>গ</a:t>
            </a:r>
            <a:r>
              <a:rPr altLang="en-US" b="1" sz="3600" lang="en-US">
                <a:solidFill>
                  <a:srgbClr val="36363D"/>
                </a:solidFill>
              </a:rPr>
              <a:t>)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৪</a:t>
            </a:r>
            <a:r>
              <a:rPr altLang="en-US" b="1" sz="3600" lang="en-IN">
                <a:solidFill>
                  <a:srgbClr val="36363D"/>
                </a:solidFill>
              </a:rPr>
              <a:t>৯</a:t>
            </a:r>
            <a:r>
              <a:rPr altLang="en-US" b="1" sz="3600" lang="en-IN">
                <a:solidFill>
                  <a:srgbClr val="36363D"/>
                </a:solidFill>
              </a:rPr>
              <a:t>২</a:t>
            </a:r>
            <a:r>
              <a:rPr altLang="en-US" b="1" sz="3600" lang="en-US">
                <a:solidFill>
                  <a:srgbClr val="36363D"/>
                </a:solidFill>
              </a:rPr>
              <a:t> </a:t>
            </a:r>
            <a:r>
              <a:rPr altLang="en-US" b="1" sz="3600" lang="en-IN">
                <a:solidFill>
                  <a:srgbClr val="36363D"/>
                </a:solidFill>
              </a:rPr>
              <a:t>ট</a:t>
            </a:r>
            <a:r>
              <a:rPr altLang="en-US" b="1" sz="3600" lang="en-IN">
                <a:solidFill>
                  <a:srgbClr val="36363D"/>
                </a:solidFill>
              </a:rPr>
              <a:t>ি</a:t>
            </a:r>
            <a:r>
              <a:rPr altLang="en-US" b="1" sz="3600" lang="en-IN">
                <a:solidFill>
                  <a:srgbClr val="36363D"/>
                </a:solidFill>
              </a:rPr>
              <a:t>।</a:t>
            </a:r>
            <a:endParaRPr lang="en-IN"/>
          </a:p>
        </p:txBody>
      </p:sp>
      <p:sp>
        <p:nvSpPr>
          <p:cNvPr id="1048644" name=""/>
          <p:cNvSpPr/>
          <p:nvPr/>
        </p:nvSpPr>
        <p:spPr>
          <a:xfrm>
            <a:off x="1720706" y="191761"/>
            <a:ext cx="6209196" cy="1598336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C00000"/>
                </a:solidFill>
              </a:rPr>
              <a:t>উ</a:t>
            </a:r>
            <a:r>
              <a:rPr altLang="en-US" b="1" sz="4000" lang="en-IN">
                <a:solidFill>
                  <a:srgbClr val="C00000"/>
                </a:solidFill>
              </a:rPr>
              <a:t>ত্তর</a:t>
            </a:r>
            <a:r>
              <a:rPr altLang="en-US" b="1" sz="4000" lang="en-US">
                <a:solidFill>
                  <a:srgbClr val="C00000"/>
                </a:solidFill>
              </a:rPr>
              <a:t> </a:t>
            </a:r>
            <a:r>
              <a:rPr altLang="en-US" b="1" sz="4000" lang="en-IN">
                <a:solidFill>
                  <a:srgbClr val="C00000"/>
                </a:solidFill>
              </a:rPr>
              <a:t>সমূহ</a:t>
            </a:r>
            <a:r>
              <a:rPr altLang="en-US" b="1" sz="4000" lang="en-US">
                <a:solidFill>
                  <a:srgbClr val="C00000"/>
                </a:solidFill>
              </a:rPr>
              <a:t> </a:t>
            </a:r>
            <a:r>
              <a:rPr altLang="en-US" b="1" sz="4000" lang="en-IN">
                <a:solidFill>
                  <a:srgbClr val="C00000"/>
                </a:solidFill>
              </a:rPr>
              <a:t>নিম্নরূপ</a:t>
            </a:r>
            <a:r>
              <a:rPr altLang="en-US" b="1" sz="4000" lang="en-US">
                <a:solidFill>
                  <a:srgbClr val="C00000"/>
                </a:solidFill>
              </a:rPr>
              <a:t>-</a:t>
            </a:r>
            <a:r>
              <a:rPr altLang="en-US" b="1" sz="4000" lang="en-US">
                <a:solidFill>
                  <a:srgbClr val="C0000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"/>
          <p:cNvSpPr/>
          <p:nvPr/>
        </p:nvSpPr>
        <p:spPr>
          <a:xfrm>
            <a:off x="242452" y="113883"/>
            <a:ext cx="8724036" cy="6461497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46" name=""/>
          <p:cNvSpPr/>
          <p:nvPr/>
        </p:nvSpPr>
        <p:spPr>
          <a:xfrm>
            <a:off x="2018236" y="269635"/>
            <a:ext cx="5188116" cy="991220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0000FF"/>
                </a:solidFill>
              </a:rPr>
              <a:t>ব</a:t>
            </a:r>
            <a:r>
              <a:rPr altLang="en-US" b="1" sz="4000" lang="en-IN">
                <a:solidFill>
                  <a:srgbClr val="0000FF"/>
                </a:solidFill>
              </a:rPr>
              <a:t>া</a:t>
            </a:r>
            <a:r>
              <a:rPr altLang="en-US" b="1" sz="4000" lang="en-IN">
                <a:solidFill>
                  <a:srgbClr val="0000FF"/>
                </a:solidFill>
              </a:rPr>
              <a:t>ড়</a:t>
            </a:r>
            <a:r>
              <a:rPr altLang="en-US" b="1" sz="4000" lang="en-IN">
                <a:solidFill>
                  <a:srgbClr val="0000FF"/>
                </a:solidFill>
              </a:rPr>
              <a:t>ির</a:t>
            </a:r>
            <a:r>
              <a:rPr altLang="en-US" b="1" sz="4000" lang="en-US">
                <a:solidFill>
                  <a:srgbClr val="0000FF"/>
                </a:solidFill>
              </a:rPr>
              <a:t> </a:t>
            </a:r>
            <a:r>
              <a:rPr altLang="en-US" b="1" sz="4000" lang="en-IN">
                <a:solidFill>
                  <a:srgbClr val="0000FF"/>
                </a:solidFill>
              </a:rPr>
              <a:t>কাজ</a:t>
            </a:r>
            <a:r>
              <a:rPr altLang="en-US" b="1" sz="4000" lang="en-US">
                <a:solidFill>
                  <a:srgbClr val="0000FF"/>
                </a:solidFill>
              </a:rPr>
              <a:t>-</a:t>
            </a:r>
            <a:r>
              <a:rPr altLang="en-US" b="1" sz="4000" lang="en-US">
                <a:solidFill>
                  <a:srgbClr val="0000FF"/>
                </a:solidFill>
              </a:rPr>
              <a:t> </a:t>
            </a:r>
            <a:endParaRPr sz="4000" lang="en-IN"/>
          </a:p>
        </p:txBody>
      </p:sp>
      <p:sp>
        <p:nvSpPr>
          <p:cNvPr id="1048647" name=""/>
          <p:cNvSpPr/>
          <p:nvPr/>
        </p:nvSpPr>
        <p:spPr>
          <a:xfrm>
            <a:off x="1577324" y="3787434"/>
            <a:ext cx="5887366" cy="2381216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98CC00"/>
                </a:solidFill>
              </a:rPr>
              <a:t>পৌ</a:t>
            </a:r>
            <a:r>
              <a:rPr altLang="en-US" b="1" sz="4000" lang="en-IN">
                <a:solidFill>
                  <a:srgbClr val="98CC00"/>
                </a:solidFill>
              </a:rPr>
              <a:t>র</a:t>
            </a:r>
            <a:r>
              <a:rPr altLang="en-US" b="1" sz="4000" lang="en-IN">
                <a:solidFill>
                  <a:srgbClr val="98CC00"/>
                </a:solidFill>
              </a:rPr>
              <a:t>স</a:t>
            </a:r>
            <a:r>
              <a:rPr altLang="en-US" b="1" sz="4000" lang="en-IN">
                <a:solidFill>
                  <a:srgbClr val="98CC00"/>
                </a:solidFill>
              </a:rPr>
              <a:t>ভার</a:t>
            </a:r>
            <a:r>
              <a:rPr altLang="en-US" b="1" sz="4000" lang="en-US">
                <a:solidFill>
                  <a:srgbClr val="98CC00"/>
                </a:solidFill>
              </a:rPr>
              <a:t> </a:t>
            </a:r>
            <a:r>
              <a:rPr altLang="en-US" b="1" sz="4000" lang="en-IN">
                <a:solidFill>
                  <a:srgbClr val="98CC00"/>
                </a:solidFill>
              </a:rPr>
              <a:t>গঠ</a:t>
            </a:r>
            <a:r>
              <a:rPr altLang="en-US" b="1" sz="4000" lang="en-IN">
                <a:solidFill>
                  <a:srgbClr val="98CC00"/>
                </a:solidFill>
              </a:rPr>
              <a:t>ন</a:t>
            </a:r>
            <a:r>
              <a:rPr altLang="en-US" b="1" sz="4000" lang="en-US">
                <a:solidFill>
                  <a:srgbClr val="98CC00"/>
                </a:solidFill>
              </a:rPr>
              <a:t> </a:t>
            </a:r>
            <a:r>
              <a:rPr altLang="en-US" b="1" sz="4000" lang="en-IN">
                <a:solidFill>
                  <a:srgbClr val="98CC00"/>
                </a:solidFill>
              </a:rPr>
              <a:t>ও</a:t>
            </a:r>
            <a:r>
              <a:rPr altLang="en-US" b="1" sz="4000" lang="en-US">
                <a:solidFill>
                  <a:srgbClr val="98CC00"/>
                </a:solidFill>
              </a:rPr>
              <a:t> </a:t>
            </a:r>
            <a:r>
              <a:rPr altLang="en-US" b="1" sz="4000" lang="en-IN">
                <a:solidFill>
                  <a:srgbClr val="98CC00"/>
                </a:solidFill>
              </a:rPr>
              <a:t>কার্য</a:t>
            </a:r>
            <a:r>
              <a:rPr altLang="en-US" b="1" sz="4000" lang="en-IN">
                <a:solidFill>
                  <a:srgbClr val="98CC00"/>
                </a:solidFill>
              </a:rPr>
              <a:t>া</a:t>
            </a:r>
            <a:r>
              <a:rPr altLang="en-US" b="1" sz="4000" lang="en-IN">
                <a:solidFill>
                  <a:srgbClr val="98CC00"/>
                </a:solidFill>
              </a:rPr>
              <a:t>ব</a:t>
            </a:r>
            <a:r>
              <a:rPr altLang="en-US" b="1" sz="4000" lang="en-IN">
                <a:solidFill>
                  <a:srgbClr val="98CC00"/>
                </a:solidFill>
              </a:rPr>
              <a:t>লি</a:t>
            </a:r>
            <a:r>
              <a:rPr altLang="en-US" b="1" sz="4000" lang="en-US">
                <a:solidFill>
                  <a:srgbClr val="98CC00"/>
                </a:solidFill>
              </a:rPr>
              <a:t> </a:t>
            </a:r>
            <a:r>
              <a:rPr altLang="en-US" b="1" sz="4000" lang="en-IN">
                <a:solidFill>
                  <a:srgbClr val="98CC00"/>
                </a:solidFill>
              </a:rPr>
              <a:t>আ</a:t>
            </a:r>
            <a:r>
              <a:rPr altLang="en-US" b="1" sz="4000" lang="en-IN">
                <a:solidFill>
                  <a:srgbClr val="98CC00"/>
                </a:solidFill>
              </a:rPr>
              <a:t>ল</a:t>
            </a:r>
            <a:r>
              <a:rPr altLang="en-US" b="1" sz="4000" lang="en-IN">
                <a:solidFill>
                  <a:srgbClr val="98CC00"/>
                </a:solidFill>
              </a:rPr>
              <a:t>ো</a:t>
            </a:r>
            <a:r>
              <a:rPr altLang="en-US" b="1" sz="4000" lang="en-IN">
                <a:solidFill>
                  <a:srgbClr val="98CC00"/>
                </a:solidFill>
              </a:rPr>
              <a:t>চনা</a:t>
            </a:r>
            <a:r>
              <a:rPr altLang="en-US" b="1" sz="4000" lang="en-US">
                <a:solidFill>
                  <a:srgbClr val="98CC00"/>
                </a:solidFill>
              </a:rPr>
              <a:t> </a:t>
            </a:r>
            <a:r>
              <a:rPr altLang="en-US" b="1" sz="4000" lang="en-IN">
                <a:solidFill>
                  <a:srgbClr val="98CC00"/>
                </a:solidFill>
              </a:rPr>
              <a:t>কর</a:t>
            </a:r>
            <a:r>
              <a:rPr altLang="en-US" b="1" sz="4000" lang="en-IN">
                <a:solidFill>
                  <a:srgbClr val="98CC00"/>
                </a:solidFill>
              </a:rPr>
              <a:t>। </a:t>
            </a:r>
            <a:endParaRPr lang="en-IN"/>
          </a:p>
        </p:txBody>
      </p:sp>
      <p:sp>
        <p:nvSpPr>
          <p:cNvPr id="1048648" name=""/>
          <p:cNvSpPr/>
          <p:nvPr/>
        </p:nvSpPr>
        <p:spPr>
          <a:xfrm>
            <a:off x="3938545" y="1294982"/>
            <a:ext cx="1211231" cy="2567515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/>
          <p:nvPr/>
        </p:nvSpPr>
        <p:spPr>
          <a:xfrm>
            <a:off x="209979" y="224772"/>
            <a:ext cx="8633115" cy="6233705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50" name=""/>
          <p:cNvSpPr/>
          <p:nvPr/>
        </p:nvSpPr>
        <p:spPr>
          <a:xfrm>
            <a:off x="2115851" y="295594"/>
            <a:ext cx="4263554" cy="915383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6600CC"/>
                </a:solidFill>
              </a:rPr>
              <a:t>ধ</a:t>
            </a:r>
            <a:r>
              <a:rPr altLang="en-US" b="1" sz="4000" lang="en-IN">
                <a:solidFill>
                  <a:srgbClr val="6600CC"/>
                </a:solidFill>
              </a:rPr>
              <a:t>ন</a:t>
            </a:r>
            <a:r>
              <a:rPr altLang="en-US" b="1" sz="4000" lang="en-IN">
                <a:solidFill>
                  <a:srgbClr val="6600CC"/>
                </a:solidFill>
              </a:rPr>
              <a:t>্যবাদ</a:t>
            </a:r>
            <a:r>
              <a:rPr altLang="en-US" b="1" sz="4000" lang="en-US">
                <a:solidFill>
                  <a:srgbClr val="6600CC"/>
                </a:solidFill>
              </a:rPr>
              <a:t>!</a:t>
            </a:r>
            <a:r>
              <a:rPr altLang="en-US" b="1" sz="4000" lang="en-US">
                <a:solidFill>
                  <a:srgbClr val="6600CC"/>
                </a:solidFill>
              </a:rPr>
              <a:t>! </a:t>
            </a:r>
            <a:endParaRPr lang="en-IN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90413" y="1488268"/>
            <a:ext cx="7553169" cy="476821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/>
          <p:nvPr/>
        </p:nvSpPr>
        <p:spPr>
          <a:xfrm>
            <a:off x="281420" y="100906"/>
            <a:ext cx="8685069" cy="6604268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IN"/>
              <a:t>শ</a:t>
            </a:r>
            <a:r>
              <a:rPr altLang="en-US" sz="3600" lang="en-IN"/>
              <a:t>্র</a:t>
            </a:r>
            <a:r>
              <a:rPr altLang="en-US" sz="3600" lang="en-IN"/>
              <a:t>েণি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৮</a:t>
            </a:r>
            <a:r>
              <a:rPr altLang="en-US" sz="3600" lang="en-IN"/>
              <a:t>ম</a:t>
            </a:r>
            <a:endParaRPr lang="en-IN"/>
          </a:p>
          <a:p>
            <a:pPr algn="ctr"/>
            <a:r>
              <a:rPr altLang="en-US" sz="3600" lang="en-IN"/>
              <a:t>ব</a:t>
            </a:r>
            <a:r>
              <a:rPr altLang="en-US" sz="3600" lang="en-IN"/>
              <a:t>ি</a:t>
            </a:r>
            <a:r>
              <a:rPr altLang="en-US" sz="3600" lang="en-IN"/>
              <a:t>ষয়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বাং</a:t>
            </a:r>
            <a:r>
              <a:rPr altLang="en-US" sz="3600" lang="en-IN"/>
              <a:t>লাদেশ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বিশ্বপরিচয়</a:t>
            </a:r>
            <a:r>
              <a:rPr altLang="en-US" sz="3600" lang="en-US"/>
              <a:t> </a:t>
            </a:r>
            <a:endParaRPr lang="en-IN"/>
          </a:p>
          <a:p>
            <a:pPr algn="ctr"/>
            <a:r>
              <a:rPr altLang="en-US" sz="3600" lang="en-IN"/>
              <a:t>অধ</a:t>
            </a:r>
            <a:r>
              <a:rPr altLang="en-US" sz="3600" lang="en-IN"/>
              <a:t>্যা</a:t>
            </a:r>
            <a:r>
              <a:rPr altLang="en-US" sz="3600" lang="en-IN"/>
              <a:t>য়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৭</a:t>
            </a:r>
            <a:r>
              <a:rPr altLang="en-US" sz="3600" lang="en-IN"/>
              <a:t>ম</a:t>
            </a:r>
            <a:endParaRPr lang="en-IN"/>
          </a:p>
          <a:p>
            <a:pPr algn="ctr"/>
            <a:r>
              <a:rPr altLang="en-US" sz="3600" lang="en-IN"/>
              <a:t>ম</a:t>
            </a:r>
            <a:r>
              <a:rPr altLang="en-US" sz="3600" lang="en-IN"/>
              <a:t>ো</a:t>
            </a:r>
            <a:r>
              <a:rPr altLang="en-US" sz="3600" lang="en-IN"/>
              <a:t>ট</a:t>
            </a:r>
            <a:r>
              <a:rPr altLang="en-US" sz="3600" lang="en-US"/>
              <a:t> </a:t>
            </a:r>
            <a:r>
              <a:rPr altLang="en-US" sz="3600" lang="en-IN"/>
              <a:t>শিক্ষার্থী</a:t>
            </a:r>
            <a:r>
              <a:rPr altLang="en-US" sz="3600" lang="en-IN"/>
              <a:t>ঃ</a:t>
            </a:r>
            <a:endParaRPr lang="en-IN"/>
          </a:p>
          <a:p>
            <a:pPr algn="ctr"/>
            <a:r>
              <a:rPr altLang="en-US" sz="3600" lang="en-IN"/>
              <a:t>উ</a:t>
            </a:r>
            <a:r>
              <a:rPr altLang="en-US" sz="3600" lang="en-IN"/>
              <a:t>প</a:t>
            </a:r>
            <a:r>
              <a:rPr altLang="en-US" sz="3600" lang="en-IN"/>
              <a:t>স</a:t>
            </a:r>
            <a:r>
              <a:rPr altLang="en-US" sz="3600" lang="en-IN"/>
              <a:t>্থিত</a:t>
            </a:r>
            <a:r>
              <a:rPr altLang="en-US" sz="3600" lang="en-US"/>
              <a:t> </a:t>
            </a:r>
            <a:r>
              <a:rPr altLang="en-US" sz="3600" lang="en-IN"/>
              <a:t>শিক্ষার্থী</a:t>
            </a:r>
            <a:r>
              <a:rPr altLang="en-US" sz="3600" lang="en-IN"/>
              <a:t>ঃ</a:t>
            </a:r>
            <a:endParaRPr lang="en-IN"/>
          </a:p>
          <a:p>
            <a:pPr algn="ctr"/>
            <a:r>
              <a:rPr altLang="en-US" sz="3600" lang="en-IN"/>
              <a:t>স</a:t>
            </a:r>
            <a:r>
              <a:rPr altLang="en-US" sz="3600" lang="en-IN"/>
              <a:t>ময়</a:t>
            </a:r>
            <a:r>
              <a:rPr altLang="en-US" sz="3600" lang="en-IN"/>
              <a:t>ঃ</a:t>
            </a:r>
            <a:r>
              <a:rPr altLang="en-US" sz="3600" lang="en-US"/>
              <a:t> </a:t>
            </a:r>
            <a:r>
              <a:rPr altLang="en-US" sz="3600" lang="en-IN"/>
              <a:t>৪</a:t>
            </a:r>
            <a:r>
              <a:rPr altLang="en-US" sz="3600" lang="en-IN"/>
              <a:t>০</a:t>
            </a:r>
            <a:r>
              <a:rPr altLang="en-US" sz="3600" lang="en-US"/>
              <a:t> </a:t>
            </a:r>
            <a:r>
              <a:rPr altLang="en-US" sz="3600" lang="en-IN"/>
              <a:t>ম</a:t>
            </a:r>
            <a:r>
              <a:rPr altLang="en-US" sz="3600" lang="en-IN"/>
              <a:t>ি</a:t>
            </a:r>
            <a:r>
              <a:rPr altLang="en-US" sz="3600" lang="en-IN"/>
              <a:t>নিট</a:t>
            </a:r>
            <a:r>
              <a:rPr altLang="en-US" sz="3600" lang="en-US"/>
              <a:t> </a:t>
            </a:r>
            <a:endParaRPr lang="en-IN"/>
          </a:p>
          <a:p>
            <a:pPr algn="ctr"/>
            <a:r>
              <a:rPr altLang="en-US" sz="3600" lang="en-IN"/>
              <a:t>ত</a:t>
            </a:r>
            <a:r>
              <a:rPr altLang="en-US" sz="3600" lang="en-IN"/>
              <a:t>া</a:t>
            </a:r>
            <a:r>
              <a:rPr altLang="en-US" sz="3600" lang="en-IN"/>
              <a:t>র</a:t>
            </a:r>
            <a:r>
              <a:rPr altLang="en-US" sz="3600" lang="en-IN"/>
              <a:t>িখ</a:t>
            </a:r>
            <a:r>
              <a:rPr altLang="en-US" sz="3600" lang="en-IN"/>
              <a:t>ঃ</a:t>
            </a:r>
            <a:endParaRPr lang="en-IN"/>
          </a:p>
        </p:txBody>
      </p:sp>
      <p:sp>
        <p:nvSpPr>
          <p:cNvPr id="1048595" name=""/>
          <p:cNvSpPr/>
          <p:nvPr/>
        </p:nvSpPr>
        <p:spPr>
          <a:xfrm>
            <a:off x="2064712" y="269635"/>
            <a:ext cx="4940148" cy="1036243"/>
          </a:xfrm>
          <a:prstGeom prst="ellipse"/>
          <a:solidFill>
            <a:srgbClr val="D04617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/>
              <a:t>পাঠ</a:t>
            </a:r>
            <a:r>
              <a:rPr altLang="en-US" b="1" sz="4000" lang="en-US"/>
              <a:t> </a:t>
            </a:r>
            <a:r>
              <a:rPr altLang="en-US" b="1" sz="4000" lang="en-IN"/>
              <a:t>পরিচিতি</a:t>
            </a:r>
            <a:r>
              <a:rPr altLang="en-US" b="1" sz="4000" lang="en-US"/>
              <a:t>-</a:t>
            </a:r>
            <a:r>
              <a:rPr altLang="en-US" b="1" sz="4000" lang="en-US"/>
              <a:t> </a:t>
            </a:r>
            <a:endParaRPr b="1"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359351" y="113886"/>
            <a:ext cx="8451274" cy="655235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597" name=""/>
          <p:cNvSpPr/>
          <p:nvPr/>
        </p:nvSpPr>
        <p:spPr>
          <a:xfrm rot="20548">
            <a:off x="1554729" y="1087318"/>
            <a:ext cx="5740307" cy="4616217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3600" lang="en-IN">
                <a:solidFill>
                  <a:srgbClr val="800000"/>
                </a:solidFill>
              </a:rPr>
              <a:t>স্থ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নীয়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পর্য</a:t>
            </a:r>
            <a:r>
              <a:rPr altLang="en-US" b="1" sz="3600" lang="en-IN">
                <a:solidFill>
                  <a:srgbClr val="800000"/>
                </a:solidFill>
              </a:rPr>
              <a:t>ায়ে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শ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সন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ও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উ</a:t>
            </a:r>
            <a:r>
              <a:rPr altLang="en-US" b="1" sz="3600" lang="en-IN">
                <a:solidFill>
                  <a:srgbClr val="800000"/>
                </a:solidFill>
              </a:rPr>
              <a:t>ন</a:t>
            </a:r>
            <a:r>
              <a:rPr altLang="en-US" b="1" sz="3600" lang="en-IN">
                <a:solidFill>
                  <a:srgbClr val="800000"/>
                </a:solidFill>
              </a:rPr>
              <a:t>্ন</a:t>
            </a:r>
            <a:r>
              <a:rPr altLang="en-US" b="1" sz="3600" lang="en-IN">
                <a:solidFill>
                  <a:srgbClr val="800000"/>
                </a:solidFill>
              </a:rPr>
              <a:t>য়ন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ক</a:t>
            </a:r>
            <a:r>
              <a:rPr altLang="en-US" b="1" sz="3600" lang="en-IN">
                <a:solidFill>
                  <a:srgbClr val="800000"/>
                </a:solidFill>
              </a:rPr>
              <a:t>র্মকাণ্ড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প</a:t>
            </a:r>
            <a:r>
              <a:rPr altLang="en-US" b="1" sz="3600" lang="en-IN">
                <a:solidFill>
                  <a:srgbClr val="800000"/>
                </a:solidFill>
              </a:rPr>
              <a:t>র</a:t>
            </a:r>
            <a:r>
              <a:rPr altLang="en-US" b="1" sz="3600" lang="en-IN">
                <a:solidFill>
                  <a:srgbClr val="800000"/>
                </a:solidFill>
              </a:rPr>
              <a:t>ি</a:t>
            </a:r>
            <a:r>
              <a:rPr altLang="en-US" b="1" sz="3600" lang="en-IN">
                <a:solidFill>
                  <a:srgbClr val="800000"/>
                </a:solidFill>
              </a:rPr>
              <a:t>চ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ল</a:t>
            </a:r>
            <a:r>
              <a:rPr altLang="en-US" b="1" sz="3600" lang="en-IN">
                <a:solidFill>
                  <a:srgbClr val="800000"/>
                </a:solidFill>
              </a:rPr>
              <a:t>না</a:t>
            </a:r>
            <a:r>
              <a:rPr altLang="en-US" b="1" sz="3600" lang="en-IN">
                <a:solidFill>
                  <a:srgbClr val="800000"/>
                </a:solidFill>
              </a:rPr>
              <a:t>র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জন্য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জন</a:t>
            </a:r>
            <a:r>
              <a:rPr altLang="en-US" b="1" sz="3600" lang="en-IN">
                <a:solidFill>
                  <a:srgbClr val="800000"/>
                </a:solidFill>
              </a:rPr>
              <a:t>গ</a:t>
            </a:r>
            <a:r>
              <a:rPr altLang="en-US" b="1" sz="3600" lang="en-IN">
                <a:solidFill>
                  <a:srgbClr val="800000"/>
                </a:solidFill>
              </a:rPr>
              <a:t>ণের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ভ</a:t>
            </a:r>
            <a:r>
              <a:rPr altLang="en-US" b="1" sz="3600" lang="en-IN">
                <a:solidFill>
                  <a:srgbClr val="800000"/>
                </a:solidFill>
              </a:rPr>
              <a:t>ো</a:t>
            </a:r>
            <a:r>
              <a:rPr altLang="en-US" b="1" sz="3600" lang="en-IN">
                <a:solidFill>
                  <a:srgbClr val="800000"/>
                </a:solidFill>
              </a:rPr>
              <a:t>টে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নির্ব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চ</a:t>
            </a:r>
            <a:r>
              <a:rPr altLang="en-US" b="1" sz="3600" lang="en-IN">
                <a:solidFill>
                  <a:srgbClr val="800000"/>
                </a:solidFill>
              </a:rPr>
              <a:t>ি</a:t>
            </a:r>
            <a:r>
              <a:rPr altLang="en-US" b="1" sz="3600" lang="en-IN">
                <a:solidFill>
                  <a:srgbClr val="800000"/>
                </a:solidFill>
              </a:rPr>
              <a:t>ত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য</a:t>
            </a:r>
            <a:r>
              <a:rPr altLang="en-US" b="1" sz="3600" lang="en-IN">
                <a:solidFill>
                  <a:srgbClr val="800000"/>
                </a:solidFill>
              </a:rPr>
              <a:t>ে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স</a:t>
            </a:r>
            <a:r>
              <a:rPr altLang="en-US" b="1" sz="3600" lang="en-IN">
                <a:solidFill>
                  <a:srgbClr val="800000"/>
                </a:solidFill>
              </a:rPr>
              <a:t>র</a:t>
            </a:r>
            <a:r>
              <a:rPr altLang="en-US" b="1" sz="3600" lang="en-IN">
                <a:solidFill>
                  <a:srgbClr val="800000"/>
                </a:solidFill>
              </a:rPr>
              <a:t>কার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ব</a:t>
            </a:r>
            <a:r>
              <a:rPr altLang="en-US" b="1" sz="3600" lang="en-IN">
                <a:solidFill>
                  <a:srgbClr val="800000"/>
                </a:solidFill>
              </a:rPr>
              <a:t>্য</a:t>
            </a:r>
            <a:r>
              <a:rPr altLang="en-US" b="1" sz="3600" lang="en-IN">
                <a:solidFill>
                  <a:srgbClr val="800000"/>
                </a:solidFill>
              </a:rPr>
              <a:t>ব</a:t>
            </a:r>
            <a:r>
              <a:rPr altLang="en-US" b="1" sz="3600" lang="en-IN">
                <a:solidFill>
                  <a:srgbClr val="800000"/>
                </a:solidFill>
              </a:rPr>
              <a:t>স্থা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ত</a:t>
            </a:r>
            <a:r>
              <a:rPr altLang="en-US" b="1" sz="3600" lang="en-IN">
                <a:solidFill>
                  <a:srgbClr val="800000"/>
                </a:solidFill>
              </a:rPr>
              <a:t>া</a:t>
            </a:r>
            <a:r>
              <a:rPr altLang="en-US" b="1" sz="3600" lang="en-IN">
                <a:solidFill>
                  <a:srgbClr val="800000"/>
                </a:solidFill>
              </a:rPr>
              <a:t>ক</a:t>
            </a:r>
            <a:r>
              <a:rPr altLang="en-US" b="1" sz="3600" lang="en-IN">
                <a:solidFill>
                  <a:srgbClr val="800000"/>
                </a:solidFill>
              </a:rPr>
              <a:t>ে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কি</a:t>
            </a:r>
            <a:r>
              <a:rPr altLang="en-US" b="1" sz="3600" lang="en-US">
                <a:solidFill>
                  <a:srgbClr val="800000"/>
                </a:solidFill>
              </a:rPr>
              <a:t> </a:t>
            </a:r>
            <a:r>
              <a:rPr altLang="en-US" b="1" sz="3600" lang="en-IN">
                <a:solidFill>
                  <a:srgbClr val="800000"/>
                </a:solidFill>
              </a:rPr>
              <a:t>বলে</a:t>
            </a:r>
            <a:r>
              <a:rPr altLang="en-US" sz="3600" lang="en-US"/>
              <a:t>?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/>
        </p:nvSpPr>
        <p:spPr>
          <a:xfrm>
            <a:off x="242454" y="191761"/>
            <a:ext cx="8633115" cy="650043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599" name=""/>
          <p:cNvSpPr/>
          <p:nvPr/>
        </p:nvSpPr>
        <p:spPr>
          <a:xfrm>
            <a:off x="1638986" y="4133378"/>
            <a:ext cx="5451718" cy="2134882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IN"/>
              <a:t>স্থ</a:t>
            </a:r>
            <a:r>
              <a:rPr altLang="en-US" sz="3600" lang="en-IN"/>
              <a:t>ানীয়</a:t>
            </a:r>
            <a:r>
              <a:rPr altLang="en-US" sz="3600" lang="en-US"/>
              <a:t> </a:t>
            </a:r>
            <a:r>
              <a:rPr altLang="en-US" sz="3600" lang="en-IN"/>
              <a:t>সরকার</a:t>
            </a:r>
            <a:r>
              <a:rPr altLang="en-US" sz="3600" lang="en-IN"/>
              <a:t>।</a:t>
            </a:r>
            <a:r>
              <a:rPr altLang="en-US" sz="3600" lang="en-US"/>
              <a:t> </a:t>
            </a:r>
            <a:endParaRPr lang="en-IN"/>
          </a:p>
        </p:txBody>
      </p:sp>
      <p:sp>
        <p:nvSpPr>
          <p:cNvPr id="1048600" name=""/>
          <p:cNvSpPr/>
          <p:nvPr/>
        </p:nvSpPr>
        <p:spPr>
          <a:xfrm>
            <a:off x="3754579" y="1905000"/>
            <a:ext cx="1195605" cy="2055099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01" name=""/>
          <p:cNvSpPr/>
          <p:nvPr/>
        </p:nvSpPr>
        <p:spPr>
          <a:xfrm>
            <a:off x="1956954" y="425384"/>
            <a:ext cx="4723534" cy="1435445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BF0000"/>
                </a:solidFill>
              </a:rPr>
              <a:t>স</a:t>
            </a:r>
            <a:r>
              <a:rPr altLang="en-US" b="1" sz="4000" lang="en-IN">
                <a:solidFill>
                  <a:srgbClr val="BF0000"/>
                </a:solidFill>
              </a:rPr>
              <a:t>ম</a:t>
            </a:r>
            <a:r>
              <a:rPr altLang="en-US" b="1" sz="4000" lang="en-IN">
                <a:solidFill>
                  <a:srgbClr val="BF0000"/>
                </a:solidFill>
              </a:rPr>
              <a:t>্ভ</a:t>
            </a:r>
            <a:r>
              <a:rPr altLang="en-US" b="1" sz="4000" lang="en-IN">
                <a:solidFill>
                  <a:srgbClr val="BF0000"/>
                </a:solidFill>
              </a:rPr>
              <a:t>াব্য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r>
              <a:rPr altLang="en-US" b="1" sz="4000" lang="en-IN">
                <a:solidFill>
                  <a:srgbClr val="BF0000"/>
                </a:solidFill>
              </a:rPr>
              <a:t>উত্তর</a:t>
            </a:r>
            <a:r>
              <a:rPr altLang="en-US" b="1" sz="4000" lang="en-US">
                <a:solidFill>
                  <a:srgbClr val="BF0000"/>
                </a:solidFill>
              </a:rPr>
              <a:t>-</a:t>
            </a:r>
            <a:r>
              <a:rPr altLang="en-US" b="1" sz="4000" lang="en-US">
                <a:solidFill>
                  <a:srgbClr val="BF0000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cove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/>
        </p:nvSpPr>
        <p:spPr>
          <a:xfrm>
            <a:off x="229463" y="100907"/>
            <a:ext cx="8724036" cy="6630227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  <p:sp>
        <p:nvSpPr>
          <p:cNvPr id="1048603" name=""/>
          <p:cNvSpPr/>
          <p:nvPr/>
        </p:nvSpPr>
        <p:spPr>
          <a:xfrm>
            <a:off x="2021896" y="217719"/>
            <a:ext cx="5275550" cy="1321783"/>
          </a:xfrm>
          <a:prstGeom prst="ellipse"/>
          <a:solidFill>
            <a:srgbClr val="D04617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/>
              <a:t>আ</a:t>
            </a:r>
            <a:r>
              <a:rPr altLang="en-US" b="1" sz="4000" lang="en-IN"/>
              <a:t>জ</a:t>
            </a:r>
            <a:r>
              <a:rPr altLang="en-US" b="1" sz="4000" lang="en-IN"/>
              <a:t>কের</a:t>
            </a:r>
            <a:r>
              <a:rPr altLang="en-US" b="1" sz="4000" lang="en-US"/>
              <a:t> </a:t>
            </a:r>
            <a:r>
              <a:rPr altLang="en-US" b="1" sz="4000" lang="en-IN"/>
              <a:t>পাঠ</a:t>
            </a:r>
            <a:r>
              <a:rPr altLang="en-US" b="1" sz="4000" lang="en-US"/>
              <a:t>-</a:t>
            </a:r>
            <a:r>
              <a:rPr altLang="en-US" b="1" sz="4000" lang="en-US"/>
              <a:t> </a:t>
            </a:r>
            <a:endParaRPr b="1" lang="en-IN"/>
          </a:p>
        </p:txBody>
      </p:sp>
      <p:sp>
        <p:nvSpPr>
          <p:cNvPr id="1048604" name=""/>
          <p:cNvSpPr/>
          <p:nvPr/>
        </p:nvSpPr>
        <p:spPr>
          <a:xfrm>
            <a:off x="1451439" y="3705837"/>
            <a:ext cx="6146689" cy="2661881"/>
          </a:xfrm>
          <a:prstGeom prst="round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600" lang="en-IN"/>
              <a:t>স্থ</a:t>
            </a:r>
            <a:r>
              <a:rPr altLang="en-US" sz="3600" lang="en-IN"/>
              <a:t>া</a:t>
            </a:r>
            <a:r>
              <a:rPr altLang="en-US" sz="3600" lang="en-IN"/>
              <a:t>নীয়</a:t>
            </a:r>
            <a:r>
              <a:rPr altLang="en-US" sz="3600" lang="en-US"/>
              <a:t> </a:t>
            </a:r>
            <a:r>
              <a:rPr altLang="en-US" sz="3600" lang="en-IN"/>
              <a:t>সরকার</a:t>
            </a:r>
            <a:r>
              <a:rPr altLang="en-US" sz="3600" lang="en-US"/>
              <a:t> </a:t>
            </a:r>
            <a:r>
              <a:rPr altLang="en-US" sz="3600" lang="en-IN"/>
              <a:t>কাঠামো</a:t>
            </a:r>
            <a:r>
              <a:rPr altLang="en-US" sz="3600" lang="en-US"/>
              <a:t> </a:t>
            </a:r>
            <a:r>
              <a:rPr altLang="en-US" sz="3600" lang="en-IN"/>
              <a:t>ও</a:t>
            </a:r>
            <a:r>
              <a:rPr altLang="en-US" sz="3600" lang="en-US"/>
              <a:t> </a:t>
            </a:r>
            <a:r>
              <a:rPr altLang="en-US" sz="3600" lang="en-IN"/>
              <a:t>কার্য</a:t>
            </a:r>
            <a:r>
              <a:rPr altLang="en-US" sz="3600" lang="en-IN"/>
              <a:t>াবলী</a:t>
            </a:r>
            <a:r>
              <a:rPr altLang="en-US" sz="3600" lang="en-IN"/>
              <a:t>।</a:t>
            </a:r>
            <a:r>
              <a:rPr altLang="en-US" sz="3600" lang="en-US"/>
              <a:t> </a:t>
            </a:r>
            <a:endParaRPr lang="en-IN"/>
          </a:p>
        </p:txBody>
      </p:sp>
      <p:sp>
        <p:nvSpPr>
          <p:cNvPr id="1048605" name=""/>
          <p:cNvSpPr/>
          <p:nvPr/>
        </p:nvSpPr>
        <p:spPr>
          <a:xfrm>
            <a:off x="3962400" y="1570109"/>
            <a:ext cx="1196725" cy="2081620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/>
        </p:nvSpPr>
        <p:spPr>
          <a:xfrm>
            <a:off x="255441" y="126865"/>
            <a:ext cx="8659093" cy="657830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sz="3600" lang="en-IN">
              <a:solidFill>
                <a:srgbClr val="800000"/>
              </a:solidFill>
            </a:endParaRPr>
          </a:p>
          <a:p>
            <a:pPr algn="ctr"/>
            <a:endParaRPr sz="3600" lang="en-IN">
              <a:solidFill>
                <a:srgbClr val="800000"/>
              </a:solidFill>
            </a:endParaRPr>
          </a:p>
          <a:p>
            <a:pPr algn="ctr"/>
            <a:endParaRPr sz="3600" lang="en-IN">
              <a:solidFill>
                <a:srgbClr val="800000"/>
              </a:solidFill>
            </a:endParaRPr>
          </a:p>
          <a:p>
            <a:pPr algn="ctr"/>
            <a:r>
              <a:rPr altLang="en-US" sz="3600" lang="en-IN">
                <a:solidFill>
                  <a:srgbClr val="800000"/>
                </a:solidFill>
              </a:rPr>
              <a:t>আ</a:t>
            </a:r>
            <a:r>
              <a:rPr altLang="en-US" sz="3600" lang="en-IN">
                <a:solidFill>
                  <a:srgbClr val="800000"/>
                </a:solidFill>
              </a:rPr>
              <a:t>জ</a:t>
            </a:r>
            <a:r>
              <a:rPr altLang="en-US" sz="3600" lang="en-IN">
                <a:solidFill>
                  <a:srgbClr val="800000"/>
                </a:solidFill>
              </a:rPr>
              <a:t>কের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পাঠ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অধ্যয়নে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শিক্ষার্থীরা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য</a:t>
            </a:r>
            <a:r>
              <a:rPr altLang="en-US" sz="3600" lang="en-IN">
                <a:solidFill>
                  <a:srgbClr val="800000"/>
                </a:solidFill>
              </a:rPr>
              <a:t>া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ক</a:t>
            </a:r>
            <a:r>
              <a:rPr altLang="en-US" sz="3600" lang="en-IN">
                <a:solidFill>
                  <a:srgbClr val="800000"/>
                </a:solidFill>
              </a:rPr>
              <a:t>র</a:t>
            </a:r>
            <a:r>
              <a:rPr altLang="en-US" sz="3600" lang="en-IN">
                <a:solidFill>
                  <a:srgbClr val="800000"/>
                </a:solidFill>
              </a:rPr>
              <a:t>তে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স</a:t>
            </a:r>
            <a:r>
              <a:rPr altLang="en-US" sz="3600" lang="en-IN">
                <a:solidFill>
                  <a:srgbClr val="800000"/>
                </a:solidFill>
              </a:rPr>
              <a:t>মর্থ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হবে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US">
                <a:solidFill>
                  <a:srgbClr val="800000"/>
                </a:solidFill>
              </a:rPr>
              <a:t>-</a:t>
            </a:r>
            <a:endParaRPr sz="3600" lang="en-IN">
              <a:solidFill>
                <a:srgbClr val="800000"/>
              </a:solidFill>
            </a:endParaRPr>
          </a:p>
          <a:p>
            <a:pPr algn="ctr"/>
            <a:endParaRPr sz="3600" lang="en-IN">
              <a:solidFill>
                <a:srgbClr val="800000"/>
              </a:solidFill>
            </a:endParaRPr>
          </a:p>
          <a:p>
            <a:pPr algn="ctr"/>
            <a:r>
              <a:rPr altLang="en-US" sz="3600" lang="en-IN">
                <a:solidFill>
                  <a:srgbClr val="800000"/>
                </a:solidFill>
              </a:rPr>
              <a:t>১</a:t>
            </a:r>
            <a:r>
              <a:rPr altLang="en-US" sz="3600" lang="en-IN">
                <a:solidFill>
                  <a:srgbClr val="800000"/>
                </a:solidFill>
              </a:rPr>
              <a:t>।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স্থ</a:t>
            </a:r>
            <a:r>
              <a:rPr altLang="en-US" sz="3600" lang="en-IN">
                <a:solidFill>
                  <a:srgbClr val="800000"/>
                </a:solidFill>
              </a:rPr>
              <a:t>া</a:t>
            </a:r>
            <a:r>
              <a:rPr altLang="en-US" sz="3600" lang="en-IN">
                <a:solidFill>
                  <a:srgbClr val="800000"/>
                </a:solidFill>
              </a:rPr>
              <a:t>নীয়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সরকার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গঠ</a:t>
            </a:r>
            <a:r>
              <a:rPr altLang="en-US" sz="3600" lang="en-IN">
                <a:solidFill>
                  <a:srgbClr val="800000"/>
                </a:solidFill>
              </a:rPr>
              <a:t>ন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কাঠামো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বর্ণ</a:t>
            </a:r>
            <a:r>
              <a:rPr altLang="en-US" sz="3600" lang="en-IN">
                <a:solidFill>
                  <a:srgbClr val="800000"/>
                </a:solidFill>
              </a:rPr>
              <a:t>না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করতে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পারবে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US">
                <a:solidFill>
                  <a:srgbClr val="800000"/>
                </a:solidFill>
              </a:rPr>
              <a:t>;</a:t>
            </a:r>
            <a:endParaRPr sz="3600" lang="en-IN">
              <a:solidFill>
                <a:srgbClr val="800000"/>
              </a:solidFill>
            </a:endParaRPr>
          </a:p>
          <a:p>
            <a:pPr algn="ctr"/>
            <a:r>
              <a:rPr altLang="en-US" sz="3600" lang="en-IN">
                <a:solidFill>
                  <a:srgbClr val="800000"/>
                </a:solidFill>
              </a:rPr>
              <a:t>২</a:t>
            </a:r>
            <a:r>
              <a:rPr altLang="en-US" sz="3600" lang="en-IN">
                <a:solidFill>
                  <a:srgbClr val="800000"/>
                </a:solidFill>
              </a:rPr>
              <a:t>।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স্থ</a:t>
            </a:r>
            <a:r>
              <a:rPr altLang="en-US" sz="3600" lang="en-IN">
                <a:solidFill>
                  <a:srgbClr val="800000"/>
                </a:solidFill>
              </a:rPr>
              <a:t>ানীয়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সরকা</a:t>
            </a:r>
            <a:r>
              <a:rPr altLang="en-US" sz="3600" lang="en-IN">
                <a:solidFill>
                  <a:srgbClr val="800000"/>
                </a:solidFill>
              </a:rPr>
              <a:t>র</a:t>
            </a:r>
            <a:r>
              <a:rPr altLang="en-US" sz="3600" lang="en-IN">
                <a:solidFill>
                  <a:srgbClr val="800000"/>
                </a:solidFill>
              </a:rPr>
              <a:t>ে</a:t>
            </a:r>
            <a:r>
              <a:rPr altLang="en-US" sz="3600" lang="en-IN">
                <a:solidFill>
                  <a:srgbClr val="800000"/>
                </a:solidFill>
              </a:rPr>
              <a:t>র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বিভিন্ন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বিভাগের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ক</a:t>
            </a:r>
            <a:r>
              <a:rPr altLang="en-US" sz="3600" lang="en-IN">
                <a:solidFill>
                  <a:srgbClr val="800000"/>
                </a:solidFill>
              </a:rPr>
              <a:t>া</a:t>
            </a:r>
            <a:r>
              <a:rPr altLang="en-US" sz="3600" lang="en-IN">
                <a:solidFill>
                  <a:srgbClr val="800000"/>
                </a:solidFill>
              </a:rPr>
              <a:t>র্যক্রম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বর্ণ</a:t>
            </a:r>
            <a:r>
              <a:rPr altLang="en-US" sz="3600" lang="en-IN">
                <a:solidFill>
                  <a:srgbClr val="800000"/>
                </a:solidFill>
              </a:rPr>
              <a:t>না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করতে</a:t>
            </a:r>
            <a:r>
              <a:rPr altLang="en-US" sz="3600" lang="en-US">
                <a:solidFill>
                  <a:srgbClr val="800000"/>
                </a:solidFill>
              </a:rPr>
              <a:t> </a:t>
            </a:r>
            <a:r>
              <a:rPr altLang="en-US" sz="3600" lang="en-IN">
                <a:solidFill>
                  <a:srgbClr val="800000"/>
                </a:solidFill>
              </a:rPr>
              <a:t>পারবে</a:t>
            </a:r>
            <a:r>
              <a:rPr altLang="en-US" sz="3600" lang="en-IN">
                <a:solidFill>
                  <a:srgbClr val="800000"/>
                </a:solidFill>
              </a:rPr>
              <a:t>। </a:t>
            </a:r>
            <a:endParaRPr sz="3600" lang="en-IN">
              <a:solidFill>
                <a:srgbClr val="800000"/>
              </a:solidFill>
            </a:endParaRPr>
          </a:p>
          <a:p>
            <a:pPr algn="ctr"/>
            <a:r>
              <a:rPr altLang="en-US" sz="3600" lang="en-US">
                <a:solidFill>
                  <a:srgbClr val="800000"/>
                </a:solidFill>
              </a:rPr>
              <a:t> </a:t>
            </a:r>
            <a:endParaRPr sz="3600" lang="en-IN">
              <a:solidFill>
                <a:srgbClr val="800000"/>
              </a:solidFill>
            </a:endParaRPr>
          </a:p>
        </p:txBody>
      </p:sp>
      <p:sp>
        <p:nvSpPr>
          <p:cNvPr id="1048607" name=""/>
          <p:cNvSpPr/>
          <p:nvPr/>
        </p:nvSpPr>
        <p:spPr>
          <a:xfrm>
            <a:off x="2119890" y="308572"/>
            <a:ext cx="4372536" cy="1122002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02A5E3"/>
                </a:solidFill>
              </a:rPr>
              <a:t>শিখ</a:t>
            </a:r>
            <a:r>
              <a:rPr altLang="en-US" b="1" sz="4000" lang="en-IN">
                <a:solidFill>
                  <a:srgbClr val="02A5E3"/>
                </a:solidFill>
              </a:rPr>
              <a:t>ন</a:t>
            </a:r>
            <a:r>
              <a:rPr altLang="en-US" b="1" sz="4000" lang="en-US">
                <a:solidFill>
                  <a:srgbClr val="02A5E3"/>
                </a:solidFill>
              </a:rPr>
              <a:t> </a:t>
            </a:r>
            <a:r>
              <a:rPr altLang="en-US" b="1" sz="4000" lang="en-IN">
                <a:solidFill>
                  <a:srgbClr val="02A5E3"/>
                </a:solidFill>
              </a:rPr>
              <a:t>ফ</a:t>
            </a:r>
            <a:r>
              <a:rPr altLang="en-US" b="1" sz="4000" lang="en-IN">
                <a:solidFill>
                  <a:srgbClr val="02A5E3"/>
                </a:solidFill>
              </a:rPr>
              <a:t>ল</a:t>
            </a:r>
            <a:r>
              <a:rPr altLang="en-US" b="1" sz="4000" lang="en-US">
                <a:solidFill>
                  <a:srgbClr val="02A5E3"/>
                </a:solidFill>
              </a:rPr>
              <a:t>-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/>
        </p:nvSpPr>
        <p:spPr>
          <a:xfrm>
            <a:off x="1042691" y="-41862"/>
            <a:ext cx="6815242" cy="1341162"/>
          </a:xfrm>
          <a:prstGeom prst="ellipse"/>
          <a:solidFill>
            <a:srgbClr val="D04617"/>
          </a:solidFill>
          <a:ln w="25400">
            <a:noFill/>
            <a:prstDash val="solid"/>
          </a:ln>
        </p:spPr>
        <p:txBody>
          <a:bodyPr anchor="ctr"/>
          <a:p>
            <a:pPr algn="ctr"/>
            <a:r>
              <a:rPr altLang="en-US" b="1" sz="4000" lang="en-IN"/>
              <a:t>ক</a:t>
            </a:r>
            <a:r>
              <a:rPr altLang="en-US" b="1" sz="4000" lang="en-IN"/>
              <a:t>য়</a:t>
            </a:r>
            <a:r>
              <a:rPr altLang="en-US" b="1" sz="4000" lang="en-IN"/>
              <a:t>ে</a:t>
            </a:r>
            <a:r>
              <a:rPr altLang="en-US" b="1" sz="4000" lang="en-IN"/>
              <a:t>কটি</a:t>
            </a:r>
            <a:r>
              <a:rPr altLang="en-US" b="1" sz="4000" lang="en-US"/>
              <a:t> </a:t>
            </a:r>
            <a:r>
              <a:rPr altLang="en-US" b="1" sz="4000" lang="en-IN"/>
              <a:t>প্রতিষ্ঠ</a:t>
            </a:r>
            <a:r>
              <a:rPr altLang="en-US" b="1" sz="4000" lang="en-IN"/>
              <a:t>া</a:t>
            </a:r>
            <a:r>
              <a:rPr altLang="en-US" b="1" sz="4000" lang="en-IN"/>
              <a:t>নের</a:t>
            </a:r>
            <a:r>
              <a:rPr altLang="en-US" b="1" sz="4000" lang="en-US"/>
              <a:t> </a:t>
            </a:r>
            <a:r>
              <a:rPr altLang="en-US" b="1" sz="4000" lang="en-IN"/>
              <a:t>ছবি</a:t>
            </a:r>
            <a:r>
              <a:rPr altLang="en-US" b="1" sz="4000" lang="en-US"/>
              <a:t> </a:t>
            </a:r>
            <a:r>
              <a:rPr altLang="en-US" b="1" sz="4000" lang="en-IN"/>
              <a:t>দেখ</a:t>
            </a:r>
            <a:r>
              <a:rPr altLang="en-US" b="1" sz="4000" lang="en-IN"/>
              <a:t>ি</a:t>
            </a:r>
            <a:r>
              <a:rPr altLang="en-US" b="1" sz="4000" lang="en-US"/>
              <a:t>-</a:t>
            </a:r>
            <a:endParaRPr b="1"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9127">
            <a:off x="213859" y="1013175"/>
            <a:ext cx="2709640" cy="2766554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171110" y="1196596"/>
            <a:ext cx="2784178" cy="2576347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170854" y="1164150"/>
            <a:ext cx="2776076" cy="2647732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227301" y="3881900"/>
            <a:ext cx="3986499" cy="2869535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423348" y="3888827"/>
            <a:ext cx="4531787" cy="28263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heel spokes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3B50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/>
          <p:nvPr/>
        </p:nvSpPr>
        <p:spPr>
          <a:xfrm>
            <a:off x="229464" y="74949"/>
            <a:ext cx="8727855" cy="666916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endParaRPr lang="en-IN"/>
          </a:p>
          <a:p>
            <a:pPr algn="ctr"/>
            <a:r>
              <a:rPr altLang="en-US" sz="3200" lang="en-IN"/>
              <a:t>সাধ</a:t>
            </a:r>
            <a:r>
              <a:rPr altLang="en-US" sz="3200" lang="en-IN"/>
              <a:t>ারণ</a:t>
            </a:r>
            <a:r>
              <a:rPr altLang="en-US" sz="3200" lang="en-IN"/>
              <a:t>ভ</a:t>
            </a:r>
            <a:r>
              <a:rPr altLang="en-US" sz="3200" lang="en-IN"/>
              <a:t>া</a:t>
            </a:r>
            <a:r>
              <a:rPr altLang="en-US" sz="3200" lang="en-IN"/>
              <a:t>বে</a:t>
            </a:r>
            <a:r>
              <a:rPr altLang="en-US" sz="3200" lang="en-US"/>
              <a:t> </a:t>
            </a:r>
            <a:r>
              <a:rPr altLang="en-US" sz="3200" lang="en-IN"/>
              <a:t>স্থ</a:t>
            </a:r>
            <a:r>
              <a:rPr altLang="en-US" sz="3200" lang="en-IN"/>
              <a:t>া</a:t>
            </a:r>
            <a:r>
              <a:rPr altLang="en-US" sz="3200" lang="en-IN"/>
              <a:t>নীয়</a:t>
            </a:r>
            <a:r>
              <a:rPr altLang="en-US" sz="3200" lang="en-US"/>
              <a:t> </a:t>
            </a:r>
            <a:r>
              <a:rPr altLang="en-US" sz="3200" lang="en-IN"/>
              <a:t>সরকার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ল</a:t>
            </a:r>
            <a:r>
              <a:rPr altLang="en-US" sz="3200" lang="en-IN"/>
              <a:t>ো</a:t>
            </a:r>
            <a:r>
              <a:rPr altLang="en-US" sz="3200" lang="en-US"/>
              <a:t> </a:t>
            </a:r>
            <a:r>
              <a:rPr altLang="en-US" sz="3200" lang="en-IN"/>
              <a:t>স্থ</a:t>
            </a:r>
            <a:r>
              <a:rPr altLang="en-US" sz="3200" lang="en-IN"/>
              <a:t>া</a:t>
            </a:r>
            <a:r>
              <a:rPr altLang="en-US" sz="3200" lang="en-IN"/>
              <a:t>নীয়</a:t>
            </a:r>
            <a:r>
              <a:rPr altLang="en-US" sz="3200" lang="en-US"/>
              <a:t> </a:t>
            </a:r>
            <a:r>
              <a:rPr altLang="en-US" sz="3200" lang="en-IN"/>
              <a:t>পর্য</a:t>
            </a:r>
            <a:r>
              <a:rPr altLang="en-US" sz="3200" lang="en-IN"/>
              <a:t>ায়ে</a:t>
            </a:r>
            <a:r>
              <a:rPr altLang="en-US" sz="3200" lang="en-US"/>
              <a:t> </a:t>
            </a:r>
            <a:r>
              <a:rPr altLang="en-US" sz="3200" lang="en-IN"/>
              <a:t>শ</a:t>
            </a:r>
            <a:r>
              <a:rPr altLang="en-US" sz="3200" lang="en-IN"/>
              <a:t>া</a:t>
            </a:r>
            <a:r>
              <a:rPr altLang="en-US" sz="3200" lang="en-IN"/>
              <a:t>সন</a:t>
            </a:r>
            <a:r>
              <a:rPr altLang="en-US" sz="3200" lang="en-US"/>
              <a:t> </a:t>
            </a:r>
            <a:r>
              <a:rPr altLang="en-US" sz="3200" lang="en-IN"/>
              <a:t>ও</a:t>
            </a:r>
            <a:r>
              <a:rPr altLang="en-US" sz="3200" lang="en-US"/>
              <a:t> </a:t>
            </a:r>
            <a:r>
              <a:rPr altLang="en-US" sz="3200" lang="en-IN"/>
              <a:t>উন্নয়ন</a:t>
            </a:r>
            <a:r>
              <a:rPr altLang="en-US" sz="3200" lang="en-US"/>
              <a:t> </a:t>
            </a:r>
            <a:r>
              <a:rPr altLang="en-US" sz="3200" lang="en-IN"/>
              <a:t>কর্মকাণ্ড</a:t>
            </a:r>
            <a:r>
              <a:rPr altLang="en-US" sz="3200" lang="en-US"/>
              <a:t> </a:t>
            </a:r>
            <a:r>
              <a:rPr altLang="en-US" sz="3200" lang="en-IN"/>
              <a:t>পরিচালনা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জন্য</a:t>
            </a:r>
            <a:r>
              <a:rPr altLang="en-US" sz="3200" lang="en-US"/>
              <a:t> </a:t>
            </a:r>
            <a:r>
              <a:rPr altLang="en-US" sz="3200" lang="en-IN"/>
              <a:t>জ</a:t>
            </a:r>
            <a:r>
              <a:rPr altLang="en-US" sz="3200" lang="en-IN"/>
              <a:t>নগণের</a:t>
            </a:r>
            <a:r>
              <a:rPr altLang="en-US" sz="3200" lang="en-US"/>
              <a:t> </a:t>
            </a:r>
            <a:r>
              <a:rPr altLang="en-US" sz="3200" lang="en-IN"/>
              <a:t>ভোটে</a:t>
            </a:r>
            <a:r>
              <a:rPr altLang="en-US" sz="3200" lang="en-US"/>
              <a:t> </a:t>
            </a:r>
            <a:r>
              <a:rPr altLang="en-US" sz="3200" lang="en-IN"/>
              <a:t>ন</a:t>
            </a:r>
            <a:r>
              <a:rPr altLang="en-US" sz="3200" lang="en-IN"/>
              <a:t>ির্বাচিত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র</a:t>
            </a:r>
            <a:r>
              <a:rPr altLang="en-US" sz="3200" lang="en-IN"/>
              <a:t>কার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্য</a:t>
            </a:r>
            <a:r>
              <a:rPr altLang="en-US" sz="3200" lang="en-IN"/>
              <a:t>বস্থা</a:t>
            </a:r>
            <a:r>
              <a:rPr altLang="en-US" sz="3200" lang="en-IN"/>
              <a:t>। </a:t>
            </a:r>
            <a:r>
              <a:rPr altLang="en-US" sz="3200" lang="en-IN"/>
              <a:t>স্থ</a:t>
            </a:r>
            <a:r>
              <a:rPr altLang="en-US" sz="3200" lang="en-IN"/>
              <a:t>ানীয়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ম</a:t>
            </a:r>
            <a:r>
              <a:rPr altLang="en-US" sz="3200" lang="en-IN"/>
              <a:t>স</a:t>
            </a:r>
            <a:r>
              <a:rPr altLang="en-US" sz="3200" lang="en-IN"/>
              <a:t>্যা</a:t>
            </a:r>
            <a:r>
              <a:rPr altLang="en-US" sz="3200" lang="en-US"/>
              <a:t> </a:t>
            </a:r>
            <a:r>
              <a:rPr altLang="en-US" sz="3200" lang="en-IN"/>
              <a:t>স্থ</a:t>
            </a:r>
            <a:r>
              <a:rPr altLang="en-US" sz="3200" lang="en-IN"/>
              <a:t>ানীয়</a:t>
            </a:r>
            <a:r>
              <a:rPr altLang="en-US" sz="3200" lang="en-IN"/>
              <a:t>ভ</a:t>
            </a:r>
            <a:r>
              <a:rPr altLang="en-US" sz="3200" lang="en-IN"/>
              <a:t>া</a:t>
            </a:r>
            <a:r>
              <a:rPr altLang="en-US" sz="3200" lang="en-IN"/>
              <a:t>বে</a:t>
            </a:r>
            <a:r>
              <a:rPr altLang="en-US" sz="3200" lang="en-US"/>
              <a:t> </a:t>
            </a:r>
            <a:r>
              <a:rPr altLang="en-US" sz="3200" lang="en-IN"/>
              <a:t>সমাধ</a:t>
            </a:r>
            <a:r>
              <a:rPr altLang="en-US" sz="3200" lang="en-IN"/>
              <a:t>ানের</a:t>
            </a:r>
            <a:r>
              <a:rPr altLang="en-US" sz="3200" lang="en-US"/>
              <a:t> </a:t>
            </a:r>
            <a:r>
              <a:rPr altLang="en-US" sz="3200" lang="en-IN"/>
              <a:t>লক্ষ</a:t>
            </a:r>
            <a:r>
              <a:rPr altLang="en-US" sz="3200" lang="en-IN"/>
              <a:t>্যে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ূ</a:t>
            </a:r>
            <a:r>
              <a:rPr altLang="en-US" sz="3200" lang="en-IN"/>
              <a:t>লত</a:t>
            </a:r>
            <a:r>
              <a:rPr altLang="en-US" sz="3200" lang="en-US"/>
              <a:t> </a:t>
            </a:r>
            <a:r>
              <a:rPr altLang="en-US" sz="3200" lang="en-IN"/>
              <a:t>স্থ</a:t>
            </a:r>
            <a:r>
              <a:rPr altLang="en-US" sz="3200" lang="en-IN"/>
              <a:t>ানীয়</a:t>
            </a:r>
            <a:r>
              <a:rPr altLang="en-US" sz="3200" lang="en-US"/>
              <a:t> </a:t>
            </a:r>
            <a:r>
              <a:rPr altLang="en-US" sz="3200" lang="en-IN"/>
              <a:t>সরকার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া</a:t>
            </a:r>
            <a:r>
              <a:rPr altLang="en-US" sz="3200" lang="en-IN"/>
              <a:t>জ</a:t>
            </a:r>
            <a:r>
              <a:rPr altLang="en-US" sz="3200" lang="en-US"/>
              <a:t> </a:t>
            </a:r>
            <a:r>
              <a:rPr altLang="en-US" sz="3200" lang="en-IN"/>
              <a:t>ক</a:t>
            </a:r>
            <a:r>
              <a:rPr altLang="en-US" sz="3200" lang="en-IN"/>
              <a:t>র</a:t>
            </a:r>
            <a:r>
              <a:rPr altLang="en-US" sz="3200" lang="en-IN"/>
              <a:t>ে</a:t>
            </a:r>
            <a:r>
              <a:rPr altLang="en-US" sz="3200" lang="en-IN"/>
              <a:t>।</a:t>
            </a:r>
            <a:r>
              <a:rPr altLang="en-US" sz="3200" lang="en-IN"/>
              <a:t>এ</a:t>
            </a:r>
            <a:r>
              <a:rPr altLang="en-US" sz="3200" lang="en-IN"/>
              <a:t>ক</a:t>
            </a:r>
            <a:r>
              <a:rPr altLang="en-US" sz="3200" lang="en-IN"/>
              <a:t>ম</a:t>
            </a:r>
            <a:r>
              <a:rPr altLang="en-US" sz="3200" lang="en-IN"/>
              <a:t>াত্র</a:t>
            </a:r>
            <a:r>
              <a:rPr altLang="en-US" sz="3200" lang="en-US"/>
              <a:t> </a:t>
            </a:r>
            <a:r>
              <a:rPr altLang="en-US" sz="3200" lang="en-IN"/>
              <a:t>জেল</a:t>
            </a:r>
            <a:r>
              <a:rPr altLang="en-US" sz="3200" lang="en-IN"/>
              <a:t>া</a:t>
            </a:r>
            <a:r>
              <a:rPr altLang="en-US" sz="3200" lang="en-US"/>
              <a:t> </a:t>
            </a:r>
            <a:r>
              <a:rPr altLang="en-US" sz="3200" lang="en-IN"/>
              <a:t>পরিষদ</a:t>
            </a:r>
            <a:r>
              <a:rPr altLang="en-US" sz="3200" lang="en-US"/>
              <a:t> </a:t>
            </a:r>
            <a:r>
              <a:rPr altLang="en-US" sz="3200" lang="en-IN"/>
              <a:t>ছ</a:t>
            </a:r>
            <a:r>
              <a:rPr altLang="en-US" sz="3200" lang="en-IN"/>
              <a:t>া</a:t>
            </a:r>
            <a:r>
              <a:rPr altLang="en-US" sz="3200" lang="en-IN"/>
              <a:t>ড়া</a:t>
            </a:r>
            <a:r>
              <a:rPr altLang="en-US" sz="3200" lang="en-US"/>
              <a:t> </a:t>
            </a:r>
            <a:r>
              <a:rPr altLang="en-US" sz="3200" lang="en-IN"/>
              <a:t>স্থ</a:t>
            </a:r>
            <a:r>
              <a:rPr altLang="en-US" sz="3200" lang="en-IN"/>
              <a:t>ানীয়</a:t>
            </a:r>
            <a:r>
              <a:rPr altLang="en-US" sz="3200" lang="en-US"/>
              <a:t> </a:t>
            </a:r>
            <a:r>
              <a:rPr altLang="en-US" sz="3200" lang="en-IN"/>
              <a:t>সরকা</a:t>
            </a:r>
            <a:r>
              <a:rPr altLang="en-US" sz="3200" lang="en-IN"/>
              <a:t>র</a:t>
            </a:r>
            <a:r>
              <a:rPr altLang="en-US" sz="3200" lang="en-IN"/>
              <a:t>ে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অ</a:t>
            </a:r>
            <a:r>
              <a:rPr altLang="en-US" sz="3200" lang="en-IN"/>
              <a:t>ন্য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ক</a:t>
            </a:r>
            <a:r>
              <a:rPr altLang="en-US" sz="3200" lang="en-IN"/>
              <a:t>ল</a:t>
            </a:r>
            <a:r>
              <a:rPr altLang="en-US" sz="3200" lang="en-US"/>
              <a:t> </a:t>
            </a:r>
            <a:r>
              <a:rPr altLang="en-US" sz="3200" lang="en-IN"/>
              <a:t>কাঠ</a:t>
            </a:r>
            <a:r>
              <a:rPr altLang="en-US" sz="3200" lang="en-IN"/>
              <a:t>ামো</a:t>
            </a:r>
            <a:r>
              <a:rPr altLang="en-US" sz="3200" lang="en-IN"/>
              <a:t>র</a:t>
            </a:r>
            <a:r>
              <a:rPr altLang="en-US" sz="3200" lang="en-US"/>
              <a:t> </a:t>
            </a:r>
            <a:r>
              <a:rPr altLang="en-US" sz="3200" lang="en-IN"/>
              <a:t>নেতৃ</a:t>
            </a:r>
            <a:r>
              <a:rPr altLang="en-US" sz="3200" lang="en-IN"/>
              <a:t>ত্ব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নির্ব</a:t>
            </a:r>
            <a:r>
              <a:rPr altLang="en-US" sz="3200" lang="en-IN"/>
              <a:t>া</a:t>
            </a:r>
            <a:r>
              <a:rPr altLang="en-US" sz="3200" lang="en-IN"/>
              <a:t>চ</a:t>
            </a:r>
            <a:r>
              <a:rPr altLang="en-US" sz="3200" lang="en-IN"/>
              <a:t>ি</a:t>
            </a:r>
            <a:r>
              <a:rPr altLang="en-US" sz="3200" lang="en-IN"/>
              <a:t>ত</a:t>
            </a:r>
            <a:r>
              <a:rPr altLang="en-US" sz="3200" lang="en-US"/>
              <a:t> </a:t>
            </a:r>
            <a:r>
              <a:rPr altLang="en-US" sz="3200" lang="en-IN"/>
              <a:t>হ</a:t>
            </a:r>
            <a:r>
              <a:rPr altLang="en-US" sz="3200" lang="en-IN"/>
              <a:t>ন</a:t>
            </a:r>
            <a:r>
              <a:rPr altLang="en-US" sz="3200" lang="en-US"/>
              <a:t> </a:t>
            </a:r>
            <a:r>
              <a:rPr altLang="en-US" sz="3200" lang="en-IN"/>
              <a:t>জন</a:t>
            </a:r>
            <a:r>
              <a:rPr altLang="en-US" sz="3200" lang="en-IN"/>
              <a:t>গ</a:t>
            </a:r>
            <a:r>
              <a:rPr altLang="en-US" sz="3200" lang="en-IN"/>
              <a:t>ণের</a:t>
            </a:r>
            <a:r>
              <a:rPr altLang="en-US" sz="3200" lang="en-US"/>
              <a:t> </a:t>
            </a:r>
            <a:r>
              <a:rPr altLang="en-US" sz="3200" lang="en-IN"/>
              <a:t>স</a:t>
            </a:r>
            <a:r>
              <a:rPr altLang="en-US" sz="3200" lang="en-IN"/>
              <a:t>র</a:t>
            </a:r>
            <a:r>
              <a:rPr altLang="en-US" sz="3200" lang="en-IN"/>
              <a:t>া</a:t>
            </a:r>
            <a:r>
              <a:rPr altLang="en-US" sz="3200" lang="en-IN"/>
              <a:t>সরি</a:t>
            </a:r>
            <a:r>
              <a:rPr altLang="en-US" sz="3200" lang="en-US"/>
              <a:t> </a:t>
            </a:r>
            <a:r>
              <a:rPr altLang="en-US" sz="3200" lang="en-IN"/>
              <a:t>ভো</a:t>
            </a:r>
            <a:r>
              <a:rPr altLang="en-US" sz="3200" lang="en-IN"/>
              <a:t>ট</a:t>
            </a:r>
            <a:r>
              <a:rPr altLang="en-US" sz="3200" lang="en-IN"/>
              <a:t>ে</a:t>
            </a:r>
            <a:r>
              <a:rPr altLang="en-US" sz="3200" lang="en-IN"/>
              <a:t>।</a:t>
            </a:r>
            <a:r>
              <a:rPr altLang="en-US" sz="3200" lang="en-IN"/>
              <a:t>এ</a:t>
            </a:r>
            <a:r>
              <a:rPr altLang="en-US" sz="3200" lang="en-IN"/>
              <a:t>গ</a:t>
            </a:r>
            <a:r>
              <a:rPr altLang="en-US" sz="3200" lang="en-IN"/>
              <a:t>ু</a:t>
            </a:r>
            <a:r>
              <a:rPr altLang="en-US" sz="3200" lang="en-IN"/>
              <a:t>লোর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্র</a:t>
            </a:r>
            <a:r>
              <a:rPr altLang="en-US" sz="3200" lang="en-IN"/>
              <a:t>ত</a:t>
            </a:r>
            <a:r>
              <a:rPr altLang="en-US" sz="3200" lang="en-IN"/>
              <a:t>ি</a:t>
            </a:r>
            <a:r>
              <a:rPr altLang="en-US" sz="3200" lang="en-IN"/>
              <a:t>ট</a:t>
            </a:r>
            <a:r>
              <a:rPr altLang="en-US" sz="3200" lang="en-IN"/>
              <a:t>ি</a:t>
            </a:r>
            <a:r>
              <a:rPr altLang="en-US" sz="3200" lang="en-IN"/>
              <a:t>র</a:t>
            </a:r>
            <a:r>
              <a:rPr altLang="en-US" sz="3200" lang="en-IN"/>
              <a:t>ই</a:t>
            </a:r>
            <a:r>
              <a:rPr altLang="en-US" sz="3200" lang="en-US"/>
              <a:t> </a:t>
            </a:r>
            <a:r>
              <a:rPr altLang="en-US" sz="3200" lang="en-IN"/>
              <a:t>ম</a:t>
            </a:r>
            <a:r>
              <a:rPr altLang="en-US" sz="3200" lang="en-IN"/>
              <a:t>ে</a:t>
            </a:r>
            <a:r>
              <a:rPr altLang="en-US" sz="3200" lang="en-IN"/>
              <a:t>য়</a:t>
            </a:r>
            <a:r>
              <a:rPr altLang="en-US" sz="3200" lang="en-IN"/>
              <a:t>া</a:t>
            </a:r>
            <a:r>
              <a:rPr altLang="en-US" sz="3200" lang="en-IN"/>
              <a:t>দ</a:t>
            </a:r>
            <a:r>
              <a:rPr altLang="en-US" sz="3200" lang="en-IN"/>
              <a:t>ক</a:t>
            </a:r>
            <a:r>
              <a:rPr altLang="en-US" sz="3200" lang="en-IN"/>
              <a:t>া</a:t>
            </a:r>
            <a:r>
              <a:rPr altLang="en-US" sz="3200" lang="en-IN"/>
              <a:t>ল</a:t>
            </a:r>
            <a:r>
              <a:rPr altLang="en-US" sz="3200" lang="en-US"/>
              <a:t> </a:t>
            </a:r>
            <a:r>
              <a:rPr altLang="en-US" sz="3200" lang="en-IN"/>
              <a:t>প</a:t>
            </a:r>
            <a:r>
              <a:rPr altLang="en-US" sz="3200" lang="en-IN"/>
              <a:t>া</a:t>
            </a:r>
            <a:r>
              <a:rPr altLang="en-US" sz="3200" lang="en-IN"/>
              <a:t>ঁ</a:t>
            </a:r>
            <a:r>
              <a:rPr altLang="en-US" sz="3200" lang="en-IN"/>
              <a:t>চ</a:t>
            </a:r>
            <a:r>
              <a:rPr altLang="en-US" sz="3200" lang="en-US"/>
              <a:t> </a:t>
            </a:r>
            <a:r>
              <a:rPr altLang="en-US" sz="3200" lang="en-IN"/>
              <a:t>ব</a:t>
            </a:r>
            <a:r>
              <a:rPr altLang="en-US" sz="3200" lang="en-IN"/>
              <a:t>ছর</a:t>
            </a:r>
            <a:r>
              <a:rPr altLang="en-US" sz="3200" lang="en-IN"/>
              <a:t>। </a:t>
            </a:r>
            <a:r>
              <a:rPr altLang="en-US" sz="3200" lang="en-IN"/>
              <a:t> </a:t>
            </a:r>
            <a:endParaRPr lang="en-IN"/>
          </a:p>
        </p:txBody>
      </p:sp>
      <p:sp>
        <p:nvSpPr>
          <p:cNvPr id="1048610" name=""/>
          <p:cNvSpPr/>
          <p:nvPr/>
        </p:nvSpPr>
        <p:spPr>
          <a:xfrm>
            <a:off x="1608516" y="230697"/>
            <a:ext cx="5910115" cy="1341807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b="1" sz="4000" lang="en-IN">
                <a:solidFill>
                  <a:srgbClr val="92D04F"/>
                </a:solidFill>
              </a:rPr>
              <a:t>সং</a:t>
            </a:r>
            <a:r>
              <a:rPr altLang="en-US" b="1" sz="4000" lang="en-IN">
                <a:solidFill>
                  <a:srgbClr val="92D04F"/>
                </a:solidFill>
              </a:rPr>
              <a:t>ক</a:t>
            </a:r>
            <a:r>
              <a:rPr altLang="en-US" b="1" sz="4000" lang="en-IN">
                <a:solidFill>
                  <a:srgbClr val="92D04F"/>
                </a:solidFill>
              </a:rPr>
              <a:t>্ষিপ্ত</a:t>
            </a:r>
            <a:r>
              <a:rPr altLang="en-US" b="1" sz="4000" lang="en-US">
                <a:solidFill>
                  <a:srgbClr val="92D04F"/>
                </a:solidFill>
              </a:rPr>
              <a:t> </a:t>
            </a:r>
            <a:r>
              <a:rPr altLang="en-US" b="1" sz="4000" lang="en-IN">
                <a:solidFill>
                  <a:srgbClr val="92D04F"/>
                </a:solidFill>
              </a:rPr>
              <a:t>আলোচনা</a:t>
            </a:r>
            <a:r>
              <a:rPr altLang="en-US" b="1" sz="4000" lang="en-US">
                <a:solidFill>
                  <a:srgbClr val="92D04F"/>
                </a:solidFill>
              </a:rPr>
              <a:t>-</a:t>
            </a:r>
            <a:r>
              <a:rPr altLang="en-US" b="1" sz="4000" lang="en-US">
                <a:solidFill>
                  <a:srgbClr val="92D04F"/>
                </a:solidFill>
              </a:rPr>
              <a:t> </a:t>
            </a:r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M2006C3MII</dc:creator>
  <dcterms:created xsi:type="dcterms:W3CDTF">2015-05-04T21:30:45Z</dcterms:created>
  <dcterms:modified xsi:type="dcterms:W3CDTF">2021-12-25T18:24:57Z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aeecbfd0a17c4da493f2e88cee67b7d8</vt:lpwstr>
  </property>
</Properties>
</file>