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4" r:id="rId2"/>
    <p:sldId id="291" r:id="rId3"/>
    <p:sldId id="292" r:id="rId4"/>
    <p:sldId id="258" r:id="rId5"/>
    <p:sldId id="293" r:id="rId6"/>
    <p:sldId id="278" r:id="rId7"/>
    <p:sldId id="286" r:id="rId8"/>
    <p:sldId id="268" r:id="rId9"/>
    <p:sldId id="280" r:id="rId10"/>
    <p:sldId id="271" r:id="rId11"/>
    <p:sldId id="288" r:id="rId12"/>
    <p:sldId id="285" r:id="rId13"/>
    <p:sldId id="270" r:id="rId14"/>
    <p:sldId id="289" r:id="rId15"/>
    <p:sldId id="283" r:id="rId16"/>
    <p:sldId id="284" r:id="rId17"/>
    <p:sldId id="29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7" autoAdjust="0"/>
    <p:restoredTop sz="94624" autoAdjust="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79AAA-B8DB-4D69-94DE-6AED1987C3F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E90695C-A0B7-43BF-9C0D-73E78CFBFFDD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কোভিট -১৯ ভাইরাসকে ভয় নয় জয় করতে হবে 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AEFB6F4-CEB8-401A-898C-07916861F931}" type="parTrans" cxnId="{390E504D-2436-4BBA-B845-12209AF75EBC}">
      <dgm:prSet/>
      <dgm:spPr/>
      <dgm:t>
        <a:bodyPr/>
        <a:lstStyle/>
        <a:p>
          <a:endParaRPr lang="en-US"/>
        </a:p>
      </dgm:t>
    </dgm:pt>
    <dgm:pt modelId="{6DD742CE-BC3D-4103-AFE2-ED7BE0F6D841}" type="sibTrans" cxnId="{390E504D-2436-4BBA-B845-12209AF75EBC}">
      <dgm:prSet/>
      <dgm:spPr/>
      <dgm:t>
        <a:bodyPr/>
        <a:lstStyle/>
        <a:p>
          <a:endParaRPr lang="en-US"/>
        </a:p>
      </dgm:t>
    </dgm:pt>
    <dgm:pt modelId="{944A238B-B103-46F7-ABEB-C42ED5F6E8B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000" dirty="0" smtClean="0">
              <a:latin typeface="NikoshBAN" pitchFamily="2" charset="0"/>
              <a:cs typeface="NikoshBAN" pitchFamily="2" charset="0"/>
            </a:rPr>
            <a:t>সর্বদা মুখে মাস্ক ব্যবহার করবে । 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>
            <a:latin typeface="NikoshBAN" pitchFamily="2" charset="0"/>
            <a:cs typeface="NikoshBAN" pitchFamily="2" charset="0"/>
          </a:endParaRPr>
        </a:p>
      </dgm:t>
    </dgm:pt>
    <dgm:pt modelId="{7858A2CA-CB48-4841-BE7E-927D8D589FEA}" type="parTrans" cxnId="{085E9B2C-519C-4A8F-97EB-5CD9053C5ACF}">
      <dgm:prSet/>
      <dgm:spPr/>
      <dgm:t>
        <a:bodyPr/>
        <a:lstStyle/>
        <a:p>
          <a:endParaRPr lang="en-US"/>
        </a:p>
      </dgm:t>
    </dgm:pt>
    <dgm:pt modelId="{19C42FEE-7B7B-486A-8A6F-6FE69EE6D413}" type="sibTrans" cxnId="{085E9B2C-519C-4A8F-97EB-5CD9053C5ACF}">
      <dgm:prSet/>
      <dgm:spPr/>
      <dgm:t>
        <a:bodyPr/>
        <a:lstStyle/>
        <a:p>
          <a:endParaRPr lang="en-US"/>
        </a:p>
      </dgm:t>
    </dgm:pt>
    <dgm:pt modelId="{2391A089-3387-405B-8CB4-2F9F2DF7FE3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নিরাপদ দুরুত্ব বজায় রাখবে । </a:t>
          </a:r>
          <a:endParaRPr lang="en-US" dirty="0"/>
        </a:p>
      </dgm:t>
    </dgm:pt>
    <dgm:pt modelId="{0E60CD5B-2E6E-469C-A835-43E984596B4E}" type="parTrans" cxnId="{B04B22C0-E9A0-49F5-AC2B-CF6F85919F92}">
      <dgm:prSet/>
      <dgm:spPr/>
      <dgm:t>
        <a:bodyPr/>
        <a:lstStyle/>
        <a:p>
          <a:endParaRPr lang="en-US"/>
        </a:p>
      </dgm:t>
    </dgm:pt>
    <dgm:pt modelId="{98C2FF8F-967B-4D0F-8CF4-17146EBA076F}" type="sibTrans" cxnId="{B04B22C0-E9A0-49F5-AC2B-CF6F85919F92}">
      <dgm:prSet/>
      <dgm:spPr/>
      <dgm:t>
        <a:bodyPr/>
        <a:lstStyle/>
        <a:p>
          <a:endParaRPr lang="en-US"/>
        </a:p>
      </dgm:t>
    </dgm:pt>
    <dgm:pt modelId="{7E9F01F1-049B-41A2-A03C-AE80FA322031}" type="pres">
      <dgm:prSet presAssocID="{41D79AAA-B8DB-4D69-94DE-6AED1987C3F9}" presName="linearFlow" presStyleCnt="0">
        <dgm:presLayoutVars>
          <dgm:dir/>
          <dgm:resizeHandles val="exact"/>
        </dgm:presLayoutVars>
      </dgm:prSet>
      <dgm:spPr/>
    </dgm:pt>
    <dgm:pt modelId="{CFF89EE9-67EF-4231-A3B9-24AEF356DFCA}" type="pres">
      <dgm:prSet presAssocID="{0E90695C-A0B7-43BF-9C0D-73E78CFBFFDD}" presName="composite" presStyleCnt="0"/>
      <dgm:spPr/>
    </dgm:pt>
    <dgm:pt modelId="{E77B2D29-C1C9-4993-8B7D-2F79F63EF8A7}" type="pres">
      <dgm:prSet presAssocID="{0E90695C-A0B7-43BF-9C0D-73E78CFBFFD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186097-F9BA-41A8-9DC2-C54EF2848007}" type="pres">
      <dgm:prSet presAssocID="{0E90695C-A0B7-43BF-9C0D-73E78CFBFFDD}" presName="txShp" presStyleLbl="node1" presStyleIdx="0" presStyleCnt="3" custLinFactNeighborX="186" custLinFactNeighborY="-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2F1E9-C9ED-4971-8755-F52199BD3673}" type="pres">
      <dgm:prSet presAssocID="{6DD742CE-BC3D-4103-AFE2-ED7BE0F6D841}" presName="spacing" presStyleCnt="0"/>
      <dgm:spPr/>
    </dgm:pt>
    <dgm:pt modelId="{5EAB7E57-C479-424C-B5D7-DD1E090AFA4E}" type="pres">
      <dgm:prSet presAssocID="{944A238B-B103-46F7-ABEB-C42ED5F6E8B4}" presName="composite" presStyleCnt="0"/>
      <dgm:spPr/>
    </dgm:pt>
    <dgm:pt modelId="{1425A2A1-2143-4250-8A27-907BBC6A0F76}" type="pres">
      <dgm:prSet presAssocID="{944A238B-B103-46F7-ABEB-C42ED5F6E8B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5FA3902-F773-4204-A1C0-4E7FBCFB5916}" type="pres">
      <dgm:prSet presAssocID="{944A238B-B103-46F7-ABEB-C42ED5F6E8B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0D417-2BF9-44E6-B6B0-494FA371BF84}" type="pres">
      <dgm:prSet presAssocID="{19C42FEE-7B7B-486A-8A6F-6FE69EE6D413}" presName="spacing" presStyleCnt="0"/>
      <dgm:spPr/>
    </dgm:pt>
    <dgm:pt modelId="{FA593D92-8CE9-4DFC-BBAD-E75F18EA66C7}" type="pres">
      <dgm:prSet presAssocID="{2391A089-3387-405B-8CB4-2F9F2DF7FE34}" presName="composite" presStyleCnt="0"/>
      <dgm:spPr/>
    </dgm:pt>
    <dgm:pt modelId="{523F6FBE-203A-4B81-BA10-BDB45BB2B052}" type="pres">
      <dgm:prSet presAssocID="{2391A089-3387-405B-8CB4-2F9F2DF7FE34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E1472DC-27D4-4FD5-92F6-A6B00C597033}" type="pres">
      <dgm:prSet presAssocID="{2391A089-3387-405B-8CB4-2F9F2DF7FE3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12800A-C221-4082-83C0-FF6F9D8682CC}" type="presOf" srcId="{944A238B-B103-46F7-ABEB-C42ED5F6E8B4}" destId="{55FA3902-F773-4204-A1C0-4E7FBCFB5916}" srcOrd="0" destOrd="0" presId="urn:microsoft.com/office/officeart/2005/8/layout/vList3"/>
    <dgm:cxn modelId="{EDEA99BF-1792-4685-8EDD-00D50C71F708}" type="presOf" srcId="{2391A089-3387-405B-8CB4-2F9F2DF7FE34}" destId="{9E1472DC-27D4-4FD5-92F6-A6B00C597033}" srcOrd="0" destOrd="0" presId="urn:microsoft.com/office/officeart/2005/8/layout/vList3"/>
    <dgm:cxn modelId="{390E504D-2436-4BBA-B845-12209AF75EBC}" srcId="{41D79AAA-B8DB-4D69-94DE-6AED1987C3F9}" destId="{0E90695C-A0B7-43BF-9C0D-73E78CFBFFDD}" srcOrd="0" destOrd="0" parTransId="{FAEFB6F4-CEB8-401A-898C-07916861F931}" sibTransId="{6DD742CE-BC3D-4103-AFE2-ED7BE0F6D841}"/>
    <dgm:cxn modelId="{085E9B2C-519C-4A8F-97EB-5CD9053C5ACF}" srcId="{41D79AAA-B8DB-4D69-94DE-6AED1987C3F9}" destId="{944A238B-B103-46F7-ABEB-C42ED5F6E8B4}" srcOrd="1" destOrd="0" parTransId="{7858A2CA-CB48-4841-BE7E-927D8D589FEA}" sibTransId="{19C42FEE-7B7B-486A-8A6F-6FE69EE6D413}"/>
    <dgm:cxn modelId="{66050C4E-0513-4688-A280-DCC148FFCEBF}" type="presOf" srcId="{0E90695C-A0B7-43BF-9C0D-73E78CFBFFDD}" destId="{07186097-F9BA-41A8-9DC2-C54EF2848007}" srcOrd="0" destOrd="0" presId="urn:microsoft.com/office/officeart/2005/8/layout/vList3"/>
    <dgm:cxn modelId="{B04B22C0-E9A0-49F5-AC2B-CF6F85919F92}" srcId="{41D79AAA-B8DB-4D69-94DE-6AED1987C3F9}" destId="{2391A089-3387-405B-8CB4-2F9F2DF7FE34}" srcOrd="2" destOrd="0" parTransId="{0E60CD5B-2E6E-469C-A835-43E984596B4E}" sibTransId="{98C2FF8F-967B-4D0F-8CF4-17146EBA076F}"/>
    <dgm:cxn modelId="{CF9A4425-F597-4961-9C77-AEFC7F456951}" type="presOf" srcId="{41D79AAA-B8DB-4D69-94DE-6AED1987C3F9}" destId="{7E9F01F1-049B-41A2-A03C-AE80FA322031}" srcOrd="0" destOrd="0" presId="urn:microsoft.com/office/officeart/2005/8/layout/vList3"/>
    <dgm:cxn modelId="{32B019DB-A944-4502-B9FC-919BF39CF16B}" type="presParOf" srcId="{7E9F01F1-049B-41A2-A03C-AE80FA322031}" destId="{CFF89EE9-67EF-4231-A3B9-24AEF356DFCA}" srcOrd="0" destOrd="0" presId="urn:microsoft.com/office/officeart/2005/8/layout/vList3"/>
    <dgm:cxn modelId="{275CE293-C9E2-4DBC-8932-9D5B2BCE8D7B}" type="presParOf" srcId="{CFF89EE9-67EF-4231-A3B9-24AEF356DFCA}" destId="{E77B2D29-C1C9-4993-8B7D-2F79F63EF8A7}" srcOrd="0" destOrd="0" presId="urn:microsoft.com/office/officeart/2005/8/layout/vList3"/>
    <dgm:cxn modelId="{000EB5F4-CA1E-41EE-8E4C-FA5DE620DE27}" type="presParOf" srcId="{CFF89EE9-67EF-4231-A3B9-24AEF356DFCA}" destId="{07186097-F9BA-41A8-9DC2-C54EF2848007}" srcOrd="1" destOrd="0" presId="urn:microsoft.com/office/officeart/2005/8/layout/vList3"/>
    <dgm:cxn modelId="{B0AE5844-1B19-4A2B-88CF-A339D76FE41B}" type="presParOf" srcId="{7E9F01F1-049B-41A2-A03C-AE80FA322031}" destId="{1022F1E9-C9ED-4971-8755-F52199BD3673}" srcOrd="1" destOrd="0" presId="urn:microsoft.com/office/officeart/2005/8/layout/vList3"/>
    <dgm:cxn modelId="{1D49E125-A62F-4088-B0AD-7F4418D5540D}" type="presParOf" srcId="{7E9F01F1-049B-41A2-A03C-AE80FA322031}" destId="{5EAB7E57-C479-424C-B5D7-DD1E090AFA4E}" srcOrd="2" destOrd="0" presId="urn:microsoft.com/office/officeart/2005/8/layout/vList3"/>
    <dgm:cxn modelId="{39F2D407-CBD5-43F9-9664-45BBF34F8BCF}" type="presParOf" srcId="{5EAB7E57-C479-424C-B5D7-DD1E090AFA4E}" destId="{1425A2A1-2143-4250-8A27-907BBC6A0F76}" srcOrd="0" destOrd="0" presId="urn:microsoft.com/office/officeart/2005/8/layout/vList3"/>
    <dgm:cxn modelId="{1F9772BA-AF29-47E8-B3F9-8AC742CF128D}" type="presParOf" srcId="{5EAB7E57-C479-424C-B5D7-DD1E090AFA4E}" destId="{55FA3902-F773-4204-A1C0-4E7FBCFB5916}" srcOrd="1" destOrd="0" presId="urn:microsoft.com/office/officeart/2005/8/layout/vList3"/>
    <dgm:cxn modelId="{00D60DE7-82A5-46BD-95A4-E282190D1683}" type="presParOf" srcId="{7E9F01F1-049B-41A2-A03C-AE80FA322031}" destId="{DE90D417-2BF9-44E6-B6B0-494FA371BF84}" srcOrd="3" destOrd="0" presId="urn:microsoft.com/office/officeart/2005/8/layout/vList3"/>
    <dgm:cxn modelId="{AB3A464F-2748-47C0-835B-4ECD3406E79D}" type="presParOf" srcId="{7E9F01F1-049B-41A2-A03C-AE80FA322031}" destId="{FA593D92-8CE9-4DFC-BBAD-E75F18EA66C7}" srcOrd="4" destOrd="0" presId="urn:microsoft.com/office/officeart/2005/8/layout/vList3"/>
    <dgm:cxn modelId="{0C07BCD5-8667-431A-90E6-6565FC9AF533}" type="presParOf" srcId="{FA593D92-8CE9-4DFC-BBAD-E75F18EA66C7}" destId="{523F6FBE-203A-4B81-BA10-BDB45BB2B052}" srcOrd="0" destOrd="0" presId="urn:microsoft.com/office/officeart/2005/8/layout/vList3"/>
    <dgm:cxn modelId="{8E7F434B-A757-464A-A392-2B093EDAF89E}" type="presParOf" srcId="{FA593D92-8CE9-4DFC-BBAD-E75F18EA66C7}" destId="{9E1472DC-27D4-4FD5-92F6-A6B00C597033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F8D31-F337-4231-9A61-E60CD32BD981}" type="datetimeFigureOut">
              <a:rPr lang="en-US" smtClean="0"/>
              <a:pPr/>
              <a:t>03-Dec-20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15FFF-F58A-4DCF-96B4-C5641012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9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6E9A1-ADCC-4763-A436-A19671CCC8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5FFF-F58A-4DCF-96B4-C5641012EEF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03-Dec-20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ndAc>
      <p:stSnd>
        <p:snd r:embed="rId13" name="arrow.wav" builtIn="1"/>
      </p:stSnd>
    </p:sndAc>
  </p:transition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2.jpeg"/><Relationship Id="rId7" Type="http://schemas.openxmlformats.org/officeDocument/2006/relationships/diagramLayout" Target="../diagrams/layou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diagramColors" Target="../diagrams/colors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060" y="511676"/>
            <a:ext cx="818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latin typeface="NikoshBAN" pitchFamily="2" charset="0"/>
                <a:cs typeface="NikoshBAN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  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EC5745FA-915A-3544-8D80-942705A4C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2" y="1938341"/>
            <a:ext cx="7068481" cy="45386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4572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</a:t>
            </a:r>
            <a:r>
              <a:rPr lang="en-US" sz="4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as-IN" sz="4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153400" y="0"/>
            <a:ext cx="990600" cy="304800"/>
          </a:xfrm>
        </p:spPr>
        <p:txBody>
          <a:bodyPr/>
          <a:lstStyle/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884659027"/>
      </p:ext>
    </p:extLst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39624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828800"/>
            <a:ext cx="3925525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14400" y="685800"/>
            <a:ext cx="6704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2301BE-97A1-BB47-8689-A6F835AAB015}"/>
              </a:ext>
            </a:extLst>
          </p:cNvPr>
          <p:cNvSpPr txBox="1"/>
          <p:nvPr/>
        </p:nvSpPr>
        <p:spPr>
          <a:xfrm>
            <a:off x="1555734" y="3937896"/>
            <a:ext cx="457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C79518-D916-6D41-9B85-3C5B918A730E}"/>
              </a:ext>
            </a:extLst>
          </p:cNvPr>
          <p:cNvSpPr txBox="1"/>
          <p:nvPr/>
        </p:nvSpPr>
        <p:spPr>
          <a:xfrm>
            <a:off x="3655837" y="246590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931420442"/>
      </p:ext>
    </p:extLst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C8D377-BE63-164F-B0FF-95A20E785214}"/>
              </a:ext>
            </a:extLst>
          </p:cNvPr>
          <p:cNvSpPr txBox="1"/>
          <p:nvPr/>
        </p:nvSpPr>
        <p:spPr>
          <a:xfrm>
            <a:off x="3655837" y="251437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C22880-796A-5148-AC12-48FF1BF2494B}"/>
              </a:ext>
            </a:extLst>
          </p:cNvPr>
          <p:cNvSpPr txBox="1"/>
          <p:nvPr/>
        </p:nvSpPr>
        <p:spPr>
          <a:xfrm>
            <a:off x="3655837" y="251438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891D9B-D2C5-484D-B210-88E1E39F8A6A}"/>
              </a:ext>
            </a:extLst>
          </p:cNvPr>
          <p:cNvSpPr txBox="1"/>
          <p:nvPr/>
        </p:nvSpPr>
        <p:spPr>
          <a:xfrm>
            <a:off x="381000" y="19050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রোধে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শিক্ষাকে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হবে।সন্তানদের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ছোটবেলা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শেখানোর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অভিভাবক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বয়োজ্যেষ্ঠ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হবে।মাদকের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মাদক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ধর্মে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বিধিনিষেধ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জানাতে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হবে।মোট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মাদকবিরোধী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8382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GB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GB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শিক্ষা</a:t>
            </a:r>
            <a:r>
              <a:rPr lang="en-GB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kern="100" dirty="0"/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714520833"/>
      </p:ext>
    </p:extLst>
  </p:cSld>
  <p:clrMapOvr>
    <a:masterClrMapping/>
  </p:clrMapOvr>
  <p:transition spd="med"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89747"/>
            <a:ext cx="8458200" cy="6432376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04800"/>
            <a:ext cx="3581400" cy="2858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876" y="304800"/>
            <a:ext cx="3257424" cy="2821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3048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সচেতনামূলক</a:t>
            </a:r>
            <a:r>
              <a:rPr lang="en-GB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র‍্যালি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7900" y="3048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GB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GB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548" y="3581400"/>
            <a:ext cx="3282752" cy="2614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657600"/>
            <a:ext cx="3581400" cy="2521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6096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পুলি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GB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তল্লাসি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2174" y="6096000"/>
            <a:ext cx="2320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GB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71065426"/>
      </p:ext>
    </p:extLst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CAB13C-878B-674A-B1CE-B9A7BA4A4118}"/>
              </a:ext>
            </a:extLst>
          </p:cNvPr>
          <p:cNvSpPr txBox="1"/>
          <p:nvPr/>
        </p:nvSpPr>
        <p:spPr>
          <a:xfrm>
            <a:off x="304800" y="1905000"/>
            <a:ext cx="8620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মাদকাশক্তি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বহুবিদ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হতাশা।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চলার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পথে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বেকারত্ব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নিঃসঙ্গ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প্রিয়জনের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প্রেমে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ব্যর্থতা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অশান্তি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অনেকের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হতাশা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হতাশা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আশায়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বন্ধুবান্ধবের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পরামর্শে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দেখাদেখি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মাদকদ্রব্য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করে।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মাদকে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আসক্ত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হতাশাকে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মাদকাসক্তির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81000"/>
            <a:ext cx="7467600" cy="152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হতাশা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মাদকাশক্তির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608940347"/>
      </p:ext>
    </p:extLst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2" y="76200"/>
            <a:ext cx="1829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185" y="1516693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।মাদক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২।মাদকাশক্তির ৩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৩।মাদকাশক্তির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816925502"/>
      </p:ext>
    </p:extLst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806645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7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348" y="40386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মাদক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গড়তে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উচি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9548" y="228600"/>
            <a:ext cx="8519652" cy="3276600"/>
            <a:chOff x="243348" y="76200"/>
            <a:chExt cx="8519652" cy="3276600"/>
          </a:xfrm>
        </p:grpSpPr>
        <p:sp>
          <p:nvSpPr>
            <p:cNvPr id="2" name="Right Arrow 1"/>
            <p:cNvSpPr/>
            <p:nvPr/>
          </p:nvSpPr>
          <p:spPr>
            <a:xfrm rot="16200000">
              <a:off x="3093474" y="-2773926"/>
              <a:ext cx="2819400" cy="8519652"/>
            </a:xfrm>
            <a:prstGeom prst="rightArrow">
              <a:avLst>
                <a:gd name="adj1" fmla="val 50000"/>
                <a:gd name="adj2" fmla="val 566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00200" y="2895601"/>
              <a:ext cx="6019800" cy="457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523892803"/>
      </p:ext>
    </p:extLst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03-Dec-20</a:t>
            </a:fld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  <p:pic>
        <p:nvPicPr>
          <p:cNvPr id="1026" name="Picture 2" descr="C:\Users\DELL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4800"/>
            <a:ext cx="5627687" cy="1743075"/>
          </a:xfrm>
          <a:prstGeom prst="rect">
            <a:avLst/>
          </a:prstGeom>
          <a:noFill/>
        </p:spPr>
      </p:pic>
      <p:pic>
        <p:nvPicPr>
          <p:cNvPr id="1027" name="Picture 3" descr="C:\Users\DELL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438400"/>
            <a:ext cx="2857500" cy="1600200"/>
          </a:xfrm>
          <a:prstGeom prst="rect">
            <a:avLst/>
          </a:prstGeom>
          <a:noFill/>
        </p:spPr>
      </p:pic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438400"/>
            <a:ext cx="2847975" cy="16002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914400" y="4191000"/>
          <a:ext cx="6553200" cy="158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2" y="1219200"/>
            <a:ext cx="8413955" cy="5626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-152400"/>
            <a:ext cx="906690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GB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1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899817901"/>
      </p:ext>
    </p:extLst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9512DB0-37D1-44AA-ACD6-2E6C64131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00657"/>
            <a:ext cx="3289956" cy="429768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1AAC03E-2AB7-4D93-AADE-A7727AF226DC}"/>
              </a:ext>
            </a:extLst>
          </p:cNvPr>
          <p:cNvSpPr txBox="1"/>
          <p:nvPr/>
        </p:nvSpPr>
        <p:spPr>
          <a:xfrm>
            <a:off x="4812866" y="2060507"/>
            <a:ext cx="41025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শাহজাহান সিরাজ</a:t>
            </a:r>
            <a:endParaRPr lang="en-US" sz="40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হকারী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আইডিয়াল রেসিডেন্সিয়াল মডেল স্কুল</a:t>
            </a:r>
            <a:endParaRPr lang="en-US" sz="28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01882002557</a:t>
            </a: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Mail:siraj4265@gmail.com</a:t>
            </a:r>
            <a:endParaRPr lang="en-US" sz="2800" b="1" dirty="0" smtClean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6324600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297792"/>
      </p:ext>
    </p:extLst>
  </p:cSld>
  <p:clrMapOvr>
    <a:masterClrMapping/>
  </p:clrMapOvr>
  <p:transition spd="med"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F46F08-E2D6-4669-808B-3F5C11BB6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35" y="1524000"/>
            <a:ext cx="2628965" cy="4276704"/>
          </a:xfrm>
          <a:prstGeom prst="rect">
            <a:avLst/>
          </a:prstGeom>
          <a:ln w="228600" cap="sq" cmpd="thickThin">
            <a:solidFill>
              <a:srgbClr val="3B6F8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79E757A-B565-45F6-AC51-ECA657BC3A2F}"/>
              </a:ext>
            </a:extLst>
          </p:cNvPr>
          <p:cNvSpPr txBox="1"/>
          <p:nvPr/>
        </p:nvSpPr>
        <p:spPr>
          <a:xfrm>
            <a:off x="4970322" y="2859657"/>
            <a:ext cx="37926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ষয়ঃ</a:t>
            </a:r>
            <a:r>
              <a:rPr lang="en-US" sz="2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ও </a:t>
            </a:r>
            <a:r>
              <a:rPr lang="en-US" sz="28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28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8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GB" sz="28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GB" sz="2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মাদকসক্তির</a:t>
            </a:r>
            <a:r>
              <a:rPr lang="en-GB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GB" sz="2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endParaRPr lang="en-GB" sz="28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১৭/১১/২০২০</a:t>
            </a:r>
            <a:endParaRPr lang="en-US" sz="28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১২:০০</a:t>
            </a:r>
            <a:endParaRPr lang="en-US" sz="28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492638277"/>
      </p:ext>
    </p:extLst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258" y="4165394"/>
            <a:ext cx="3344342" cy="2387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4165394"/>
            <a:ext cx="3831076" cy="2387806"/>
          </a:xfrm>
          <a:prstGeom prst="rect">
            <a:avLst/>
          </a:prstGeom>
        </p:spPr>
      </p:pic>
      <p:pic>
        <p:nvPicPr>
          <p:cNvPr id="9" name="Picture 8" descr="Bd-All-News-24-13.jpg"/>
          <p:cNvPicPr>
            <a:picLocks noChangeAspect="1"/>
          </p:cNvPicPr>
          <p:nvPr/>
        </p:nvPicPr>
        <p:blipFill>
          <a:blip r:embed="rId5"/>
          <a:srcRect r="28889"/>
          <a:stretch>
            <a:fillRect/>
          </a:stretch>
        </p:blipFill>
        <p:spPr>
          <a:xfrm>
            <a:off x="4885258" y="1295398"/>
            <a:ext cx="3344342" cy="2743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600200"/>
            <a:ext cx="562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সিগারে</a:t>
            </a:r>
            <a:endParaRPr lang="en-GB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5800" y="1905000"/>
            <a:ext cx="38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মদ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343400"/>
            <a:ext cx="395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ইয়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GB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5800" y="4038600"/>
            <a:ext cx="415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ফেনসি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GB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61243" y="-307863"/>
            <a:ext cx="8065334" cy="1988665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মাদকাশক্তির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90600" y="1371600"/>
            <a:ext cx="3733800" cy="2743200"/>
            <a:chOff x="2357342" y="1447800"/>
            <a:chExt cx="2668306" cy="2743200"/>
          </a:xfrm>
        </p:grpSpPr>
        <p:pic>
          <p:nvPicPr>
            <p:cNvPr id="13" name="Picture 12" descr="images (2).jpg"/>
            <p:cNvPicPr>
              <a:picLocks noChangeAspect="1"/>
            </p:cNvPicPr>
            <p:nvPr/>
          </p:nvPicPr>
          <p:blipFill>
            <a:blip r:embed="rId6"/>
            <a:srcRect l="31362"/>
            <a:stretch>
              <a:fillRect/>
            </a:stretch>
          </p:blipFill>
          <p:spPr>
            <a:xfrm>
              <a:off x="2357342" y="1447800"/>
              <a:ext cx="2668306" cy="2743200"/>
            </a:xfrm>
            <a:prstGeom prst="rect">
              <a:avLst/>
            </a:prstGeom>
            <a:solidFill>
              <a:schemeClr val="bg2"/>
            </a:solidFill>
          </p:spPr>
        </p:pic>
        <p:sp>
          <p:nvSpPr>
            <p:cNvPr id="14" name="TextBox 13"/>
            <p:cNvSpPr txBox="1"/>
            <p:nvPr/>
          </p:nvSpPr>
          <p:spPr>
            <a:xfrm rot="20582304">
              <a:off x="2590773" y="2020101"/>
              <a:ext cx="231417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ধুমপান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</a:t>
              </a:r>
              <a:r>
                <a:rPr lang="bn-BD" sz="4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স্থ্যে</a:t>
              </a:r>
              <a:r>
                <a:rPr lang="en-US" sz="4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48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48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ক্ষতিকর</a:t>
              </a:r>
              <a:endPara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Frame 15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577958466"/>
      </p:ext>
    </p:extLst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7131AF80-813D-4C7F-916C-21E3D1CDA455}"/>
              </a:ext>
            </a:extLst>
          </p:cNvPr>
          <p:cNvSpPr/>
          <p:nvPr/>
        </p:nvSpPr>
        <p:spPr>
          <a:xfrm>
            <a:off x="2206542" y="1250408"/>
            <a:ext cx="5603958" cy="513968"/>
          </a:xfrm>
          <a:prstGeom prst="roundRect">
            <a:avLst>
              <a:gd name="adj" fmla="val 0"/>
            </a:avLst>
          </a:prstGeom>
          <a:solidFill>
            <a:srgbClr val="1495BA">
              <a:alpha val="6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1539" tIns="30770" rIns="61539" bIns="30770" rtlCol="0" anchor="ctr"/>
          <a:lstStyle/>
          <a:p>
            <a:pPr defTabSz="615360">
              <a:defRPr/>
            </a:pP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="" xmlns:a16="http://schemas.microsoft.com/office/drawing/2014/main" id="{506A002C-1112-42C1-8F43-D50571990027}"/>
              </a:ext>
            </a:extLst>
          </p:cNvPr>
          <p:cNvSpPr/>
          <p:nvPr/>
        </p:nvSpPr>
        <p:spPr>
          <a:xfrm>
            <a:off x="1173484" y="857250"/>
            <a:ext cx="1125545" cy="1400397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ysClr val="window" lastClr="FFFFFF">
                  <a:lumMod val="95000"/>
                </a:sys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1539" tIns="30770" rIns="61539" bIns="30770" rtlCol="0" anchor="ctr"/>
          <a:lstStyle/>
          <a:p>
            <a:pPr algn="ctr" defTabSz="615360">
              <a:defRPr/>
            </a:pPr>
            <a:r>
              <a:rPr lang="en-US" sz="2700" kern="0" dirty="0" err="1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700" kern="0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615360">
              <a:defRPr/>
            </a:pPr>
            <a:r>
              <a:rPr lang="en-US" sz="2700" kern="0" dirty="0" err="1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kern="0" dirty="0">
              <a:ln w="9525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413D256-5727-4E52-8000-BC79B2A96DE8}"/>
              </a:ext>
            </a:extLst>
          </p:cNvPr>
          <p:cNvGrpSpPr/>
          <p:nvPr/>
        </p:nvGrpSpPr>
        <p:grpSpPr>
          <a:xfrm>
            <a:off x="350037" y="390017"/>
            <a:ext cx="1005939" cy="1360065"/>
            <a:chOff x="-2714694" y="-35700"/>
            <a:chExt cx="1609502" cy="1813420"/>
          </a:xfrm>
        </p:grpSpPr>
        <p:sp>
          <p:nvSpPr>
            <p:cNvPr id="5" name="Freeform 3">
              <a:extLst>
                <a:ext uri="{FF2B5EF4-FFF2-40B4-BE49-F238E27FC236}">
                  <a16:creationId xmlns="" xmlns:a16="http://schemas.microsoft.com/office/drawing/2014/main" id="{A183AD80-FCCE-4252-B4D9-CF6EF9553930}"/>
                </a:ext>
              </a:extLst>
            </p:cNvPr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15360">
                <a:defRPr/>
              </a:pPr>
              <a:endParaRPr lang="en-US" sz="1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="" xmlns:a16="http://schemas.microsoft.com/office/drawing/2014/main" id="{C7E67A44-A6FE-41F2-ABCE-259F61C93F97}"/>
                </a:ext>
              </a:extLst>
            </p:cNvPr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15360">
                <a:defRPr/>
              </a:pPr>
              <a:endParaRPr lang="en-US" sz="1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5F14583-2450-41A9-B5B8-6F4F75FBCF6E}"/>
              </a:ext>
            </a:extLst>
          </p:cNvPr>
          <p:cNvGrpSpPr/>
          <p:nvPr/>
        </p:nvGrpSpPr>
        <p:grpSpPr>
          <a:xfrm>
            <a:off x="7879032" y="4380104"/>
            <a:ext cx="1005939" cy="1360065"/>
            <a:chOff x="-2714694" y="-35700"/>
            <a:chExt cx="1609502" cy="1813420"/>
          </a:xfrm>
        </p:grpSpPr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AB0AF7E3-4E67-4BE9-8647-C94595C7CE96}"/>
                </a:ext>
              </a:extLst>
            </p:cNvPr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15360">
                <a:defRPr/>
              </a:pPr>
              <a:endParaRPr lang="en-US" sz="1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2B876E33-2AED-4770-BAEB-E32BE3F93DAC}"/>
                </a:ext>
              </a:extLst>
            </p:cNvPr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15360">
                <a:defRPr/>
              </a:pPr>
              <a:endParaRPr lang="en-US" sz="12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208259A-AB89-4AED-8521-AF7399B3D4CF}"/>
              </a:ext>
            </a:extLst>
          </p:cNvPr>
          <p:cNvGrpSpPr/>
          <p:nvPr/>
        </p:nvGrpSpPr>
        <p:grpSpPr>
          <a:xfrm>
            <a:off x="1518602" y="624494"/>
            <a:ext cx="7452495" cy="138350"/>
            <a:chOff x="1271758" y="120710"/>
            <a:chExt cx="11923992" cy="18446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E5912590-EA17-4972-8B27-5C0DD61A0443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4BFA29BD-B83D-42B7-AD14-368A820F1672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F51AFBC9-84C4-42C1-9753-F7F9800EAA1C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B9BEB036-A39F-48AA-88E0-76D9D5872132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A74ECAB-3CF6-4F87-B6D4-CACADD3F0402}"/>
              </a:ext>
            </a:extLst>
          </p:cNvPr>
          <p:cNvGrpSpPr/>
          <p:nvPr/>
        </p:nvGrpSpPr>
        <p:grpSpPr>
          <a:xfrm rot="16200000" flipH="1">
            <a:off x="-758761" y="3464708"/>
            <a:ext cx="3154106" cy="209627"/>
            <a:chOff x="1271758" y="120710"/>
            <a:chExt cx="11923992" cy="18446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8B0059CC-5FEF-44EC-862F-BBD9ED94F0E7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7F127ED9-F961-47DF-A449-A274BC839F03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6B94A9A-9B1B-4F88-A902-7C5A287082A6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A61FBC78-0C88-4246-855B-D29D47D66FAD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C57DFF6-F946-4680-A064-08A69F43425C}"/>
              </a:ext>
            </a:extLst>
          </p:cNvPr>
          <p:cNvGrpSpPr/>
          <p:nvPr/>
        </p:nvGrpSpPr>
        <p:grpSpPr>
          <a:xfrm flipV="1">
            <a:off x="923106" y="5841127"/>
            <a:ext cx="8122366" cy="198401"/>
            <a:chOff x="1271758" y="120710"/>
            <a:chExt cx="11923992" cy="18446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A454F5A4-477D-49C2-AE21-FD5EA38232BF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49201829-0308-4F07-A328-31074F42E08D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38C5794-7DB9-4F7B-8990-4677781CC474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8C465E79-8AFA-470F-8FA8-52CD6CD7AB24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DFEA3DD1-FB95-4438-999D-FA2CBF05793C}"/>
              </a:ext>
            </a:extLst>
          </p:cNvPr>
          <p:cNvGrpSpPr/>
          <p:nvPr/>
        </p:nvGrpSpPr>
        <p:grpSpPr>
          <a:xfrm rot="5400000">
            <a:off x="6782835" y="2811511"/>
            <a:ext cx="3063652" cy="231723"/>
            <a:chOff x="1271758" y="120710"/>
            <a:chExt cx="11923992" cy="18446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E7B61915-8EEC-4CDC-89F5-9176C4D67721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42E99B4-A063-4395-97BC-2AF8FF746F30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E967CCC-EBA2-4AA8-B0F3-ACC6007569B7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21FBB00-CE25-43B8-8A26-560F48ED0EB5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7E4729DC-85FD-4EF0-B2E7-1E7A2EB859AC}"/>
              </a:ext>
            </a:extLst>
          </p:cNvPr>
          <p:cNvGrpSpPr/>
          <p:nvPr/>
        </p:nvGrpSpPr>
        <p:grpSpPr>
          <a:xfrm rot="3000000">
            <a:off x="1849036" y="2469491"/>
            <a:ext cx="437808" cy="2018154"/>
            <a:chOff x="840658" y="943897"/>
            <a:chExt cx="309716" cy="2595716"/>
          </a:xfrm>
        </p:grpSpPr>
        <p:sp>
          <p:nvSpPr>
            <p:cNvPr id="31" name="Isosceles Triangle 30">
              <a:extLst>
                <a:ext uri="{FF2B5EF4-FFF2-40B4-BE49-F238E27FC236}">
                  <a16:creationId xmlns="" xmlns:a16="http://schemas.microsoft.com/office/drawing/2014/main" id="{9A0FDCF3-A915-48F9-80B8-665CCEB67EF4}"/>
                </a:ext>
              </a:extLst>
            </p:cNvPr>
            <p:cNvSpPr/>
            <p:nvPr/>
          </p:nvSpPr>
          <p:spPr>
            <a:xfrm>
              <a:off x="840658" y="943897"/>
              <a:ext cx="309716" cy="129785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5360">
                <a:defRPr/>
              </a:pPr>
              <a:endParaRPr lang="en-US" sz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="" xmlns:a16="http://schemas.microsoft.com/office/drawing/2014/main" id="{AF318A10-D957-4BB3-892E-49B093D012E1}"/>
                </a:ext>
              </a:extLst>
            </p:cNvPr>
            <p:cNvSpPr/>
            <p:nvPr/>
          </p:nvSpPr>
          <p:spPr>
            <a:xfrm flipV="1">
              <a:off x="840658" y="2241755"/>
              <a:ext cx="309716" cy="12978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15360">
                <a:defRPr/>
              </a:pPr>
              <a:endParaRPr lang="en-US" sz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86A23AF6-96E7-4DEF-9119-845293102DCA}"/>
              </a:ext>
            </a:extLst>
          </p:cNvPr>
          <p:cNvSpPr/>
          <p:nvPr/>
        </p:nvSpPr>
        <p:spPr>
          <a:xfrm>
            <a:off x="1804407" y="3205212"/>
            <a:ext cx="465759" cy="5813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 defTabSz="615360"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="" xmlns:a16="http://schemas.microsoft.com/office/drawing/2014/main" id="{CE644CCA-FB63-47BB-BF1F-62C7BBFC56FF}"/>
              </a:ext>
            </a:extLst>
          </p:cNvPr>
          <p:cNvSpPr/>
          <p:nvPr/>
        </p:nvSpPr>
        <p:spPr>
          <a:xfrm>
            <a:off x="1092722" y="2333781"/>
            <a:ext cx="2443878" cy="2984393"/>
          </a:xfrm>
          <a:prstGeom prst="arc">
            <a:avLst>
              <a:gd name="adj1" fmla="val 16200000"/>
              <a:gd name="adj2" fmla="val 4511445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1539" tIns="30770" rIns="61539" bIns="30770" rtlCol="0" anchor="ctr"/>
          <a:lstStyle/>
          <a:p>
            <a:pPr algn="ctr" defTabSz="615360">
              <a:defRPr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6C4C6433-F5BA-4C23-AEB1-1C9F43EDF584}"/>
              </a:ext>
            </a:extLst>
          </p:cNvPr>
          <p:cNvSpPr/>
          <p:nvPr/>
        </p:nvSpPr>
        <p:spPr>
          <a:xfrm>
            <a:off x="2830513" y="2360830"/>
            <a:ext cx="327892" cy="37035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 defTabSz="615360">
              <a:defRPr/>
            </a:pPr>
            <a:r>
              <a:rPr lang="en-U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B1BA158B-1800-4517-B758-B00B6FE8AA2F}"/>
              </a:ext>
            </a:extLst>
          </p:cNvPr>
          <p:cNvSpPr/>
          <p:nvPr/>
        </p:nvSpPr>
        <p:spPr>
          <a:xfrm>
            <a:off x="3252258" y="3009271"/>
            <a:ext cx="327892" cy="370351"/>
          </a:xfrm>
          <a:prstGeom prst="ellipse">
            <a:avLst/>
          </a:prstGeom>
          <a:solidFill>
            <a:srgbClr val="CAE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 defTabSz="615360"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4766DB4-1081-4131-90AC-A02B6E824309}"/>
              </a:ext>
            </a:extLst>
          </p:cNvPr>
          <p:cNvSpPr/>
          <p:nvPr/>
        </p:nvSpPr>
        <p:spPr>
          <a:xfrm>
            <a:off x="3370843" y="3732514"/>
            <a:ext cx="327892" cy="370351"/>
          </a:xfrm>
          <a:prstGeom prst="ellipse">
            <a:avLst/>
          </a:prstGeom>
          <a:solidFill>
            <a:srgbClr val="8FD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 defTabSz="615360"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96A2AC7-3E52-4FD4-8463-D6AF05517CE7}"/>
              </a:ext>
            </a:extLst>
          </p:cNvPr>
          <p:cNvSpPr/>
          <p:nvPr/>
        </p:nvSpPr>
        <p:spPr>
          <a:xfrm>
            <a:off x="2454441" y="5146572"/>
            <a:ext cx="327892" cy="370351"/>
          </a:xfrm>
          <a:prstGeom prst="ellipse">
            <a:avLst/>
          </a:prstGeom>
          <a:solidFill>
            <a:srgbClr val="8FD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 defTabSz="615360">
              <a:defRPr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CF741EA0-3035-4C47-B39F-7081A8BA2A64}"/>
              </a:ext>
            </a:extLst>
          </p:cNvPr>
          <p:cNvSpPr/>
          <p:nvPr/>
        </p:nvSpPr>
        <p:spPr>
          <a:xfrm>
            <a:off x="2314661" y="2162181"/>
            <a:ext cx="327892" cy="370351"/>
          </a:xfrm>
          <a:prstGeom prst="ellipse">
            <a:avLst/>
          </a:prstGeom>
          <a:solidFill>
            <a:srgbClr val="8FD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 defTabSz="615360">
              <a:defRPr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Date Placeholder 45">
            <a:extLst>
              <a:ext uri="{FF2B5EF4-FFF2-40B4-BE49-F238E27FC236}">
                <a16:creationId xmlns="" xmlns:a16="http://schemas.microsoft.com/office/drawing/2014/main" id="{E3DBAD9A-B2FC-4A49-AE63-72749C37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919" y="6353794"/>
            <a:ext cx="937430" cy="365125"/>
          </a:xfrm>
          <a:prstGeom prst="rect">
            <a:avLst/>
          </a:prstGeom>
        </p:spPr>
        <p:txBody>
          <a:bodyPr lIns="61539" tIns="30770" rIns="61539" bIns="30770"/>
          <a:lstStyle/>
          <a:p>
            <a:pPr defTabSz="615376"/>
            <a:endParaRPr lang="en-US" sz="1300" b="1" dirty="0">
              <a:latin typeface="Calibri" panose="020F0502020204030204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050A78AD-DC92-4541-9439-E050A03B9921}"/>
              </a:ext>
            </a:extLst>
          </p:cNvPr>
          <p:cNvSpPr/>
          <p:nvPr/>
        </p:nvSpPr>
        <p:spPr>
          <a:xfrm>
            <a:off x="3569650" y="2114550"/>
            <a:ext cx="4240850" cy="565986"/>
          </a:xfrm>
          <a:custGeom>
            <a:avLst/>
            <a:gdLst>
              <a:gd name="connsiteX0" fmla="*/ 0 w 6785360"/>
              <a:gd name="connsiteY0" fmla="*/ 0 h 383356"/>
              <a:gd name="connsiteX1" fmla="*/ 6785360 w 6785360"/>
              <a:gd name="connsiteY1" fmla="*/ 0 h 383356"/>
              <a:gd name="connsiteX2" fmla="*/ 6785360 w 6785360"/>
              <a:gd name="connsiteY2" fmla="*/ 383356 h 383356"/>
              <a:gd name="connsiteX3" fmla="*/ 0 w 6785360"/>
              <a:gd name="connsiteY3" fmla="*/ 383356 h 383356"/>
              <a:gd name="connsiteX4" fmla="*/ 0 w 6785360"/>
              <a:gd name="connsiteY4" fmla="*/ 0 h 3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5360" h="383356">
                <a:moveTo>
                  <a:pt x="0" y="0"/>
                </a:moveTo>
                <a:lnTo>
                  <a:pt x="6785360" y="0"/>
                </a:lnTo>
                <a:lnTo>
                  <a:pt x="6785360" y="383356"/>
                </a:lnTo>
                <a:lnTo>
                  <a:pt x="0" y="383356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61539" tIns="30770" rIns="61539" bIns="30770" rtlCol="0" anchor="ctr">
            <a:noAutofit/>
          </a:bodyPr>
          <a:lstStyle/>
          <a:p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050954D7-7359-4B84-BCCE-99630F54B219}"/>
              </a:ext>
            </a:extLst>
          </p:cNvPr>
          <p:cNvSpPr/>
          <p:nvPr/>
        </p:nvSpPr>
        <p:spPr>
          <a:xfrm rot="10800000" flipV="1">
            <a:off x="3813345" y="2869771"/>
            <a:ext cx="4617176" cy="559229"/>
          </a:xfrm>
          <a:custGeom>
            <a:avLst/>
            <a:gdLst>
              <a:gd name="connsiteX0" fmla="*/ 15712 w 6206353"/>
              <a:gd name="connsiteY0" fmla="*/ 0 h 369332"/>
              <a:gd name="connsiteX1" fmla="*/ 6206353 w 6206353"/>
              <a:gd name="connsiteY1" fmla="*/ 0 h 369332"/>
              <a:gd name="connsiteX2" fmla="*/ 6206353 w 6206353"/>
              <a:gd name="connsiteY2" fmla="*/ 369332 h 369332"/>
              <a:gd name="connsiteX3" fmla="*/ 0 w 6206353"/>
              <a:gd name="connsiteY3" fmla="*/ 369332 h 369332"/>
              <a:gd name="connsiteX4" fmla="*/ 13790 w 6206353"/>
              <a:gd name="connsiteY4" fmla="*/ 222669 h 369332"/>
              <a:gd name="connsiteX5" fmla="*/ 17406 w 6206353"/>
              <a:gd name="connsiteY5" fmla="*/ 29829 h 369332"/>
              <a:gd name="connsiteX6" fmla="*/ 15712 w 6206353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6353" h="369332">
                <a:moveTo>
                  <a:pt x="15712" y="0"/>
                </a:moveTo>
                <a:lnTo>
                  <a:pt x="6206353" y="0"/>
                </a:lnTo>
                <a:lnTo>
                  <a:pt x="6206353" y="369332"/>
                </a:lnTo>
                <a:lnTo>
                  <a:pt x="0" y="369332"/>
                </a:lnTo>
                <a:lnTo>
                  <a:pt x="13790" y="222669"/>
                </a:lnTo>
                <a:cubicBezTo>
                  <a:pt x="17391" y="158889"/>
                  <a:pt x="18624" y="94559"/>
                  <a:pt x="17406" y="29829"/>
                </a:cubicBezTo>
                <a:lnTo>
                  <a:pt x="15712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61539" tIns="30770" rIns="61539" bIns="30770" rtlCol="0" anchor="ctr">
            <a:noAutofit/>
          </a:bodyPr>
          <a:lstStyle/>
          <a:p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</a:t>
            </a:r>
            <a:r>
              <a:rPr lang="bn-BD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কের ক্ষতিকর প্রভাব </a:t>
            </a:r>
            <a:r>
              <a:rPr lang="bn-BD" sz="27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</a:t>
            </a:r>
            <a:r>
              <a:rPr lang="bn-IN" sz="27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্যাখ্যা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E3880860-AB76-40BE-81F3-8A1BDAC0DC56}"/>
              </a:ext>
            </a:extLst>
          </p:cNvPr>
          <p:cNvSpPr/>
          <p:nvPr/>
        </p:nvSpPr>
        <p:spPr>
          <a:xfrm>
            <a:off x="3762375" y="3657600"/>
            <a:ext cx="4539021" cy="726062"/>
          </a:xfrm>
          <a:custGeom>
            <a:avLst/>
            <a:gdLst>
              <a:gd name="connsiteX0" fmla="*/ 200003 w 6622795"/>
              <a:gd name="connsiteY0" fmla="*/ 0 h 369332"/>
              <a:gd name="connsiteX1" fmla="*/ 6622795 w 6622795"/>
              <a:gd name="connsiteY1" fmla="*/ 0 h 369332"/>
              <a:gd name="connsiteX2" fmla="*/ 6622795 w 6622795"/>
              <a:gd name="connsiteY2" fmla="*/ 369332 h 369332"/>
              <a:gd name="connsiteX3" fmla="*/ 0 w 6622795"/>
              <a:gd name="connsiteY3" fmla="*/ 369332 h 369332"/>
              <a:gd name="connsiteX4" fmla="*/ 3837 w 6622795"/>
              <a:gd name="connsiteY4" fmla="*/ 364074 h 369332"/>
              <a:gd name="connsiteX5" fmla="*/ 177900 w 6622795"/>
              <a:gd name="connsiteY5" fmla="*/ 53127 h 369332"/>
              <a:gd name="connsiteX6" fmla="*/ 200003 w 6622795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95" h="369332">
                <a:moveTo>
                  <a:pt x="200003" y="0"/>
                </a:moveTo>
                <a:lnTo>
                  <a:pt x="6622795" y="0"/>
                </a:lnTo>
                <a:lnTo>
                  <a:pt x="6622795" y="369332"/>
                </a:lnTo>
                <a:lnTo>
                  <a:pt x="0" y="369332"/>
                </a:lnTo>
                <a:lnTo>
                  <a:pt x="3837" y="364074"/>
                </a:lnTo>
                <a:cubicBezTo>
                  <a:pt x="69235" y="266365"/>
                  <a:pt x="127476" y="162322"/>
                  <a:pt x="177900" y="53127"/>
                </a:cubicBezTo>
                <a:lnTo>
                  <a:pt x="20000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61539" tIns="30770" rIns="61539" bIns="30770" rtlCol="0" anchor="ctr">
            <a:noAutofit/>
          </a:bodyPr>
          <a:lstStyle/>
          <a:p>
            <a:pPr algn="ctr" defTabSz="615376">
              <a:defRPr/>
            </a:pP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উপায়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>
              <a:solidFill>
                <a:prstClr val="black"/>
              </a:solidFill>
              <a:effectLst>
                <a:innerShdw blurRad="114300">
                  <a:prstClr val="black"/>
                </a:innerShdw>
              </a:effectLst>
              <a:latin typeface="Calibri" panose="020F0502020204030204"/>
            </a:endParaRPr>
          </a:p>
        </p:txBody>
      </p:sp>
      <p:sp>
        <p:nvSpPr>
          <p:cNvPr id="36" name="Frame 35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648956858"/>
      </p:ext>
    </p:extLst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37" grpId="0" animBg="1"/>
      <p:bldP spid="39" grpId="0" animBg="1"/>
      <p:bldP spid="45" grpId="0" animBg="1"/>
      <p:bldP spid="67" grpId="0" animBg="1"/>
      <p:bldP spid="65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815656"/>
            <a:ext cx="2667000" cy="257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429000"/>
            <a:ext cx="2689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কারখানায়</a:t>
            </a:r>
            <a:r>
              <a:rPr lang="en-GB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GB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লভ্য</a:t>
            </a:r>
            <a:r>
              <a:rPr lang="en-GB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657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বিষন্বতা</a:t>
            </a:r>
            <a:r>
              <a:rPr lang="en-GB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একাকীত্ব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2" y="838200"/>
            <a:ext cx="3124201" cy="2754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293721"/>
            <a:ext cx="3773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মাদকাশক্তির কারণ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eetv.jpg"/>
          <p:cNvPicPr>
            <a:picLocks noChangeAspect="1"/>
          </p:cNvPicPr>
          <p:nvPr/>
        </p:nvPicPr>
        <p:blipFill>
          <a:blip r:embed="rId5"/>
          <a:srcRect l="9467" t="18990" r="14793"/>
          <a:stretch>
            <a:fillRect/>
          </a:stretch>
        </p:blipFill>
        <p:spPr>
          <a:xfrm>
            <a:off x="533400" y="4038600"/>
            <a:ext cx="2743200" cy="2112966"/>
          </a:xfrm>
          <a:prstGeom prst="rect">
            <a:avLst/>
          </a:prstGeom>
        </p:spPr>
      </p:pic>
      <p:pic>
        <p:nvPicPr>
          <p:cNvPr id="11" name="Picture 10" descr="joi-10-intet-atom-z3735d-2gb-ram-64gb-win-8-1-10-1-screen-gloo-1502-23-Gloo@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4419600"/>
            <a:ext cx="2819400" cy="167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6019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অপসংস্কৃতি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170704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ইন্টারনেটের অপব্যবহার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252597342"/>
      </p:ext>
    </p:extLst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1841" y="1085006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158" y="4650557"/>
            <a:ext cx="86556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800" b="1">
              <a:latin typeface="NikoshBAN" pitchFamily="2" charset="0"/>
              <a:cs typeface="NikoshBAN" pitchFamily="2" charset="0"/>
            </a:endParaRPr>
          </a:p>
          <a:p>
            <a:r>
              <a:rPr lang="en-GB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মাদকাশক্তির ৫ টি কারণ খাতায় লিখ।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ACCD152-A013-684D-801A-83D8FAA3F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6075" y="1900241"/>
            <a:ext cx="3371850" cy="305752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300998185"/>
      </p:ext>
    </p:extLst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8759"/>
            <a:ext cx="3374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মাদকের প্রভাব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694" y="685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মাদক</a:t>
            </a:r>
            <a:r>
              <a:rPr lang="en-GB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GB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আগের</a:t>
            </a:r>
            <a:r>
              <a:rPr lang="en-GB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1830" y="762000"/>
            <a:ext cx="375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মাদক গ্রহণের পরের অবস্থা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219200"/>
            <a:ext cx="2235175" cy="1747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27" r="2963" b="6248"/>
          <a:stretch/>
        </p:blipFill>
        <p:spPr>
          <a:xfrm>
            <a:off x="4953000" y="5181600"/>
            <a:ext cx="205740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8" r="53363" b="4161"/>
          <a:stretch/>
        </p:blipFill>
        <p:spPr>
          <a:xfrm>
            <a:off x="1752600" y="5181600"/>
            <a:ext cx="2209800" cy="1317033"/>
          </a:xfrm>
          <a:prstGeom prst="rect">
            <a:avLst/>
          </a:prstGeom>
        </p:spPr>
      </p:pic>
      <p:pic>
        <p:nvPicPr>
          <p:cNvPr id="10" name="Picture 9" descr="Are-you-looking-for-an-expert-accounting-teacher536646cb4e2d01a5b3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1219200"/>
            <a:ext cx="2283545" cy="1676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2"/>
          <a:stretch/>
        </p:blipFill>
        <p:spPr>
          <a:xfrm>
            <a:off x="1752600" y="3276600"/>
            <a:ext cx="2169245" cy="1784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200400"/>
            <a:ext cx="2133600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19600" y="1752600"/>
            <a:ext cx="1524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977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1600200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733800"/>
            <a:ext cx="815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GB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দাঁত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3657600"/>
            <a:ext cx="1135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410200"/>
            <a:ext cx="1083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সুস্থ ফুসফুস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5257800"/>
            <a:ext cx="116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ফুসফুস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966707210"/>
      </p:ext>
    </p:extLst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14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oking-cigaret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33600"/>
            <a:ext cx="3505200" cy="2926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257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 উদ্যেগ </a:t>
            </a:r>
            <a:r>
              <a:rPr lang="en-GB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আত্ববিশ্বাস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5181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GB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উদ্যেগ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990600"/>
            <a:ext cx="6846894" cy="77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মাদকাশক্তি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367046"/>
            <a:ext cx="3805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RESIDENTIAL MODEL SCHOOL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800"/>
            <a:ext cx="3947814" cy="27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074499"/>
      </p:ext>
    </p:extLst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1459</TotalTime>
  <Words>476</Words>
  <Application>Microsoft Office PowerPoint</Application>
  <PresentationFormat>On-screen Show (4:3)</PresentationFormat>
  <Paragraphs>89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siraj</dc:creator>
  <cp:lastModifiedBy>DELL</cp:lastModifiedBy>
  <cp:revision>169</cp:revision>
  <dcterms:created xsi:type="dcterms:W3CDTF">2013-06-20T00:55:17Z</dcterms:created>
  <dcterms:modified xsi:type="dcterms:W3CDTF">2020-12-03T13:17:28Z</dcterms:modified>
</cp:coreProperties>
</file>