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FFFF"/>
    <a:srgbClr val="E6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1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2EFC2-8919-458F-BA1C-5C90D935EA02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EE191-9B5D-42BC-9741-CA8C115B8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755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IDEAL</a:t>
            </a:r>
            <a:r>
              <a:rPr lang="en-US" baseline="0" dirty="0" smtClean="0">
                <a:solidFill>
                  <a:srgbClr val="FFFF00"/>
                </a:solidFill>
              </a:rPr>
              <a:t> RESIDENTIAL MODEL SCHOOL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E191-9B5D-42BC-9741-CA8C115B869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E191-9B5D-42BC-9741-CA8C115B869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225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E191-9B5D-42BC-9741-CA8C115B869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348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F0C8-9AD2-474F-AF2A-429B2D11A6AA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827C-E3D8-4308-A6F9-1FE70F3743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903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F0C8-9AD2-474F-AF2A-429B2D11A6AA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827C-E3D8-4308-A6F9-1FE70F3743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524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F0C8-9AD2-474F-AF2A-429B2D11A6AA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827C-E3D8-4308-A6F9-1FE70F3743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61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F0C8-9AD2-474F-AF2A-429B2D11A6AA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827C-E3D8-4308-A6F9-1FE70F3743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34787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F0C8-9AD2-474F-AF2A-429B2D11A6AA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827C-E3D8-4308-A6F9-1FE70F3743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690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F0C8-9AD2-474F-AF2A-429B2D11A6AA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827C-E3D8-4308-A6F9-1FE70F3743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0649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F0C8-9AD2-474F-AF2A-429B2D11A6AA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827C-E3D8-4308-A6F9-1FE70F3743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666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F0C8-9AD2-474F-AF2A-429B2D11A6AA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827C-E3D8-4308-A6F9-1FE70F3743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077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F0C8-9AD2-474F-AF2A-429B2D11A6AA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827C-E3D8-4308-A6F9-1FE70F3743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808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F0C8-9AD2-474F-AF2A-429B2D11A6AA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827C-E3D8-4308-A6F9-1FE70F3743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501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F0C8-9AD2-474F-AF2A-429B2D11A6AA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827C-E3D8-4308-A6F9-1FE70F3743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561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F0C8-9AD2-474F-AF2A-429B2D11A6AA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827C-E3D8-4308-A6F9-1FE70F3743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549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F0C8-9AD2-474F-AF2A-429B2D11A6AA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827C-E3D8-4308-A6F9-1FE70F3743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60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F0C8-9AD2-474F-AF2A-429B2D11A6AA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827C-E3D8-4308-A6F9-1FE70F3743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968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F0C8-9AD2-474F-AF2A-429B2D11A6AA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827C-E3D8-4308-A6F9-1FE70F3743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692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F0C8-9AD2-474F-AF2A-429B2D11A6AA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827C-E3D8-4308-A6F9-1FE70F3743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974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F0C8-9AD2-474F-AF2A-429B2D11A6AA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827C-E3D8-4308-A6F9-1FE70F3743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808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1F0C8-9AD2-474F-AF2A-429B2D11A6AA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E827C-E3D8-4308-A6F9-1FE70F3743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934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microsoft.com/office/2007/relationships/hdphoto" Target="../media/hdphoto3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ouse-roof-blue-country-county-158939/" TargetMode="External"/><Relationship Id="rId7" Type="http://schemas.openxmlformats.org/officeDocument/2006/relationships/hyperlink" Target="https://pixabay.com/en/home-icon-svg-vector-button-2741413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488668"/>
            <a:ext cx="43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IDEAL RESIDENTIAL MODEL SCHOOL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39.jpg"/>
          <p:cNvPicPr>
            <a:picLocks noChangeAspect="1"/>
          </p:cNvPicPr>
          <p:nvPr/>
        </p:nvPicPr>
        <p:blipFill>
          <a:blip r:embed="rId3"/>
          <a:srcRect l="10296" r="10889"/>
          <a:stretch>
            <a:fillRect/>
          </a:stretch>
        </p:blipFill>
        <p:spPr>
          <a:xfrm rot="2373034">
            <a:off x="1104643" y="2224950"/>
            <a:ext cx="2797223" cy="354910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082801" y="234434"/>
            <a:ext cx="8102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as-IN" sz="54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54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712" y="1706562"/>
            <a:ext cx="6681788" cy="49101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661290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21527" y="859848"/>
            <a:ext cx="7273637" cy="720436"/>
          </a:xfrm>
          <a:prstGeom prst="round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ঢাকার প্রাচীন স্থাপত্যকর্ম সমূহ</a:t>
            </a:r>
            <a:endParaRPr 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8981" y="1580284"/>
            <a:ext cx="2978728" cy="36623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3808947" y="5243010"/>
            <a:ext cx="4698796" cy="6456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কি বলে তোমাদের মনে হচ্ছে?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21526" y="5228661"/>
            <a:ext cx="7273637" cy="64560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ঐতিহাসিক আন্টাঘর ময়দান</a:t>
            </a:r>
            <a:endParaRPr lang="en-US" sz="3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6468" y="1580614"/>
            <a:ext cx="7143750" cy="3743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2521525" y="5235836"/>
            <a:ext cx="7273637" cy="64560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আন্টাঘর ময়দানের বর্তমান নাম কি?</a:t>
            </a:r>
            <a:endParaRPr lang="en-US" sz="3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21525" y="5235395"/>
            <a:ext cx="7273637" cy="6456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বাহাদুর শাহ পার্ক</a:t>
            </a:r>
            <a:endParaRPr lang="en-US" sz="3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54725" y="5213010"/>
            <a:ext cx="9407236" cy="107077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উনিশ শতকের মাঝামাঝি ঢাকার নওয়াব আবদুল গণি এ পার্ক তৈরী করে ব্রিটেনের রানী ভিক্টোরিয়ার নামে এর নাম দেন ভিক্টোরিয়া পার্ক। এর পুর্ব নাম ছিল আন্টাঘর ময়দান। এই নামের সাথে জড়িয়ে আছে ১৮৫৭ সালের প্রথম ভারতীয় স্বাধীনতা যুদ্ধের ইতিহাস।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54725" y="5136140"/>
            <a:ext cx="9407236" cy="107077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সিপাহি বিদ্রোহ কি? এটি কখন সংঘটিত হয়?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54725" y="5135810"/>
            <a:ext cx="9407236" cy="1070777"/>
          </a:xfrm>
          <a:prstGeom prst="roundRect">
            <a:avLst/>
          </a:prstGeom>
          <a:solidFill>
            <a:srgbClr val="339966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১৮৫৭ সালে ব্রিটিশ সেনাবাহিনীর এদেশীয় সৈন্যরা ইংরেজদের বিরুদ্ধে বিদ্রোহ করে স্বাধীনতা যুদ্ধ শুরু করে। ইংরেজরা একে বলে সিপাহি বিদ্রোহ।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88668"/>
            <a:ext cx="43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IDEAL RESIDENTIAL MODEL SCHOOL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87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9" grpId="0" animBg="1"/>
      <p:bldP spid="10" grpId="0" animBg="1"/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14508" y="1400612"/>
            <a:ext cx="2297274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7528" y="815837"/>
            <a:ext cx="20643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– ৫ মিঃ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381" y="3093146"/>
            <a:ext cx="728593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সংক্ষেপে সিপাহি বিদ্রোহের ফলাফল লিখ।</a:t>
            </a:r>
            <a:endParaRPr lang="en-US" sz="3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43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IDEAL RESIDENTIAL MODEL SCHOOL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40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5885" y="1594368"/>
            <a:ext cx="6203372" cy="3745286"/>
          </a:xfrm>
          <a:prstGeom prst="rect">
            <a:avLst/>
          </a:prstGeom>
          <a:ln w="190500" cap="sq">
            <a:solidFill>
              <a:schemeClr val="accent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ounded Rectangle 5"/>
          <p:cNvSpPr/>
          <p:nvPr/>
        </p:nvSpPr>
        <p:spPr>
          <a:xfrm>
            <a:off x="2521527" y="859848"/>
            <a:ext cx="7273637" cy="720436"/>
          </a:xfrm>
          <a:prstGeom prst="round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ঢাকার প্রাচীন স্থাপত্যকর্ম সমূহ</a:t>
            </a:r>
            <a:endParaRPr 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05674" y="5394402"/>
            <a:ext cx="7273637" cy="645602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স্থাপনাটির নাম কি?</a:t>
            </a:r>
            <a:endParaRPr lang="en-US" sz="3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54728" y="5413903"/>
            <a:ext cx="9407233" cy="64560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spc="5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 মঞ্জিল</a:t>
            </a:r>
            <a:endParaRPr lang="en-US" sz="4000" b="1" spc="50" dirty="0">
              <a:ln w="0"/>
              <a:solidFill>
                <a:schemeClr val="accent5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80529" y="5433203"/>
            <a:ext cx="9407236" cy="6204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ভবনটি কে তৈরী করেন?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67629" y="5404201"/>
            <a:ext cx="9407236" cy="6204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ঢাকার নওয়াবগণ।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61" r="1484" b="15011"/>
          <a:stretch/>
        </p:blipFill>
        <p:spPr>
          <a:xfrm>
            <a:off x="3096414" y="1720193"/>
            <a:ext cx="6315937" cy="3629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ounded Rectangle 15"/>
          <p:cNvSpPr/>
          <p:nvPr/>
        </p:nvSpPr>
        <p:spPr>
          <a:xfrm>
            <a:off x="1454725" y="5441984"/>
            <a:ext cx="9407236" cy="6204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ভবনটির নাম কি?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74079" y="5426057"/>
            <a:ext cx="9407236" cy="6204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রুপলাল হাউস</a:t>
            </a:r>
            <a:endParaRPr lang="en-US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6911" y="1710324"/>
            <a:ext cx="6322864" cy="3623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ounded Rectangle 20"/>
          <p:cNvSpPr/>
          <p:nvPr/>
        </p:nvSpPr>
        <p:spPr>
          <a:xfrm>
            <a:off x="1486979" y="5440349"/>
            <a:ext cx="9407236" cy="6204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ভবনটির নাম কি?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467626" y="5450255"/>
            <a:ext cx="9407236" cy="6204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রোজ গার্ডেন</a:t>
            </a:r>
            <a:endParaRPr lang="en-US" sz="44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88668"/>
            <a:ext cx="43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IDEAL RESIDENTIAL MODEL SCHOOL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1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build="p" animBg="1"/>
      <p:bldP spid="16" grpId="0" animBg="1"/>
      <p:bldP spid="17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21527" y="859848"/>
            <a:ext cx="7273637" cy="720436"/>
          </a:xfrm>
          <a:prstGeom prst="round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ঢাকার প্রাচীন স্থাপত্যকর্ম সমূহ</a:t>
            </a:r>
            <a:endParaRPr 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3661" y="1747405"/>
            <a:ext cx="5889363" cy="2880880"/>
          </a:xfrm>
          <a:prstGeom prst="rect">
            <a:avLst/>
          </a:prstGeom>
          <a:ln w="190500" cap="sq">
            <a:solidFill>
              <a:schemeClr val="accent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ounded Rectangle 7"/>
          <p:cNvSpPr/>
          <p:nvPr/>
        </p:nvSpPr>
        <p:spPr>
          <a:xfrm>
            <a:off x="4648199" y="4736788"/>
            <a:ext cx="3020289" cy="5368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ভবনটির নাম কি?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05886" y="4760711"/>
            <a:ext cx="8104911" cy="54047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ঢাকার সবচেয়ে সুন্দর অফিস ভবন কার্জন হল</a:t>
            </a:r>
            <a:endParaRPr lang="en-US" sz="44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05886" y="4743969"/>
            <a:ext cx="8104911" cy="5368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এইটি বাংলাদেশের একটি সুপরিচিত ভবন। এর নাম কি?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8071" y="1689563"/>
            <a:ext cx="5880665" cy="2996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1926" y="1649068"/>
            <a:ext cx="5926165" cy="30472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2105886" y="4746166"/>
            <a:ext cx="8104911" cy="540478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9525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ঢাকার পূরনো হাইকোর্ট ভবন।</a:t>
            </a:r>
            <a:endParaRPr lang="en-US" sz="4400" b="1" dirty="0">
              <a:ln w="9525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32552" y="4758514"/>
            <a:ext cx="8104911" cy="5368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ছবিটা কিসের?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48705" y="4752726"/>
            <a:ext cx="9417184" cy="130155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একটি সমাধি সৌধ। ১৯১৫ সালে ঢাকা বিশ্ববিদ্যালয়ের ছাত্র-শিক্ষক কেন্দ্রের চত্বরে গ্রীক সমাধি সৌধটি নির্মান করা হয়। </a:t>
            </a:r>
            <a:endParaRPr lang="en-US" sz="36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88668"/>
            <a:ext cx="43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IDEAL RESIDENTIAL MODEL SCHOOL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67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uild="p" animBg="1"/>
      <p:bldP spid="7" grpId="0" animBg="1"/>
      <p:bldP spid="11" grpId="0" build="p" animBg="1"/>
      <p:bldP spid="12" grpId="0" animBg="1"/>
      <p:bldP spid="13" grpId="0" animBg="1"/>
      <p:bldP spid="1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5824" y="1487037"/>
            <a:ext cx="229181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36263" y="1025372"/>
            <a:ext cx="173041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– ৫ মিঃ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9106" y="3259802"/>
            <a:ext cx="726169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solidFill>
                  <a:schemeClr val="tx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ঢাকা শহরের কয়েকটি প্রধান প্রত্ননিদর্শনের</a:t>
            </a:r>
          </a:p>
          <a:p>
            <a:r>
              <a:rPr lang="bn-IN" sz="4000" b="1" spc="50" dirty="0">
                <a:ln w="11430"/>
                <a:solidFill>
                  <a:schemeClr val="tx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 smtClean="0">
                <a:ln w="11430"/>
                <a:solidFill>
                  <a:schemeClr val="tx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নাম লিখ</a:t>
            </a:r>
            <a:r>
              <a:rPr lang="bn-IN" sz="3600" b="1" spc="50" dirty="0" smtClean="0">
                <a:ln w="11430"/>
                <a:solidFill>
                  <a:schemeClr val="tx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spc="50" dirty="0">
              <a:ln w="11430"/>
              <a:solidFill>
                <a:schemeClr val="tx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43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IDEAL RESIDENTIAL MODEL SCHOOL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2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1694703" y="799339"/>
            <a:ext cx="3556169" cy="1002937"/>
          </a:xfrm>
          <a:prstGeom prst="can">
            <a:avLst>
              <a:gd name="adj" fmla="val 1647"/>
            </a:avLst>
          </a:prstGeom>
          <a:solidFill>
            <a:srgbClr val="002060">
              <a:alpha val="58824"/>
            </a:srgbClr>
          </a:solidFill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200" b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201" y="2255566"/>
            <a:ext cx="7632699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আন্টাঘর </a:t>
            </a:r>
            <a:r>
              <a:rPr lang="bn-IN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ময়দান কোন স্থানটিকে </a:t>
            </a:r>
            <a:r>
              <a:rPr lang="bn-IN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হতো</a:t>
            </a:r>
            <a:r>
              <a:rPr lang="bn-BD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বর্ত</a:t>
            </a:r>
            <a:r>
              <a:rPr lang="bn-BD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bn-IN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নাম কি?</a:t>
            </a:r>
            <a:endParaRPr lang="en-US" sz="3600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163" y="4324646"/>
            <a:ext cx="767593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ঔপনিবেশিক যুগের প্রত্ননিদর্শন গুলো কেনো যাদুঘরে সংরক্ষণ করা প্রয়োজন তোমার মতের স্বপক্ষে যুক্তি দেখাও ।</a:t>
            </a:r>
            <a:endParaRPr lang="en-US" sz="36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43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IDEAL RESIDENTIAL MODEL SCHOOL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214478" y="250041"/>
            <a:ext cx="3434671" cy="3123715"/>
            <a:chOff x="581778" y="1805791"/>
            <a:chExt cx="3434671" cy="31237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88E5DCA6-9C92-4AC0-BA00-A0CE90B49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581778" y="1805791"/>
              <a:ext cx="3434671" cy="312371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213F8BBF-2C59-4127-97E0-AA046F1F7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>
              <a:off x="1147703" y="3384126"/>
              <a:ext cx="1204407" cy="120440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2F311FB4-086A-4259-8CA3-C1EF6EB90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>
              <a:off x="2632359" y="3405748"/>
              <a:ext cx="1204407" cy="1204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77238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200" y="495300"/>
            <a:ext cx="10756900" cy="57911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2473" y="4868952"/>
            <a:ext cx="647007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b="1" cap="none" spc="0" dirty="0" smtClean="0">
                <a:ln w="0"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cap="none" spc="0" dirty="0">
              <a:ln w="0">
                <a:solidFill>
                  <a:srgbClr val="FFFF00"/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43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IDEAL RESIDENTIAL MODEL SCHOOL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65400" y="5372100"/>
            <a:ext cx="6973887" cy="858837"/>
            <a:chOff x="2565400" y="5257800"/>
            <a:chExt cx="6973887" cy="858837"/>
          </a:xfrm>
        </p:grpSpPr>
        <p:pic>
          <p:nvPicPr>
            <p:cNvPr id="12" name="Picture 11" descr="10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3200" y="5257800"/>
              <a:ext cx="1716087" cy="76993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Picture 12" descr="10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5400" y="5346700"/>
              <a:ext cx="1716087" cy="76993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xmlns="" val="194311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8000" y="449846"/>
            <a:ext cx="2973710" cy="2895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6901509" y="4559274"/>
            <a:ext cx="45792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  <a:endParaRPr lang="bn-IN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 পাঠ – ১</a:t>
            </a:r>
          </a:p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মিনিট।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43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IDEAL RESIDENTIAL MODEL SCHOOL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600" y="3441701"/>
            <a:ext cx="61214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73"/>
              </a:lnSpc>
              <a:defRPr/>
            </a:pPr>
            <a:r>
              <a:rPr lang="bn-BD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শাহজাহান সিরাজ</a:t>
            </a:r>
          </a:p>
          <a:p>
            <a:pPr algn="ctr">
              <a:lnSpc>
                <a:spcPts val="3373"/>
              </a:lnSpc>
              <a:defRPr/>
            </a:pPr>
            <a:r>
              <a:rPr lang="bn-BD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3373"/>
              </a:lnSpc>
              <a:defRPr/>
            </a:pPr>
            <a:r>
              <a:rPr lang="bn-BD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আইডিয়াল রেসিডেন্সিয়াল মডেল স্কুল</a:t>
            </a:r>
            <a:endParaRPr lang="en-US" sz="4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০১৮৮২০০২৫৫৭</a:t>
            </a:r>
            <a:endParaRPr lang="en-US" sz="4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siraj4265@gmail.com</a:t>
            </a:r>
            <a:endParaRPr lang="bn-IN" sz="4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800" dirty="0" smtClean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4584700" y="0"/>
            <a:ext cx="2819400" cy="1092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 smtClean="0">
                <a:ln w="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spc="50" dirty="0">
              <a:ln w="0">
                <a:solidFill>
                  <a:srgbClr val="002060"/>
                </a:solidFill>
              </a:ln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AF46F08-E2D6-4669-808B-3F5C11BB6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913" y="939800"/>
            <a:ext cx="2908387" cy="3340100"/>
          </a:xfrm>
          <a:prstGeom prst="rect">
            <a:avLst/>
          </a:prstGeom>
          <a:ln w="228600" cap="sq" cmpd="thickThin">
            <a:solidFill>
              <a:srgbClr val="3B6F8B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04827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5890" y="904323"/>
            <a:ext cx="3194463" cy="2259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7868" y="904323"/>
            <a:ext cx="3214398" cy="2259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5636" y="3643196"/>
            <a:ext cx="3186998" cy="2259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5333" y="3608467"/>
            <a:ext cx="3214398" cy="2259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9634830" y="763164"/>
            <a:ext cx="1030312" cy="5218905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পাচ্ছি?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35275" y="3026830"/>
            <a:ext cx="1819584" cy="3484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 মঞ্জিল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43216" y="3026830"/>
            <a:ext cx="1819584" cy="3484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 মসজিদ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04150" y="5783373"/>
            <a:ext cx="1819584" cy="3484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বাগ কেল্লা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03329" y="5750048"/>
            <a:ext cx="1819584" cy="3484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ঢাকেশ্বরী মন্দির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12199" y="6144378"/>
            <a:ext cx="6889533" cy="3484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এইগুলো কি ধরনের নিদর্শন? এগুলো কোন স্থানের ?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12199" y="6124485"/>
            <a:ext cx="6892471" cy="8524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ঢাকার প্রত্ননিদর্শন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488668"/>
            <a:ext cx="43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IDEAL RESIDENTIAL MODEL SCHOOL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50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9376" y="1149381"/>
            <a:ext cx="371301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7392" y="2447488"/>
            <a:ext cx="577431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n w="0"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r>
              <a:rPr lang="en-US" sz="4800" dirty="0" smtClean="0">
                <a:ln w="0"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4800" dirty="0" smtClean="0">
                <a:ln w="0"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প্রত্ননিদর্শন</a:t>
            </a:r>
            <a:endParaRPr lang="en-US" sz="4800" dirty="0">
              <a:ln w="0">
                <a:solidFill>
                  <a:schemeClr val="tx2">
                    <a:lumMod val="25000"/>
                  </a:schemeClr>
                </a:solidFill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7392" y="3730206"/>
            <a:ext cx="5802026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পাঠ-১.  ঢাকা শহরের প্রত্ননিদর্শন</a:t>
            </a:r>
            <a:endParaRPr lang="en-US" sz="4400" b="1" dirty="0">
              <a:ln w="13462">
                <a:solidFill>
                  <a:srgbClr val="00B050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43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IDEAL RESIDENTIAL MODEL SCHOOL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84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63275" y="1071898"/>
            <a:ext cx="4233269" cy="70788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শিক্ষার্থীরা--- 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7141" y="2173577"/>
            <a:ext cx="646922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32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 শহরে ঔপনিবেশিক যুগে নির্মিত ধর্মীয় স্থাপত্যগুলোর বিবরণ দিতে পারবে। </a:t>
            </a:r>
            <a:endParaRPr lang="en-US" sz="360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3275" y="3425206"/>
            <a:ext cx="6423095" cy="107721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3200" dirty="0" smtClean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ঢাকা শহরের কোন কোন অংশে ধর্মীয় ইমারত নির্মিত হয়েছে তা বর্ননা করতে পারবে। </a:t>
            </a:r>
            <a:endParaRPr lang="en-US" sz="3600" dirty="0">
              <a:ln w="6600">
                <a:solidFill>
                  <a:srgbClr val="00B0F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7143" y="4680004"/>
            <a:ext cx="6469228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3200" spc="50" dirty="0" smtClean="0">
                <a:ln w="11430"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ঔপনিবেশিক যুগে ঢাকায় নির্মিত উল্লেখযোগ্য লৌকিক ইমারত সমূহের বর্ণনা দিতে পারবে।</a:t>
            </a:r>
            <a:endParaRPr lang="en-US" sz="3600" spc="50" dirty="0">
              <a:ln w="11430">
                <a:solidFill>
                  <a:srgbClr val="0000FF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43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IDEAL RESIDENTIAL MODEL SCHOOL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65100" y="1257300"/>
            <a:ext cx="1892300" cy="1422400"/>
          </a:xfrm>
          <a:prstGeom prst="wedgeEllipseCallout">
            <a:avLst>
              <a:gd name="adj1" fmla="val 81626"/>
              <a:gd name="adj2" fmla="val -482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i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794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1" animBg="1"/>
      <p:bldP spid="8" grpId="1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3306" y="1631781"/>
            <a:ext cx="4525434" cy="3394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2382980" y="816594"/>
            <a:ext cx="7578437" cy="720436"/>
          </a:xfrm>
          <a:prstGeom prst="round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ঢাকার </a:t>
            </a:r>
            <a:r>
              <a:rPr lang="bn-IN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 </a:t>
            </a:r>
            <a:r>
              <a:rPr lang="bn-I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ধর্মীয় স্থাপত্যকর্ম সমূহ (মসজিদ)</a:t>
            </a:r>
            <a:endParaRPr 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00339" y="5049714"/>
            <a:ext cx="2449754" cy="6456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কোন মসজিদ?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75863" y="5048531"/>
            <a:ext cx="2449754" cy="6456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লালবাগ মসজিদ</a:t>
            </a:r>
            <a:endParaRPr lang="en-US" sz="32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3059" y="1647627"/>
            <a:ext cx="4644382" cy="3394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7706" y="1653719"/>
            <a:ext cx="4644382" cy="3402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Rounded Rectangle 18"/>
          <p:cNvSpPr/>
          <p:nvPr/>
        </p:nvSpPr>
        <p:spPr>
          <a:xfrm>
            <a:off x="4983805" y="5068761"/>
            <a:ext cx="2449754" cy="6456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কোন মসজিদ?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73632" y="5067827"/>
            <a:ext cx="2751379" cy="6456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লক্ষীবাজার মসজিদ</a:t>
            </a:r>
            <a:endParaRPr lang="en-US" sz="32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917555" y="5079626"/>
            <a:ext cx="2449754" cy="6456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কোন মসজিদ?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295505" y="5073659"/>
            <a:ext cx="3918000" cy="6456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সূত্রাপুরের কলুটোলা মসজিদ</a:t>
            </a:r>
            <a:endParaRPr lang="en-US" sz="32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7347" y="1648434"/>
            <a:ext cx="4644382" cy="3418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4529" y="1626401"/>
            <a:ext cx="4768305" cy="3442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Rounded Rectangle 25"/>
          <p:cNvSpPr/>
          <p:nvPr/>
        </p:nvSpPr>
        <p:spPr>
          <a:xfrm>
            <a:off x="4295505" y="5118410"/>
            <a:ext cx="3918000" cy="6456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কোন মসজিদ?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674"/>
          <a:stretch/>
        </p:blipFill>
        <p:spPr>
          <a:xfrm>
            <a:off x="3830595" y="1615482"/>
            <a:ext cx="4782158" cy="3390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Rounded Rectangle 33"/>
          <p:cNvSpPr/>
          <p:nvPr/>
        </p:nvSpPr>
        <p:spPr>
          <a:xfrm>
            <a:off x="4291382" y="5116199"/>
            <a:ext cx="3918000" cy="6006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বেচারাম</a:t>
            </a:r>
            <a:r>
              <a:rPr lang="en-US" sz="3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দেউড়ি</a:t>
            </a:r>
            <a:r>
              <a:rPr lang="en-US" sz="3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US" sz="32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316550" y="5125140"/>
            <a:ext cx="3918000" cy="6456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কোন মসজিদ?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817634" y="5133699"/>
            <a:ext cx="4709128" cy="6456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সূত্রাপুরের সিতারা বেগম মসজিদ</a:t>
            </a:r>
            <a:endParaRPr lang="en-US" sz="32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436153" y="5144083"/>
            <a:ext cx="9407236" cy="1061509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ঢাকার মসজিদগুলো তৈরিতে কোন স্থাপত্যরীতি অনুসরন করা হয়েছে?</a:t>
            </a:r>
            <a:endParaRPr lang="en-US" sz="3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438814" y="5152508"/>
            <a:ext cx="9407236" cy="1061509"/>
          </a:xfrm>
          <a:prstGeom prst="round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spc="50" dirty="0" smtClean="0">
                <a:ln w="0"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ঢাকার মসজিদগুলো মোগল স্থাপত্যরীতিতে তৈরি হয়েছে। পাশাপাশি এগুলোতে ইউরোপীয় রীতিও যোগ হয়েছে।</a:t>
            </a:r>
            <a:endParaRPr lang="en-US" sz="3600" b="1" spc="50" dirty="0">
              <a:ln w="0">
                <a:solidFill>
                  <a:srgbClr val="00B0F0"/>
                </a:solidFill>
              </a:ln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491632" y="5144083"/>
            <a:ext cx="9407236" cy="10615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spc="50" dirty="0" smtClean="0">
                <a:ln w="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কোন স্থান?</a:t>
            </a:r>
            <a:endParaRPr lang="en-US" sz="3600" b="1" spc="50" dirty="0">
              <a:ln w="0">
                <a:solidFill>
                  <a:srgbClr val="00B0F0"/>
                </a:solidFill>
              </a:ln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73180" y="5123151"/>
            <a:ext cx="9407236" cy="10615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শিয়াদের ইমামবাড়া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3510" y="1633698"/>
            <a:ext cx="4836328" cy="3433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Rounded Rectangle 30"/>
          <p:cNvSpPr/>
          <p:nvPr/>
        </p:nvSpPr>
        <p:spPr>
          <a:xfrm>
            <a:off x="1505063" y="5123151"/>
            <a:ext cx="9407236" cy="1061509"/>
          </a:xfrm>
          <a:prstGeom prst="roundRect">
            <a:avLst>
              <a:gd name="adj" fmla="val 2474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spc="50" dirty="0" smtClean="0">
                <a:ln w="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ভবনটির নাম কি?</a:t>
            </a:r>
            <a:endParaRPr lang="en-US" sz="3600" b="1" spc="50" dirty="0">
              <a:ln w="0">
                <a:solidFill>
                  <a:srgbClr val="00B0F0"/>
                </a:solidFill>
              </a:ln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497122" y="5106868"/>
            <a:ext cx="9407236" cy="1061509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spc="50" dirty="0" smtClean="0">
                <a:ln w="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হোসেনি দালান</a:t>
            </a:r>
            <a:endParaRPr lang="en-US" sz="3600" b="1" spc="50" dirty="0">
              <a:ln w="0">
                <a:solidFill>
                  <a:srgbClr val="00B0F0"/>
                </a:solidFill>
              </a:ln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6488668"/>
            <a:ext cx="43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IDEAL RESIDENTIAL MODEL SCHOOL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275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9" grpId="0" animBg="1"/>
      <p:bldP spid="17" grpId="0" animBg="1"/>
      <p:bldP spid="20" grpId="0" animBg="1"/>
      <p:bldP spid="21" grpId="0" animBg="1"/>
      <p:bldP spid="26" grpId="0" animBg="1"/>
      <p:bldP spid="34" grpId="0" animBg="1"/>
      <p:bldP spid="23" grpId="0" animBg="1"/>
      <p:bldP spid="27" grpId="0" animBg="1"/>
      <p:bldP spid="28" grpId="0" animBg="1"/>
      <p:bldP spid="29" grpId="0" animBg="1"/>
      <p:bldP spid="36" grpId="0" animBg="1"/>
      <p:bldP spid="37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33826" y="992511"/>
            <a:ext cx="2031060" cy="707886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64657" y="1511735"/>
            <a:ext cx="173041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– ৫ মিঃ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9356" y="3149040"/>
            <a:ext cx="6099478" cy="1323439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ঢাকার উল্লেখযোগ্য পাঁচটি প্রাচীন মসজিদের নাম লিখ। </a:t>
            </a:r>
            <a:endParaRPr lang="en-US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43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IDEAL RESIDENTIAL MODEL SCHOOL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04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96830" y="801299"/>
            <a:ext cx="7523018" cy="720436"/>
          </a:xfrm>
          <a:prstGeom prst="round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ঢাকার </a:t>
            </a:r>
            <a:r>
              <a:rPr lang="bn-IN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 </a:t>
            </a:r>
            <a:r>
              <a:rPr lang="bn-I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ধর্মীয় স্থাপত্যকর্ম সমূহ  (</a:t>
            </a:r>
            <a:r>
              <a:rPr lang="bn-IN" sz="40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bn-I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6570" y="1755545"/>
            <a:ext cx="4603549" cy="30666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4286894" y="4839379"/>
            <a:ext cx="3918000" cy="6456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কোন মন্দির?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91330" y="4929159"/>
            <a:ext cx="4709128" cy="64560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ঢাকেশ্বরী মন্দির</a:t>
            </a:r>
            <a:endParaRPr lang="en-US" sz="3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9163" y="1725001"/>
            <a:ext cx="5250873" cy="3092668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ounded Rectangle 10"/>
          <p:cNvSpPr/>
          <p:nvPr/>
        </p:nvSpPr>
        <p:spPr>
          <a:xfrm>
            <a:off x="3915517" y="4929159"/>
            <a:ext cx="4698796" cy="6456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কোন মন্দির?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58076" y="4929159"/>
            <a:ext cx="7273637" cy="64560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 যুগের রমনা কালী মন্দির</a:t>
            </a:r>
            <a:endParaRPr lang="en-US" sz="3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1754" y="1719219"/>
            <a:ext cx="5408281" cy="3162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ounded Rectangle 14"/>
          <p:cNvSpPr/>
          <p:nvPr/>
        </p:nvSpPr>
        <p:spPr>
          <a:xfrm>
            <a:off x="2558075" y="4929159"/>
            <a:ext cx="7273637" cy="645602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 রমনা কালী মন্দির</a:t>
            </a:r>
            <a:endParaRPr lang="en-US" sz="3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488668"/>
            <a:ext cx="43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IDEAL RESIDENTIAL MODEL SCHOOL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7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 animBg="1"/>
      <p:bldP spid="9" grpId="0" animBg="1"/>
      <p:bldP spid="11" grpId="0" animBg="1"/>
      <p:bldP spid="1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21527" y="776718"/>
            <a:ext cx="7273637" cy="720436"/>
          </a:xfrm>
          <a:prstGeom prst="round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ঢাকার </a:t>
            </a:r>
            <a:r>
              <a:rPr lang="bn-IN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 </a:t>
            </a:r>
            <a:r>
              <a:rPr lang="bn-I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ধর্মীয় স্থাপত্যকর্ম সমূহ  (</a:t>
            </a:r>
            <a:r>
              <a:rPr lang="bn-IN" sz="40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গির্জা</a:t>
            </a:r>
            <a:r>
              <a:rPr lang="bn-I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2527" y="1620769"/>
            <a:ext cx="6511636" cy="3532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3767382" y="5194163"/>
            <a:ext cx="4698796" cy="64560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কোন গির্জা?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50472" y="5230224"/>
            <a:ext cx="8215745" cy="64560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১৭৮১ সালে আরমানিটোলায় নির্মিত আর্মেনিয়ান গির্জা</a:t>
            </a:r>
            <a:endParaRPr lang="en-US" sz="3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0962" y="1652406"/>
            <a:ext cx="6511636" cy="35778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2078181" y="5212194"/>
            <a:ext cx="8215745" cy="64560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সেন্ট টমাস এংলিকান গির্জা</a:t>
            </a:r>
            <a:endParaRPr lang="en-US" sz="3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344" y="1611921"/>
            <a:ext cx="5417129" cy="3618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ounded Rectangle 13"/>
          <p:cNvSpPr/>
          <p:nvPr/>
        </p:nvSpPr>
        <p:spPr>
          <a:xfrm>
            <a:off x="2105890" y="5212194"/>
            <a:ext cx="8215745" cy="64560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হলিক্রস গির্জা</a:t>
            </a:r>
            <a:endParaRPr lang="en-US" sz="3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454728" y="5227577"/>
            <a:ext cx="9407233" cy="64560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উনিশ শতকে ঢাকায় নির্মিত হয় এংলিকান ও হলিক্রস গির্জা</a:t>
            </a:r>
            <a:endParaRPr lang="en-US" sz="36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488668"/>
            <a:ext cx="43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IDEAL RESIDENTIAL MODEL SCHOOL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92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  <p:bldP spid="8" grpId="0" animBg="1"/>
      <p:bldP spid="10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FFFF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802</TotalTime>
  <Words>590</Words>
  <Application>Microsoft Office PowerPoint</Application>
  <PresentationFormat>Custom</PresentationFormat>
  <Paragraphs>114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Damask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class 8</dc:subject>
  <dc:creator>siraj4265@gmail.com</dc:creator>
  <dc:description>i think it's better.</dc:description>
  <cp:lastModifiedBy>DELL</cp:lastModifiedBy>
  <cp:revision>193</cp:revision>
  <dcterms:created xsi:type="dcterms:W3CDTF">2019-12-25T01:03:53Z</dcterms:created>
  <dcterms:modified xsi:type="dcterms:W3CDTF">2020-11-26T01:59:33Z</dcterms:modified>
</cp:coreProperties>
</file>