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744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9C0F8F-1C84-4128-B97A-C8C7CCA35282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D080D1-28C1-4FF2-A0E3-FC5153A54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9C0F8F-1C84-4128-B97A-C8C7CCA35282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D080D1-28C1-4FF2-A0E3-FC5153A54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9C0F8F-1C84-4128-B97A-C8C7CCA35282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D080D1-28C1-4FF2-A0E3-FC5153A54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9C0F8F-1C84-4128-B97A-C8C7CCA35282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D080D1-28C1-4FF2-A0E3-FC5153A54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9C0F8F-1C84-4128-B97A-C8C7CCA35282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D080D1-28C1-4FF2-A0E3-FC5153A54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9C0F8F-1C84-4128-B97A-C8C7CCA35282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D080D1-28C1-4FF2-A0E3-FC5153A54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9C0F8F-1C84-4128-B97A-C8C7CCA35282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D080D1-28C1-4FF2-A0E3-FC5153A54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9C0F8F-1C84-4128-B97A-C8C7CCA35282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D080D1-28C1-4FF2-A0E3-FC5153A54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9C0F8F-1C84-4128-B97A-C8C7CCA35282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D080D1-28C1-4FF2-A0E3-FC5153A54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019C0F8F-1C84-4128-B97A-C8C7CCA35282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D080D1-28C1-4FF2-A0E3-FC5153A54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9C0F8F-1C84-4128-B97A-C8C7CCA35282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D080D1-28C1-4FF2-A0E3-FC5153A54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19C0F8F-1C84-4128-B97A-C8C7CCA35282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ED080D1-28C1-4FF2-A0E3-FC5153A54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5849" y="2608289"/>
            <a:ext cx="5866151" cy="269822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পরিচ্ছেদ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08290"/>
            <a:ext cx="6220918" cy="2683238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তৈলঙ্গ কুমার মোদক </a:t>
            </a:r>
            <a:endParaRPr lang="en-US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শিবগঞ্জ সরকারি পাইলট মডেল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শিবগঞ্জ, বগুড়া। </a:t>
            </a:r>
            <a:endParaRPr lang="en-US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961745" y="194872"/>
            <a:ext cx="4377128" cy="11692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3-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98" y="269823"/>
            <a:ext cx="2788169" cy="22335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4479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82" y="5531370"/>
            <a:ext cx="11722308" cy="88775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সাকার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উপাসনা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নিরাকার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উপাসনার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9845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62925" y="1274164"/>
            <a:ext cx="5831175" cy="3852472"/>
            <a:chOff x="3102964" y="1349115"/>
            <a:chExt cx="5831175" cy="3852472"/>
          </a:xfrm>
        </p:grpSpPr>
        <p:sp>
          <p:nvSpPr>
            <p:cNvPr id="4" name="Isosceles Triangle 3"/>
            <p:cNvSpPr/>
            <p:nvPr/>
          </p:nvSpPr>
          <p:spPr>
            <a:xfrm>
              <a:off x="3102964" y="1349115"/>
              <a:ext cx="5831175" cy="1199213"/>
            </a:xfrm>
            <a:prstGeom prst="triangl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47344" y="2488367"/>
              <a:ext cx="3837482" cy="271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38034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EN DRYVE\Sir\Photos\Photos\Picture\krishna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595109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67462" y="5912582"/>
            <a:ext cx="83245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ক্লাসে সকলকে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528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83830"/>
            <a:ext cx="10363200" cy="423597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বিভিন্নরুপে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স্রষ্টার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স্বরুপ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স্রষ্টার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দেবীর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ঈশ্বরের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উপাসনা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61" y="289628"/>
            <a:ext cx="109728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স্রষ্টা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পরিচ্ছেদঃ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স্রষ্টার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স্বরুপ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উপাসনা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087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82" y="1749060"/>
            <a:ext cx="11752288" cy="425450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ব্রহ্মঃ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ব্রহ্ম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সর্ববৃহ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তিনিই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স্রষ্টা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জ্যোতির্ময়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সর্বশক্তিমান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সর্বব্যাপী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বিরাজমান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জীবাত্না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পরমাত্না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শ্বাশত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ওঁ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পুর্নরুপ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অ-উ-ম।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স্থিতি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লয়কারী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ব্রহ্ম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ঈশ্বরঃ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ব্রহ্ম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প্রভুত্ব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ঈশ্বর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পরমেশ্বর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নামেও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ভগবানঃ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ঈশ্বর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ভগবান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অবতারঃ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দুষ্টের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শিষ্টের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ঈশ্বর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নানারুপে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অবতীর্ণ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ঈশ্বর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অবতারের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স্বরুপ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 algn="just">
              <a:buNone/>
            </a:pP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731" y="629586"/>
            <a:ext cx="8439462" cy="78805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স্রষ্টার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স্বরুপঃ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ব্রহ্ম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ঈশ্বর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ভগবান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অবতার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854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994" y="2171908"/>
            <a:ext cx="10447432" cy="42738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শৃঙ্খলা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প্রতিষ্ঠায়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স্রষ্টার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নিম্মরুপঃ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অভিভাবক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সৃষ্টিকর্তার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সর্বশক্তিমান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সৃষ্টিকর্তার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দুষ্টের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দমনে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স্রষ্টার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শাসক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বিধায়ক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ফলদাতা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স্রষ্টা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517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10" y="1903751"/>
            <a:ext cx="3417757" cy="31791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3062" y="274638"/>
            <a:ext cx="6685613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দেব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দেবীর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1" y="1813810"/>
            <a:ext cx="4054249" cy="3323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561" y="1918740"/>
            <a:ext cx="3102313" cy="3267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34715" y="5082934"/>
            <a:ext cx="3942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ব্রহ্মা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ঈশ্বর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রুপে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4561" y="5082934"/>
            <a:ext cx="3966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বিষ্ণু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স্থিতি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প্রতিপালনের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দেবতা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রুপে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অবতীর্ণ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4610" y="5208815"/>
            <a:ext cx="3687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মহেশ্বর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প্রলয়ের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দেবতা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491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10363200" cy="493801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দুর্গাঃ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দুর্গা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আদ্যশক্তি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মহামায়া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দুর্গা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আবির্ভুত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কালীঃ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অশুভ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লক্ষীঃ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ধন-সম্পদ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সৌভাগ্যের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সরস্বতীঃ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শিল্পকলা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সংস্কৃতির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গনেশঃ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সফলতার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দেবতা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কার্তিকঃ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দেবতা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দেবসেনাপতি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শীতলাঃ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8196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দেবীর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903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2" y="2313213"/>
            <a:ext cx="11132458" cy="42327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উপাসনা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ধরনেরঃ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উপাসনা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	২।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নিরাকার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উপাসনা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সাকার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উপাসনাঃ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উপাসনা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দেবদেবীর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প্রতিমার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ভক্তিযোগ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ঈশ্বরের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উপাসনা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1587" y="2043761"/>
            <a:ext cx="6310859" cy="29629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791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1663908"/>
            <a:ext cx="10457926" cy="4355892"/>
          </a:xfrm>
        </p:spPr>
        <p:txBody>
          <a:bodyPr/>
          <a:lstStyle/>
          <a:p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নিরাকার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উপাসনাঃ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নিরাকার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উপাসনা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ধ্যান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সাধনার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জ্ঞানযোগ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নিরাকার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উপাসনার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ঈশ্বরের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উপাসনা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211" y="2686758"/>
            <a:ext cx="7465100" cy="39763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889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8898"/>
            <a:ext cx="10363200" cy="434090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ওঁ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পুর্নরূপ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বিদ্যার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জ্ঞানযোগ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উপাসনার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দেবসেনাপতি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88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150</TotalTime>
  <Words>358</Words>
  <Application>Microsoft Office PowerPoint</Application>
  <PresentationFormat>Custom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হিন্দু ধর্ম ও নৈতিক শিক্ষা নবম শ্রেনী প্রথম অধ্যায়ঃ প্রথম পরিচ্ছেদ </vt:lpstr>
      <vt:lpstr>প্রথম অধ্যায়ঃ স্রষ্টা ও সৃষ্টি প্রথম পরিচ্ছেদঃ স্রষ্টার স্বরুপ ও উপাসনা</vt:lpstr>
      <vt:lpstr>স্রষ্টার স্বরুপঃ ব্রহ্ম, ঈশ্বর, ভগবান ও অবতার</vt:lpstr>
      <vt:lpstr>স্রষ্টা ও সৃষ্টির সম্পর্ক</vt:lpstr>
      <vt:lpstr>দেব দেবীর পরিচয়</vt:lpstr>
      <vt:lpstr>দেব দেবীর পরিচয়</vt:lpstr>
      <vt:lpstr>ঈশ্বরের উপাসনা</vt:lpstr>
      <vt:lpstr>ঈশ্বরের উপাসনা</vt:lpstr>
      <vt:lpstr>মূল্যায়ন</vt:lpstr>
      <vt:lpstr>বাড়ির কাজ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হিন্দু ধর্ম এবং নৈতিক শিক্ষা নবম শ্রেনী</dc:title>
  <dc:creator>user</dc:creator>
  <cp:lastModifiedBy>TBC</cp:lastModifiedBy>
  <cp:revision>41</cp:revision>
  <dcterms:created xsi:type="dcterms:W3CDTF">2021-05-30T14:52:47Z</dcterms:created>
  <dcterms:modified xsi:type="dcterms:W3CDTF">2021-12-27T10:29:47Z</dcterms:modified>
</cp:coreProperties>
</file>