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066800"/>
            <a:ext cx="6553200" cy="9906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আসসালামু আলাইকুম ওয়া রাহমাতুল্লাহ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আজকের ক্লাসের সবাইকে স্বাগতম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1676400" y="2514600"/>
            <a:ext cx="5943600" cy="2667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3124200"/>
            <a:ext cx="2705100" cy="16859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29000" y="3200400"/>
            <a:ext cx="2286000" cy="381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781800" cy="32766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219200" y="1524000"/>
            <a:ext cx="1219200" cy="2971800"/>
          </a:xfrm>
          <a:prstGeom prst="downArrow">
            <a:avLst>
              <a:gd name="adj1" fmla="val 50000"/>
              <a:gd name="adj2" fmla="val 348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বাড়ীর 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4800600"/>
            <a:ext cx="6858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প্রশ্নঃ ঈমানের সংগা দাও। ঈমানের মৌলিক বিষয়গুলি সম্পর্কে দালিলিক প্রমান দাও।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048000"/>
            <a:ext cx="5943600" cy="219075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Oval 2"/>
          <p:cNvSpPr/>
          <p:nvPr/>
        </p:nvSpPr>
        <p:spPr>
          <a:xfrm>
            <a:off x="1143000" y="1066800"/>
            <a:ext cx="66294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ক্লাসে  আমাকে সহযোগীতা করার জন্য সবাইকে ধন্যবাদ।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59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2375043"/>
            <a:ext cx="3657600" cy="3187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/>
              <a:t>নামঃ আবু নাঈম মোঃ আবদুল্লাহ</a:t>
            </a:r>
          </a:p>
          <a:p>
            <a:pPr algn="ctr"/>
            <a:r>
              <a:rPr lang="bn-BD" dirty="0" smtClean="0"/>
              <a:t>সহ-সুপার</a:t>
            </a:r>
          </a:p>
          <a:p>
            <a:pPr algn="ctr"/>
            <a:r>
              <a:rPr lang="bn-BD" dirty="0" smtClean="0"/>
              <a:t>বাহাদিয়া নাজেমী দাখিল মাদরাসা</a:t>
            </a:r>
          </a:p>
          <a:p>
            <a:pPr algn="ctr"/>
            <a:r>
              <a:rPr lang="bn-BD" dirty="0" smtClean="0"/>
              <a:t>পাকুন্দিয়া, কিশোরগঞ্জ। </a:t>
            </a:r>
            <a:endParaRPr lang="bn-BD" dirty="0" smtClean="0"/>
          </a:p>
          <a:p>
            <a:pPr algn="ctr"/>
            <a:r>
              <a:rPr lang="bn-BD" dirty="0" smtClean="0"/>
              <a:t>মোবাইল-০১৭১৩৫০৮৫৯৪</a:t>
            </a:r>
          </a:p>
          <a:p>
            <a:pPr algn="ctr"/>
            <a:r>
              <a:rPr lang="bn-BD" smtClean="0"/>
              <a:t>ই-মেইল- 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1257300" y="1155843"/>
            <a:ext cx="2819400" cy="1219200"/>
          </a:xfrm>
          <a:prstGeom prst="downArrow">
            <a:avLst>
              <a:gd name="adj1" fmla="val 50000"/>
              <a:gd name="adj2" fmla="val 33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/>
              <a:t>শিক্ষক পরিচিতি</a:t>
            </a:r>
          </a:p>
        </p:txBody>
      </p:sp>
      <p:sp>
        <p:nvSpPr>
          <p:cNvPr id="4" name="Down Arrow 3"/>
          <p:cNvSpPr/>
          <p:nvPr/>
        </p:nvSpPr>
        <p:spPr>
          <a:xfrm>
            <a:off x="5067300" y="1219200"/>
            <a:ext cx="2819400" cy="1219200"/>
          </a:xfrm>
          <a:prstGeom prst="downArrow">
            <a:avLst>
              <a:gd name="adj1" fmla="val 50000"/>
              <a:gd name="adj2" fmla="val 33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/>
              <a:t>পাঠ  </a:t>
            </a:r>
            <a:r>
              <a:rPr lang="bn-BD" dirty="0"/>
              <a:t>পরিচিতি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8200" y="2438400"/>
            <a:ext cx="36576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/>
              <a:t>বিষয়ের নামঃ কুরআন মাজিদ </a:t>
            </a:r>
          </a:p>
          <a:p>
            <a:pPr algn="ctr"/>
            <a:r>
              <a:rPr lang="bn-BD" dirty="0" smtClean="0"/>
              <a:t>অধ্যায়ঃ ২য় </a:t>
            </a:r>
          </a:p>
          <a:p>
            <a:pPr algn="ctr"/>
            <a:r>
              <a:rPr lang="bn-BD" dirty="0" smtClean="0"/>
              <a:t>পাঠঃ ১ম</a:t>
            </a:r>
          </a:p>
          <a:p>
            <a:pPr algn="ctr"/>
            <a:r>
              <a:rPr lang="bn-BD" dirty="0" smtClean="0"/>
              <a:t>শ্রেণিঃ ৮ম </a:t>
            </a:r>
            <a:endParaRPr lang="en-US" dirty="0" smtClean="0"/>
          </a:p>
          <a:p>
            <a:pPr algn="ctr"/>
            <a:r>
              <a:rPr lang="bn-BD" dirty="0" smtClean="0"/>
              <a:t>তারিখঃ ২২/১২/২০২১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13" y="2181225"/>
            <a:ext cx="2752725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ight Arrow 2"/>
          <p:cNvSpPr/>
          <p:nvPr/>
        </p:nvSpPr>
        <p:spPr>
          <a:xfrm>
            <a:off x="1295400" y="1447800"/>
            <a:ext cx="1600200" cy="3124200"/>
          </a:xfrm>
          <a:prstGeom prst="rightArrow">
            <a:avLst>
              <a:gd name="adj1" fmla="val 8617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ইসলামের মৌলিক বিষয়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কী?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80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1143000"/>
            <a:ext cx="4876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bn-BD" dirty="0" smtClean="0"/>
              <a:t>পাঠ শিরোনাম </a:t>
            </a:r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1143000" y="2743200"/>
            <a:ext cx="6858000" cy="2895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আজকে আমরা যে বিষয়ে ক্লাস করবো তা হলো-</a:t>
            </a:r>
          </a:p>
          <a:p>
            <a:pPr algn="ctr"/>
            <a:endParaRPr lang="bn-BD" dirty="0" smtClean="0"/>
          </a:p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“ঈমান”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2438400"/>
            <a:ext cx="67818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 শেষে শিক্ষার্থীরা- </a:t>
            </a:r>
          </a:p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০১। ঈমান কি তা বলতে পারবে।</a:t>
            </a:r>
          </a:p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০২। ঈমানের মৌলিক বিষয়গুলি বলতে পারবে। </a:t>
            </a:r>
          </a:p>
        </p:txBody>
      </p:sp>
      <p:sp>
        <p:nvSpPr>
          <p:cNvPr id="3" name="Down Arrow 2"/>
          <p:cNvSpPr/>
          <p:nvPr/>
        </p:nvSpPr>
        <p:spPr>
          <a:xfrm>
            <a:off x="2286000" y="1295400"/>
            <a:ext cx="3886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486400" y="990600"/>
            <a:ext cx="2133600" cy="1524000"/>
          </a:xfrm>
          <a:prstGeom prst="wedgeEllipseCallout">
            <a:avLst/>
          </a:prstGeom>
          <a:solidFill>
            <a:schemeClr val="tx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ঈমানের মৌলিক বিষয়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4130183"/>
            <a:ext cx="1981201" cy="14736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7200"/>
            <a:ext cx="1676400" cy="16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30183"/>
            <a:ext cx="1676400" cy="16144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56" y="4267200"/>
            <a:ext cx="1752600" cy="15249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9" y="2586037"/>
            <a:ext cx="1752600" cy="13764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914400"/>
            <a:ext cx="1554956" cy="15335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05155"/>
            <a:ext cx="1838325" cy="1752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408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1219200"/>
            <a:ext cx="647700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971800"/>
            <a:ext cx="6477000" cy="2362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০১। ঈমানের মৌলিক বিষয়গুলি খাতায় লিখ।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০২। ঈমানের বিষয়গুলি কোথায় বর্ণনা করা হয়েছে?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600200" cy="1143000"/>
          </a:xfrm>
          <a:prstGeom prst="ellipse">
            <a:avLst/>
          </a:prstGeom>
          <a:ln w="190500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33500"/>
            <a:ext cx="1600200" cy="1143000"/>
          </a:xfrm>
          <a:prstGeom prst="ellipse">
            <a:avLst/>
          </a:prstGeom>
          <a:ln w="190500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301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066800"/>
            <a:ext cx="6629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1419225" cy="114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43000"/>
            <a:ext cx="1419225" cy="114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400" y="3048000"/>
            <a:ext cx="7239000" cy="1905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মৌলিক বিষয়গুলি পরস্পর পর্যালোচনা কর।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133600" y="1143000"/>
            <a:ext cx="4343400" cy="990600"/>
          </a:xfrm>
          <a:prstGeom prst="downArrow">
            <a:avLst>
              <a:gd name="adj1" fmla="val 8737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2667000"/>
            <a:ext cx="7162800" cy="2895600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dirty="0" smtClean="0">
                <a:ln>
                  <a:solidFill>
                    <a:schemeClr val="tx2"/>
                  </a:solidFill>
                </a:ln>
                <a:latin typeface="NikoshBAN" pitchFamily="2" charset="0"/>
                <a:cs typeface="NikoshBAN" pitchFamily="2" charset="0"/>
              </a:rPr>
              <a:t>০১। ঈমান কাকে বলে? </a:t>
            </a:r>
          </a:p>
          <a:p>
            <a:r>
              <a:rPr lang="bn-BD" dirty="0" smtClean="0">
                <a:ln>
                  <a:solidFill>
                    <a:schemeClr val="tx2"/>
                  </a:solidFill>
                </a:ln>
                <a:latin typeface="NikoshBAN" pitchFamily="2" charset="0"/>
                <a:cs typeface="NikoshBAN" pitchFamily="2" charset="0"/>
              </a:rPr>
              <a:t>০২। ঈমানের মৌলিক বিষয় কয়টি? </a:t>
            </a:r>
          </a:p>
          <a:p>
            <a:r>
              <a:rPr lang="bn-BD" dirty="0" smtClean="0">
                <a:ln>
                  <a:solidFill>
                    <a:schemeClr val="tx2"/>
                  </a:solidFill>
                </a:ln>
                <a:latin typeface="NikoshBAN" pitchFamily="2" charset="0"/>
                <a:cs typeface="NikoshBAN" pitchFamily="2" charset="0"/>
              </a:rPr>
              <a:t>০৩। ঈমানের মৌলিক বিষয় গুলি কী কী? </a:t>
            </a:r>
            <a:endParaRPr lang="en-US" dirty="0">
              <a:ln>
                <a:solidFill>
                  <a:schemeClr val="tx2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467</TotalTime>
  <Words>157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Siddiqur Rahman</dc:creator>
  <cp:lastModifiedBy>Siddiqur Rahman</cp:lastModifiedBy>
  <cp:revision>26</cp:revision>
  <dcterms:created xsi:type="dcterms:W3CDTF">2006-08-16T00:00:00Z</dcterms:created>
  <dcterms:modified xsi:type="dcterms:W3CDTF">2021-12-26T05:26:22Z</dcterms:modified>
</cp:coreProperties>
</file>