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20" r:id="rId1"/>
  </p:sldMasterIdLst>
  <p:notesMasterIdLst>
    <p:notesMasterId r:id="rId2"/>
  </p:notesMasterIdLst>
  <p:sldIdLst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/>
        </p:nvSpPr>
        <p:spPr>
          <a:xfrm>
            <a:off x="268431" y="139845"/>
            <a:ext cx="8490239" cy="6578309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87" name=""/>
          <p:cNvSpPr/>
          <p:nvPr/>
        </p:nvSpPr>
        <p:spPr>
          <a:xfrm>
            <a:off x="1590905" y="269635"/>
            <a:ext cx="5308100" cy="941877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92D04F"/>
                </a:solidFill>
              </a:rPr>
              <a:t>স</a:t>
            </a:r>
            <a:r>
              <a:rPr altLang="en-US" b="1" sz="4000" lang="en-IN">
                <a:solidFill>
                  <a:srgbClr val="92D04F"/>
                </a:solidFill>
              </a:rPr>
              <a:t>্ব</a:t>
            </a:r>
            <a:r>
              <a:rPr altLang="en-US" b="1" sz="4000" lang="en-IN">
                <a:solidFill>
                  <a:srgbClr val="92D04F"/>
                </a:solidFill>
              </a:rPr>
              <a:t>া</a:t>
            </a:r>
            <a:r>
              <a:rPr altLang="en-US" b="1" sz="4000" lang="en-IN">
                <a:solidFill>
                  <a:srgbClr val="92D04F"/>
                </a:solidFill>
              </a:rPr>
              <a:t>গতম</a:t>
            </a:r>
            <a:r>
              <a:rPr altLang="en-US" b="1" sz="4000" lang="en-US">
                <a:solidFill>
                  <a:srgbClr val="92D04F"/>
                </a:solidFill>
              </a:rPr>
              <a:t> </a:t>
            </a:r>
            <a:r>
              <a:rPr altLang="en-US" b="1" sz="4000" lang="en-US">
                <a:solidFill>
                  <a:srgbClr val="92D04F"/>
                </a:solidFill>
              </a:rPr>
              <a:t>! </a:t>
            </a:r>
            <a:endParaRPr b="1" sz="4000" lang="en-IN">
              <a:solidFill>
                <a:srgbClr val="92D04F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94322" y="1525859"/>
            <a:ext cx="7194150" cy="507925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/>
        </p:nvSpPr>
        <p:spPr>
          <a:xfrm>
            <a:off x="268431" y="230696"/>
            <a:ext cx="8659091" cy="6396603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09" name=""/>
          <p:cNvSpPr/>
          <p:nvPr/>
        </p:nvSpPr>
        <p:spPr>
          <a:xfrm>
            <a:off x="1729653" y="425384"/>
            <a:ext cx="5379460" cy="1179013"/>
          </a:xfrm>
          <a:prstGeom prst="ellipse"/>
          <a:solidFill>
            <a:srgbClr val="FFFFFF"/>
          </a:solidFill>
          <a:ln w="25400">
            <a:solidFill>
              <a:srgbClr val="0000FF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FF0000"/>
                </a:solidFill>
              </a:rPr>
              <a:t>এ</a:t>
            </a:r>
            <a:r>
              <a:rPr altLang="en-US" b="1" sz="4000" lang="en-IN">
                <a:solidFill>
                  <a:srgbClr val="FF0000"/>
                </a:solidFill>
              </a:rPr>
              <a:t>ক</a:t>
            </a:r>
            <a:r>
              <a:rPr altLang="en-US" b="1" sz="4000" lang="en-IN">
                <a:solidFill>
                  <a:srgbClr val="FF0000"/>
                </a:solidFill>
              </a:rPr>
              <a:t>ক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IN">
                <a:solidFill>
                  <a:srgbClr val="FF0000"/>
                </a:solidFill>
              </a:rPr>
              <a:t>কাজ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-</a:t>
            </a:r>
            <a:endParaRPr lang="en-IN"/>
          </a:p>
        </p:txBody>
      </p:sp>
      <p:sp>
        <p:nvSpPr>
          <p:cNvPr id="1048610" name=""/>
          <p:cNvSpPr/>
          <p:nvPr/>
        </p:nvSpPr>
        <p:spPr>
          <a:xfrm>
            <a:off x="1554305" y="3467734"/>
            <a:ext cx="5576454" cy="2851330"/>
          </a:xfrm>
          <a:prstGeom prst="hexagon"/>
          <a:solidFill>
            <a:srgbClr val="FFFFFF"/>
          </a:solidFill>
          <a:ln w="25400">
            <a:solidFill>
              <a:srgbClr val="7030A0"/>
            </a:solidFill>
          </a:ln>
        </p:spPr>
        <p:txBody>
          <a:bodyPr anchor="ctr"/>
          <a:p>
            <a:pPr algn="ctr"/>
            <a:r>
              <a:rPr altLang="en-US" b="1" sz="3600" lang="en-IN">
                <a:solidFill>
                  <a:srgbClr val="008000"/>
                </a:solidFill>
              </a:rPr>
              <a:t>ব</a:t>
            </a:r>
            <a:r>
              <a:rPr altLang="en-US" b="1" sz="3600" lang="en-IN">
                <a:solidFill>
                  <a:srgbClr val="008000"/>
                </a:solidFill>
              </a:rPr>
              <a:t>া</a:t>
            </a:r>
            <a:r>
              <a:rPr altLang="en-US" b="1" sz="3600" lang="en-IN">
                <a:solidFill>
                  <a:srgbClr val="008000"/>
                </a:solidFill>
              </a:rPr>
              <a:t>ংলাদেশে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প</a:t>
            </a:r>
            <a:r>
              <a:rPr altLang="en-US" b="1" sz="3600" lang="en-IN">
                <a:solidFill>
                  <a:srgbClr val="008000"/>
                </a:solidFill>
              </a:rPr>
              <a:t>্র</a:t>
            </a:r>
            <a:r>
              <a:rPr altLang="en-US" b="1" sz="3600" lang="en-IN">
                <a:solidFill>
                  <a:srgbClr val="008000"/>
                </a:solidFill>
              </a:rPr>
              <a:t>া</a:t>
            </a:r>
            <a:r>
              <a:rPr altLang="en-US" b="1" sz="3600" lang="en-IN">
                <a:solidFill>
                  <a:srgbClr val="008000"/>
                </a:solidFill>
              </a:rPr>
              <a:t>প</a:t>
            </a:r>
            <a:r>
              <a:rPr altLang="en-US" b="1" sz="3600" lang="en-IN">
                <a:solidFill>
                  <a:srgbClr val="008000"/>
                </a:solidFill>
              </a:rPr>
              <a:t>্ত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প</a:t>
            </a:r>
            <a:r>
              <a:rPr altLang="en-US" b="1" sz="3600" lang="en-IN">
                <a:solidFill>
                  <a:srgbClr val="008000"/>
                </a:solidFill>
              </a:rPr>
              <a:t>্র</a:t>
            </a:r>
            <a:r>
              <a:rPr altLang="en-US" b="1" sz="3600" lang="en-IN">
                <a:solidFill>
                  <a:srgbClr val="008000"/>
                </a:solidFill>
              </a:rPr>
              <a:t>াকৃতিক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সম্পদ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গ</a:t>
            </a:r>
            <a:r>
              <a:rPr altLang="en-US" b="1" sz="3600" lang="en-IN">
                <a:solidFill>
                  <a:srgbClr val="008000"/>
                </a:solidFill>
              </a:rPr>
              <a:t>ু</a:t>
            </a:r>
            <a:r>
              <a:rPr altLang="en-US" b="1" sz="3600" lang="en-IN">
                <a:solidFill>
                  <a:srgbClr val="008000"/>
                </a:solidFill>
              </a:rPr>
              <a:t>লো</a:t>
            </a:r>
            <a:r>
              <a:rPr altLang="en-US" b="1" sz="3600" lang="en-IN">
                <a:solidFill>
                  <a:srgbClr val="008000"/>
                </a:solidFill>
              </a:rPr>
              <a:t>র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নাম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ল</a:t>
            </a:r>
            <a:r>
              <a:rPr altLang="en-US" b="1" sz="3600" lang="en-IN">
                <a:solidFill>
                  <a:srgbClr val="008000"/>
                </a:solidFill>
              </a:rPr>
              <a:t>িখ</a:t>
            </a:r>
            <a:r>
              <a:rPr altLang="en-US" b="1" sz="3600" lang="en-IN">
                <a:solidFill>
                  <a:srgbClr val="008000"/>
                </a:solidFill>
              </a:rPr>
              <a:t>। </a:t>
            </a:r>
            <a:endParaRPr sz="3600" lang="en-IN"/>
          </a:p>
        </p:txBody>
      </p:sp>
      <p:sp>
        <p:nvSpPr>
          <p:cNvPr id="1048611" name=""/>
          <p:cNvSpPr/>
          <p:nvPr/>
        </p:nvSpPr>
        <p:spPr>
          <a:xfrm>
            <a:off x="4055582" y="1905000"/>
            <a:ext cx="866242" cy="1390941"/>
          </a:xfrm>
          <a:prstGeom prst="upDownArrow"/>
          <a:solidFill>
            <a:srgbClr val="FFFFFF"/>
          </a:solidFill>
          <a:ln w="25400">
            <a:solidFill>
              <a:srgbClr val="0000FF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/>
        </p:nvSpPr>
        <p:spPr>
          <a:xfrm>
            <a:off x="242454" y="265407"/>
            <a:ext cx="8672080" cy="6284019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13" name=""/>
          <p:cNvSpPr/>
          <p:nvPr/>
        </p:nvSpPr>
        <p:spPr>
          <a:xfrm>
            <a:off x="1887610" y="464322"/>
            <a:ext cx="5208515" cy="117901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92D04F"/>
                </a:solidFill>
              </a:rPr>
              <a:t>ক</a:t>
            </a:r>
            <a:r>
              <a:rPr altLang="en-US" b="1" sz="4000" lang="en-IN">
                <a:solidFill>
                  <a:srgbClr val="92D04F"/>
                </a:solidFill>
              </a:rPr>
              <a:t>ি</a:t>
            </a:r>
            <a:r>
              <a:rPr altLang="en-US" b="1" sz="4000" lang="en-IN">
                <a:solidFill>
                  <a:srgbClr val="92D04F"/>
                </a:solidFill>
              </a:rPr>
              <a:t>ছু</a:t>
            </a:r>
            <a:r>
              <a:rPr altLang="en-US" b="1" sz="4000" lang="en-US">
                <a:solidFill>
                  <a:srgbClr val="92D04F"/>
                </a:solidFill>
              </a:rPr>
              <a:t> </a:t>
            </a:r>
            <a:r>
              <a:rPr altLang="en-US" b="1" sz="4000" lang="en-IN">
                <a:solidFill>
                  <a:srgbClr val="92D04F"/>
                </a:solidFill>
              </a:rPr>
              <a:t>ছবি</a:t>
            </a:r>
            <a:r>
              <a:rPr altLang="en-US" b="1" sz="4000" lang="en-US">
                <a:solidFill>
                  <a:srgbClr val="92D04F"/>
                </a:solidFill>
              </a:rPr>
              <a:t> </a:t>
            </a:r>
            <a:r>
              <a:rPr altLang="en-US" b="1" sz="4000" lang="en-IN">
                <a:solidFill>
                  <a:srgbClr val="92D04F"/>
                </a:solidFill>
              </a:rPr>
              <a:t>দেখ</a:t>
            </a:r>
            <a:r>
              <a:rPr altLang="en-US" b="1" sz="4000" lang="en-IN">
                <a:solidFill>
                  <a:srgbClr val="92D04F"/>
                </a:solidFill>
              </a:rPr>
              <a:t>ি</a:t>
            </a:r>
            <a:r>
              <a:rPr altLang="en-US" b="1" sz="4000" lang="en-US">
                <a:solidFill>
                  <a:srgbClr val="92D04F"/>
                </a:solidFill>
              </a:rPr>
              <a:t>-</a:t>
            </a:r>
            <a:endParaRPr sz="4000"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14000" y="2027602"/>
            <a:ext cx="3906906" cy="4317814"/>
          </a:xfrm>
          <a:prstGeom prst="rect"/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638056" y="1975341"/>
            <a:ext cx="4144386" cy="436097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/>
        </p:nvSpPr>
        <p:spPr>
          <a:xfrm>
            <a:off x="151534" y="191760"/>
            <a:ext cx="8788977" cy="6422560"/>
          </a:xfrm>
          <a:prstGeom prst="rect"/>
          <a:solidFill>
            <a:srgbClr val="FFFFFF"/>
          </a:solidFill>
          <a:ln w="25400">
            <a:solidFill>
              <a:srgbClr val="6600CC"/>
            </a:solidFill>
          </a:ln>
        </p:spPr>
        <p:txBody>
          <a:bodyPr anchor="ctr"/>
          <a:p>
            <a:pPr algn="ctr"/>
            <a:endParaRPr sz="4000" lang="en-IN"/>
          </a:p>
        </p:txBody>
      </p:sp>
      <p:sp>
        <p:nvSpPr>
          <p:cNvPr id="1048615" name=""/>
          <p:cNvSpPr/>
          <p:nvPr/>
        </p:nvSpPr>
        <p:spPr>
          <a:xfrm>
            <a:off x="2237502" y="334531"/>
            <a:ext cx="4536223" cy="1308802"/>
          </a:xfrm>
          <a:prstGeom prst="ellipse"/>
          <a:solidFill>
            <a:srgbClr val="FFFFFF"/>
          </a:solidFill>
          <a:ln w="25400">
            <a:solidFill>
              <a:srgbClr val="FFE10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36363D"/>
                </a:solidFill>
              </a:rPr>
              <a:t>জ</a:t>
            </a:r>
            <a:r>
              <a:rPr altLang="en-US" b="1" sz="4000" lang="en-IN">
                <a:solidFill>
                  <a:srgbClr val="36363D"/>
                </a:solidFill>
              </a:rPr>
              <a:t>ো</a:t>
            </a:r>
            <a:r>
              <a:rPr altLang="en-US" b="1" sz="4000" lang="en-IN">
                <a:solidFill>
                  <a:srgbClr val="36363D"/>
                </a:solidFill>
              </a:rPr>
              <a:t>ড়ায়</a:t>
            </a:r>
            <a:r>
              <a:rPr altLang="en-US" b="1" sz="4000" lang="en-US">
                <a:solidFill>
                  <a:srgbClr val="36363D"/>
                </a:solidFill>
              </a:rPr>
              <a:t> </a:t>
            </a:r>
            <a:r>
              <a:rPr altLang="en-US" b="1" sz="4000" lang="en-IN">
                <a:solidFill>
                  <a:srgbClr val="36363D"/>
                </a:solidFill>
              </a:rPr>
              <a:t>কাজ</a:t>
            </a:r>
            <a:r>
              <a:rPr altLang="en-US" b="1" sz="4000" lang="en-US">
                <a:solidFill>
                  <a:srgbClr val="36363D"/>
                </a:solidFill>
              </a:rPr>
              <a:t>-</a:t>
            </a:r>
            <a:endParaRPr sz="4000" lang="en-IN"/>
          </a:p>
        </p:txBody>
      </p:sp>
      <p:sp>
        <p:nvSpPr>
          <p:cNvPr id="1048616" name=""/>
          <p:cNvSpPr/>
          <p:nvPr/>
        </p:nvSpPr>
        <p:spPr>
          <a:xfrm>
            <a:off x="1658216" y="3578341"/>
            <a:ext cx="5576458" cy="2681374"/>
          </a:xfrm>
          <a:prstGeom prst="hexagon"/>
          <a:solidFill>
            <a:srgbClr val="FFFFFF"/>
          </a:solidFill>
          <a:ln w="25400">
            <a:solidFill>
              <a:srgbClr val="6600CC"/>
            </a:solidFill>
          </a:ln>
        </p:spPr>
        <p:txBody>
          <a:bodyPr anchor="ctr"/>
          <a:p>
            <a:pPr algn="ctr"/>
            <a:r>
              <a:rPr altLang="en-US" b="1" sz="3600" lang="en-IN">
                <a:solidFill>
                  <a:srgbClr val="008000"/>
                </a:solidFill>
              </a:rPr>
              <a:t>বন</a:t>
            </a:r>
            <a:r>
              <a:rPr altLang="en-US" b="1" sz="3600" lang="en-IN">
                <a:solidFill>
                  <a:srgbClr val="008000"/>
                </a:solidFill>
              </a:rPr>
              <a:t>জ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সম্পদ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ও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ম</a:t>
            </a:r>
            <a:r>
              <a:rPr altLang="en-US" b="1" sz="3600" lang="en-IN">
                <a:solidFill>
                  <a:srgbClr val="008000"/>
                </a:solidFill>
              </a:rPr>
              <a:t>ৎ</a:t>
            </a:r>
            <a:r>
              <a:rPr altLang="en-US" b="1" sz="3600" lang="en-IN">
                <a:solidFill>
                  <a:srgbClr val="008000"/>
                </a:solidFill>
              </a:rPr>
              <a:t>স্য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স</a:t>
            </a:r>
            <a:r>
              <a:rPr altLang="en-US" b="1" sz="3600" lang="en-IN">
                <a:solidFill>
                  <a:srgbClr val="008000"/>
                </a:solidFill>
              </a:rPr>
              <a:t>ম</a:t>
            </a:r>
            <a:r>
              <a:rPr altLang="en-US" b="1" sz="3600" lang="en-IN">
                <a:solidFill>
                  <a:srgbClr val="008000"/>
                </a:solidFill>
              </a:rPr>
              <a:t>্প</a:t>
            </a:r>
            <a:r>
              <a:rPr altLang="en-US" b="1" sz="3600" lang="en-IN">
                <a:solidFill>
                  <a:srgbClr val="008000"/>
                </a:solidFill>
              </a:rPr>
              <a:t>দ</a:t>
            </a:r>
            <a:r>
              <a:rPr altLang="en-US" b="1" sz="3600" lang="en-IN">
                <a:solidFill>
                  <a:srgbClr val="008000"/>
                </a:solidFill>
              </a:rPr>
              <a:t>ের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বর্ণ</a:t>
            </a:r>
            <a:r>
              <a:rPr altLang="en-US" b="1" sz="3600" lang="en-IN">
                <a:solidFill>
                  <a:srgbClr val="008000"/>
                </a:solidFill>
              </a:rPr>
              <a:t>না</a:t>
            </a:r>
            <a:r>
              <a:rPr altLang="en-US" b="1" sz="3600" lang="en-US">
                <a:solidFill>
                  <a:srgbClr val="008000"/>
                </a:solidFill>
              </a:rPr>
              <a:t> </a:t>
            </a:r>
            <a:r>
              <a:rPr altLang="en-US" b="1" sz="3600" lang="en-IN">
                <a:solidFill>
                  <a:srgbClr val="008000"/>
                </a:solidFill>
              </a:rPr>
              <a:t>দ</a:t>
            </a:r>
            <a:r>
              <a:rPr altLang="en-US" b="1" sz="3600" lang="en-IN">
                <a:solidFill>
                  <a:srgbClr val="008000"/>
                </a:solidFill>
              </a:rPr>
              <a:t>া</a:t>
            </a:r>
            <a:r>
              <a:rPr altLang="en-US" b="1" sz="3600" lang="en-IN">
                <a:solidFill>
                  <a:srgbClr val="008000"/>
                </a:solidFill>
              </a:rPr>
              <a:t>ও</a:t>
            </a:r>
            <a:r>
              <a:rPr altLang="en-US" b="1" sz="3600" lang="en-IN">
                <a:solidFill>
                  <a:srgbClr val="008000"/>
                </a:solidFill>
              </a:rPr>
              <a:t>। </a:t>
            </a:r>
            <a:endParaRPr b="1" sz="3600" lang="en-IN">
              <a:solidFill>
                <a:srgbClr val="008000"/>
              </a:solidFill>
            </a:endParaRPr>
          </a:p>
        </p:txBody>
      </p:sp>
      <p:sp>
        <p:nvSpPr>
          <p:cNvPr id="1048617" name=""/>
          <p:cNvSpPr/>
          <p:nvPr/>
        </p:nvSpPr>
        <p:spPr>
          <a:xfrm>
            <a:off x="3989534" y="1587726"/>
            <a:ext cx="866048" cy="1749591"/>
          </a:xfrm>
          <a:prstGeom prst="upDownArrow"/>
          <a:solidFill>
            <a:srgbClr val="FFFFFF"/>
          </a:solidFill>
          <a:ln w="25400">
            <a:solidFill>
              <a:srgbClr val="FF0000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invert_l_1500"/>
          </p:ext>
        </p:extLst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/>
        </p:nvSpPr>
        <p:spPr>
          <a:xfrm>
            <a:off x="320386" y="191761"/>
            <a:ext cx="8555182" cy="6474477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19" name=""/>
          <p:cNvSpPr/>
          <p:nvPr/>
        </p:nvSpPr>
        <p:spPr>
          <a:xfrm>
            <a:off x="1926982" y="386446"/>
            <a:ext cx="4896380" cy="1062198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92D04F"/>
                </a:solidFill>
              </a:rPr>
              <a:t>ক</a:t>
            </a:r>
            <a:r>
              <a:rPr altLang="en-US" b="1" sz="4000" lang="en-IN">
                <a:solidFill>
                  <a:srgbClr val="92D04F"/>
                </a:solidFill>
              </a:rPr>
              <a:t>ি</a:t>
            </a:r>
            <a:r>
              <a:rPr altLang="en-US" b="1" sz="4000" lang="en-IN">
                <a:solidFill>
                  <a:srgbClr val="92D04F"/>
                </a:solidFill>
              </a:rPr>
              <a:t>ছু</a:t>
            </a:r>
            <a:r>
              <a:rPr altLang="en-US" b="1" sz="4000" lang="en-US">
                <a:solidFill>
                  <a:srgbClr val="92D04F"/>
                </a:solidFill>
              </a:rPr>
              <a:t> </a:t>
            </a:r>
            <a:r>
              <a:rPr altLang="en-US" b="1" sz="4000" lang="en-IN">
                <a:solidFill>
                  <a:srgbClr val="92D04F"/>
                </a:solidFill>
              </a:rPr>
              <a:t>ছবি</a:t>
            </a:r>
            <a:r>
              <a:rPr altLang="en-US" b="1" sz="4000" lang="en-US">
                <a:solidFill>
                  <a:srgbClr val="92D04F"/>
                </a:solidFill>
              </a:rPr>
              <a:t> </a:t>
            </a:r>
            <a:r>
              <a:rPr altLang="en-US" b="1" sz="4000" lang="en-IN">
                <a:solidFill>
                  <a:srgbClr val="92D04F"/>
                </a:solidFill>
              </a:rPr>
              <a:t>দেখ</a:t>
            </a:r>
            <a:r>
              <a:rPr altLang="en-US" b="1" sz="4000" lang="en-IN">
                <a:solidFill>
                  <a:srgbClr val="92D04F"/>
                </a:solidFill>
              </a:rPr>
              <a:t>ি</a:t>
            </a:r>
            <a:r>
              <a:rPr altLang="en-US" b="1" sz="4000" lang="en-US">
                <a:solidFill>
                  <a:srgbClr val="92D04F"/>
                </a:solidFill>
              </a:rPr>
              <a:t>-</a:t>
            </a:r>
            <a:endParaRPr b="1" sz="4000" lang="en-IN">
              <a:solidFill>
                <a:srgbClr val="92D04F"/>
              </a:solidFill>
            </a:endParaRP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2516" y="2131088"/>
            <a:ext cx="2920432" cy="4253236"/>
          </a:xfrm>
          <a:prstGeom prst="rect"/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3412456" y="2057559"/>
            <a:ext cx="2532339" cy="4323100"/>
          </a:xfrm>
          <a:prstGeom prst="rect"/>
        </p:spPr>
      </p:pic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6072096" y="1962364"/>
            <a:ext cx="2749671" cy="440624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cover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/>
          <p:nvPr/>
        </p:nvSpPr>
        <p:spPr>
          <a:xfrm>
            <a:off x="281420" y="217718"/>
            <a:ext cx="8659092" cy="6318728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21" name=""/>
          <p:cNvSpPr/>
          <p:nvPr/>
        </p:nvSpPr>
        <p:spPr>
          <a:xfrm>
            <a:off x="1892011" y="451343"/>
            <a:ext cx="5100204" cy="1305334"/>
          </a:xfrm>
          <a:prstGeom prst="ellipse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000FF"/>
                </a:solidFill>
              </a:rPr>
              <a:t>দ</a:t>
            </a:r>
            <a:r>
              <a:rPr altLang="en-US" b="1" sz="4000" lang="en-IN">
                <a:solidFill>
                  <a:srgbClr val="0000FF"/>
                </a:solidFill>
              </a:rPr>
              <a:t>ল</a:t>
            </a:r>
            <a:r>
              <a:rPr altLang="en-US" b="1" sz="4000" lang="en-IN">
                <a:solidFill>
                  <a:srgbClr val="0000FF"/>
                </a:solidFill>
              </a:rPr>
              <a:t>ীয়</a:t>
            </a:r>
            <a:r>
              <a:rPr altLang="en-US" b="1" sz="4000" lang="en-US">
                <a:solidFill>
                  <a:srgbClr val="0000FF"/>
                </a:solidFill>
              </a:rPr>
              <a:t> </a:t>
            </a:r>
            <a:r>
              <a:rPr altLang="en-US" b="1" sz="4000" lang="en-IN">
                <a:solidFill>
                  <a:srgbClr val="0000FF"/>
                </a:solidFill>
              </a:rPr>
              <a:t>কাজ</a:t>
            </a:r>
            <a:r>
              <a:rPr altLang="en-US" b="1" sz="4000" lang="en-US">
                <a:solidFill>
                  <a:srgbClr val="0000FF"/>
                </a:solidFill>
              </a:rPr>
              <a:t> </a:t>
            </a:r>
            <a:r>
              <a:rPr altLang="en-US" b="1" sz="4000" lang="en-US">
                <a:solidFill>
                  <a:srgbClr val="0000FF"/>
                </a:solidFill>
              </a:rPr>
              <a:t>-</a:t>
            </a:r>
            <a:endParaRPr lang="en-IN"/>
          </a:p>
        </p:txBody>
      </p:sp>
      <p:sp>
        <p:nvSpPr>
          <p:cNvPr id="1048622" name=""/>
          <p:cNvSpPr/>
          <p:nvPr/>
        </p:nvSpPr>
        <p:spPr>
          <a:xfrm>
            <a:off x="1288411" y="3683458"/>
            <a:ext cx="6084915" cy="2576258"/>
          </a:xfrm>
          <a:prstGeom prst="hexagon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altLang="en-US" b="1" sz="3600" lang="en-IN">
                <a:solidFill>
                  <a:srgbClr val="BF0000"/>
                </a:solidFill>
              </a:rPr>
              <a:t>ব</a:t>
            </a:r>
            <a:r>
              <a:rPr altLang="en-US" b="1" sz="3600" lang="en-IN">
                <a:solidFill>
                  <a:srgbClr val="BF0000"/>
                </a:solidFill>
              </a:rPr>
              <a:t>া</a:t>
            </a:r>
            <a:r>
              <a:rPr altLang="en-US" b="1" sz="3600" lang="en-IN">
                <a:solidFill>
                  <a:srgbClr val="BF0000"/>
                </a:solidFill>
              </a:rPr>
              <a:t>ংলাদেশে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প</a:t>
            </a:r>
            <a:r>
              <a:rPr altLang="en-US" b="1" sz="3600" lang="en-IN">
                <a:solidFill>
                  <a:srgbClr val="BF0000"/>
                </a:solidFill>
              </a:rPr>
              <a:t>্র</a:t>
            </a:r>
            <a:r>
              <a:rPr altLang="en-US" b="1" sz="3600" lang="en-IN">
                <a:solidFill>
                  <a:srgbClr val="BF0000"/>
                </a:solidFill>
              </a:rPr>
              <a:t>া</a:t>
            </a:r>
            <a:r>
              <a:rPr altLang="en-US" b="1" sz="3600" lang="en-IN">
                <a:solidFill>
                  <a:srgbClr val="BF0000"/>
                </a:solidFill>
              </a:rPr>
              <a:t>প</a:t>
            </a:r>
            <a:r>
              <a:rPr altLang="en-US" b="1" sz="3600" lang="en-IN">
                <a:solidFill>
                  <a:srgbClr val="BF0000"/>
                </a:solidFill>
              </a:rPr>
              <a:t>্ত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খ</a:t>
            </a:r>
            <a:r>
              <a:rPr altLang="en-US" b="1" sz="3600" lang="en-IN">
                <a:solidFill>
                  <a:srgbClr val="BF0000"/>
                </a:solidFill>
              </a:rPr>
              <a:t>ন</a:t>
            </a:r>
            <a:r>
              <a:rPr altLang="en-US" b="1" sz="3600" lang="en-IN">
                <a:solidFill>
                  <a:srgbClr val="BF0000"/>
                </a:solidFill>
              </a:rPr>
              <a:t>ি</a:t>
            </a:r>
            <a:r>
              <a:rPr altLang="en-US" b="1" sz="3600" lang="en-IN">
                <a:solidFill>
                  <a:srgbClr val="BF0000"/>
                </a:solidFill>
              </a:rPr>
              <a:t>জ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সম্পদ</a:t>
            </a:r>
            <a:r>
              <a:rPr altLang="en-US" b="1" sz="3600" lang="en-IN">
                <a:solidFill>
                  <a:srgbClr val="BF0000"/>
                </a:solidFill>
              </a:rPr>
              <a:t>গ</a:t>
            </a:r>
            <a:r>
              <a:rPr altLang="en-US" b="1" sz="3600" lang="en-IN">
                <a:solidFill>
                  <a:srgbClr val="BF0000"/>
                </a:solidFill>
              </a:rPr>
              <a:t>ু</a:t>
            </a:r>
            <a:r>
              <a:rPr altLang="en-US" b="1" sz="3600" lang="en-IN">
                <a:solidFill>
                  <a:srgbClr val="BF0000"/>
                </a:solidFill>
              </a:rPr>
              <a:t>লো</a:t>
            </a:r>
            <a:r>
              <a:rPr altLang="en-US" b="1" sz="3600" lang="en-IN">
                <a:solidFill>
                  <a:srgbClr val="BF0000"/>
                </a:solidFill>
              </a:rPr>
              <a:t>র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বর্ণ</a:t>
            </a:r>
            <a:r>
              <a:rPr altLang="en-US" b="1" sz="3600" lang="en-IN">
                <a:solidFill>
                  <a:srgbClr val="BF0000"/>
                </a:solidFill>
              </a:rPr>
              <a:t>না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দ</a:t>
            </a:r>
            <a:r>
              <a:rPr altLang="en-US" b="1" sz="3600" lang="en-IN">
                <a:solidFill>
                  <a:srgbClr val="BF0000"/>
                </a:solidFill>
              </a:rPr>
              <a:t>া</a:t>
            </a:r>
            <a:r>
              <a:rPr altLang="en-US" b="1" sz="3600" lang="en-IN">
                <a:solidFill>
                  <a:srgbClr val="BF0000"/>
                </a:solidFill>
              </a:rPr>
              <a:t>ও</a:t>
            </a:r>
            <a:r>
              <a:rPr altLang="en-US" b="1" sz="3600" lang="en-IN">
                <a:solidFill>
                  <a:srgbClr val="BF0000"/>
                </a:solidFill>
              </a:rPr>
              <a:t>।</a:t>
            </a:r>
            <a:r>
              <a:rPr altLang="en-US" b="1" sz="4000" lang="en-IN">
                <a:solidFill>
                  <a:srgbClr val="BF0000"/>
                </a:solidFill>
              </a:rPr>
              <a:t> </a:t>
            </a:r>
            <a:endParaRPr b="1" sz="4000" lang="en-IN">
              <a:solidFill>
                <a:srgbClr val="BF0000"/>
              </a:solidFill>
            </a:endParaRPr>
          </a:p>
        </p:txBody>
      </p:sp>
      <p:sp>
        <p:nvSpPr>
          <p:cNvPr id="1048623" name=""/>
          <p:cNvSpPr/>
          <p:nvPr/>
        </p:nvSpPr>
        <p:spPr>
          <a:xfrm>
            <a:off x="3882386" y="1905000"/>
            <a:ext cx="1031049" cy="1662818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/>
        </p:nvSpPr>
        <p:spPr>
          <a:xfrm>
            <a:off x="229466" y="204740"/>
            <a:ext cx="8685068" cy="638362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25" name=""/>
          <p:cNvSpPr/>
          <p:nvPr/>
        </p:nvSpPr>
        <p:spPr>
          <a:xfrm>
            <a:off x="1995920" y="399426"/>
            <a:ext cx="4392324" cy="1271623"/>
          </a:xfrm>
          <a:prstGeom prst="ellipse"/>
          <a:solidFill>
            <a:srgbClr val="FFFFFF"/>
          </a:solidFill>
          <a:ln w="25400">
            <a:solidFill>
              <a:srgbClr val="00B05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FFCB00"/>
                </a:solidFill>
              </a:rPr>
              <a:t>ম</a:t>
            </a:r>
            <a:r>
              <a:rPr altLang="en-US" b="1" sz="4000" lang="en-IN">
                <a:solidFill>
                  <a:srgbClr val="FFCB00"/>
                </a:solidFill>
              </a:rPr>
              <a:t>ূ</a:t>
            </a:r>
            <a:r>
              <a:rPr altLang="en-US" b="1" sz="4000" lang="en-IN">
                <a:solidFill>
                  <a:srgbClr val="FFCB00"/>
                </a:solidFill>
              </a:rPr>
              <a:t>ল্যায়ন</a:t>
            </a:r>
            <a:r>
              <a:rPr altLang="en-US" b="1" sz="4000" lang="en-US">
                <a:solidFill>
                  <a:srgbClr val="FFCB00"/>
                </a:solidFill>
              </a:rPr>
              <a:t> </a:t>
            </a:r>
            <a:r>
              <a:rPr altLang="en-US" b="1" sz="4000" lang="en-US">
                <a:solidFill>
                  <a:srgbClr val="FFCB00"/>
                </a:solidFill>
              </a:rPr>
              <a:t>-</a:t>
            </a:r>
            <a:endParaRPr sz="4000" lang="en-IN"/>
          </a:p>
        </p:txBody>
      </p:sp>
      <p:sp>
        <p:nvSpPr>
          <p:cNvPr id="1048626" name=""/>
          <p:cNvSpPr/>
          <p:nvPr/>
        </p:nvSpPr>
        <p:spPr>
          <a:xfrm>
            <a:off x="1171141" y="3580380"/>
            <a:ext cx="6133284" cy="2653378"/>
          </a:xfrm>
          <a:prstGeom prst="hexagon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BF0000"/>
                </a:solidFill>
              </a:rPr>
              <a:t>বাংলাদেশের</a:t>
            </a:r>
            <a:r>
              <a:rPr altLang="en-US" b="1" sz="4000" lang="en-US">
                <a:solidFill>
                  <a:srgbClr val="BF0000"/>
                </a:solidFill>
              </a:rPr>
              <a:t> </a:t>
            </a:r>
            <a:r>
              <a:rPr altLang="en-US" b="1" sz="4000" lang="en-IN">
                <a:solidFill>
                  <a:srgbClr val="BF0000"/>
                </a:solidFill>
              </a:rPr>
              <a:t>কৃ</a:t>
            </a:r>
            <a:r>
              <a:rPr altLang="en-US" b="1" sz="4000" lang="en-IN">
                <a:solidFill>
                  <a:srgbClr val="BF0000"/>
                </a:solidFill>
              </a:rPr>
              <a:t>ষি</a:t>
            </a:r>
            <a:r>
              <a:rPr altLang="en-US" b="1" sz="4000" lang="en-IN">
                <a:solidFill>
                  <a:srgbClr val="BF0000"/>
                </a:solidFill>
              </a:rPr>
              <a:t>জ</a:t>
            </a:r>
            <a:r>
              <a:rPr altLang="en-US" b="1" sz="4000" lang="en-US">
                <a:solidFill>
                  <a:srgbClr val="BF0000"/>
                </a:solidFill>
              </a:rPr>
              <a:t> </a:t>
            </a:r>
            <a:r>
              <a:rPr altLang="en-US" b="1" sz="4000" lang="en-IN">
                <a:solidFill>
                  <a:srgbClr val="BF0000"/>
                </a:solidFill>
              </a:rPr>
              <a:t>স</a:t>
            </a:r>
            <a:r>
              <a:rPr altLang="en-US" b="1" sz="4000" lang="en-IN">
                <a:solidFill>
                  <a:srgbClr val="BF0000"/>
                </a:solidFill>
              </a:rPr>
              <a:t>ম</a:t>
            </a:r>
            <a:r>
              <a:rPr altLang="en-US" b="1" sz="4000" lang="en-IN">
                <a:solidFill>
                  <a:srgbClr val="BF0000"/>
                </a:solidFill>
              </a:rPr>
              <a:t>্প</a:t>
            </a:r>
            <a:r>
              <a:rPr altLang="en-US" b="1" sz="4000" lang="en-IN">
                <a:solidFill>
                  <a:srgbClr val="BF0000"/>
                </a:solidFill>
              </a:rPr>
              <a:t>দ</a:t>
            </a:r>
            <a:r>
              <a:rPr altLang="en-US" b="1" sz="4000" lang="en-IN">
                <a:solidFill>
                  <a:srgbClr val="BF0000"/>
                </a:solidFill>
              </a:rPr>
              <a:t>গ</a:t>
            </a:r>
            <a:r>
              <a:rPr altLang="en-US" b="1" sz="4000" lang="en-IN">
                <a:solidFill>
                  <a:srgbClr val="BF0000"/>
                </a:solidFill>
              </a:rPr>
              <a:t>ুলো</a:t>
            </a:r>
            <a:r>
              <a:rPr altLang="en-US" b="1" sz="4000" lang="en-IN">
                <a:solidFill>
                  <a:srgbClr val="BF0000"/>
                </a:solidFill>
              </a:rPr>
              <a:t>র</a:t>
            </a:r>
            <a:r>
              <a:rPr altLang="en-US" b="1" sz="4000" lang="en-US">
                <a:solidFill>
                  <a:srgbClr val="BF0000"/>
                </a:solidFill>
              </a:rPr>
              <a:t> </a:t>
            </a:r>
            <a:r>
              <a:rPr altLang="en-US" b="1" sz="4000" lang="en-IN">
                <a:solidFill>
                  <a:srgbClr val="BF0000"/>
                </a:solidFill>
              </a:rPr>
              <a:t>বর্ণ</a:t>
            </a:r>
            <a:r>
              <a:rPr altLang="en-US" b="1" sz="4000" lang="en-IN">
                <a:solidFill>
                  <a:srgbClr val="BF0000"/>
                </a:solidFill>
              </a:rPr>
              <a:t>না</a:t>
            </a:r>
            <a:r>
              <a:rPr altLang="en-US" b="1" sz="4000" lang="en-US">
                <a:solidFill>
                  <a:srgbClr val="BF0000"/>
                </a:solidFill>
              </a:rPr>
              <a:t> </a:t>
            </a:r>
            <a:r>
              <a:rPr altLang="en-US" b="1" sz="4000" lang="en-IN">
                <a:solidFill>
                  <a:srgbClr val="BF0000"/>
                </a:solidFill>
              </a:rPr>
              <a:t>দাও</a:t>
            </a:r>
            <a:r>
              <a:rPr altLang="en-US" b="1" sz="4000" lang="en-IN">
                <a:solidFill>
                  <a:srgbClr val="BF0000"/>
                </a:solidFill>
              </a:rPr>
              <a:t>। </a:t>
            </a:r>
            <a:endParaRPr b="1" sz="4000" lang="en-IN">
              <a:solidFill>
                <a:srgbClr val="BF0000"/>
              </a:solidFill>
            </a:endParaRPr>
          </a:p>
        </p:txBody>
      </p:sp>
      <p:sp>
        <p:nvSpPr>
          <p:cNvPr id="1048627" name=""/>
          <p:cNvSpPr/>
          <p:nvPr/>
        </p:nvSpPr>
        <p:spPr>
          <a:xfrm>
            <a:off x="3689632" y="1904998"/>
            <a:ext cx="1101051" cy="1598116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cover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/>
        </p:nvSpPr>
        <p:spPr>
          <a:xfrm>
            <a:off x="164522" y="204740"/>
            <a:ext cx="8750012" cy="6396603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29" name=""/>
          <p:cNvSpPr/>
          <p:nvPr/>
        </p:nvSpPr>
        <p:spPr>
          <a:xfrm>
            <a:off x="1959758" y="386447"/>
            <a:ext cx="4660895" cy="895702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08000"/>
                </a:solidFill>
              </a:rPr>
              <a:t>ব</a:t>
            </a:r>
            <a:r>
              <a:rPr altLang="en-US" b="1" sz="4000" lang="en-IN">
                <a:solidFill>
                  <a:srgbClr val="008000"/>
                </a:solidFill>
              </a:rPr>
              <a:t>া</a:t>
            </a:r>
            <a:r>
              <a:rPr altLang="en-US" b="1" sz="4000" lang="en-IN">
                <a:solidFill>
                  <a:srgbClr val="008000"/>
                </a:solidFill>
              </a:rPr>
              <a:t>ড়</a:t>
            </a:r>
            <a:r>
              <a:rPr altLang="en-US" b="1" sz="4000" lang="en-IN">
                <a:solidFill>
                  <a:srgbClr val="008000"/>
                </a:solidFill>
              </a:rPr>
              <a:t>ির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কাজ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-</a:t>
            </a:r>
            <a:endParaRPr lang="en-IN">
              <a:solidFill>
                <a:srgbClr val="008000"/>
              </a:solidFill>
            </a:endParaRPr>
          </a:p>
        </p:txBody>
      </p:sp>
      <p:sp>
        <p:nvSpPr>
          <p:cNvPr id="1048630" name=""/>
          <p:cNvSpPr/>
          <p:nvPr/>
        </p:nvSpPr>
        <p:spPr>
          <a:xfrm>
            <a:off x="502223" y="3301713"/>
            <a:ext cx="7875856" cy="3061835"/>
          </a:xfrm>
          <a:prstGeom prst="hexagon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sz="4000" lang="en-IN">
                <a:solidFill>
                  <a:srgbClr val="BF0000"/>
                </a:solidFill>
              </a:rPr>
              <a:t>বাংলাদেশের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প</a:t>
            </a:r>
            <a:r>
              <a:rPr altLang="en-US" sz="4000" lang="en-IN">
                <a:solidFill>
                  <a:srgbClr val="BF0000"/>
                </a:solidFill>
              </a:rPr>
              <a:t>্র</a:t>
            </a:r>
            <a:r>
              <a:rPr altLang="en-US" sz="4000" lang="en-IN">
                <a:solidFill>
                  <a:srgbClr val="BF0000"/>
                </a:solidFill>
              </a:rPr>
              <a:t>া</a:t>
            </a:r>
            <a:r>
              <a:rPr altLang="en-US" sz="4000" lang="en-IN">
                <a:solidFill>
                  <a:srgbClr val="BF0000"/>
                </a:solidFill>
              </a:rPr>
              <a:t>কৃতিক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সম্পদের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সাথ</a:t>
            </a:r>
            <a:r>
              <a:rPr altLang="en-US" sz="4000" lang="en-IN">
                <a:solidFill>
                  <a:srgbClr val="BF0000"/>
                </a:solidFill>
              </a:rPr>
              <a:t>ে</a:t>
            </a:r>
            <a:r>
              <a:rPr altLang="en-US" sz="4000" lang="en-US">
                <a:solidFill>
                  <a:srgbClr val="BF0000"/>
                </a:solidFill>
              </a:rPr>
              <a:t>, </a:t>
            </a:r>
            <a:r>
              <a:rPr altLang="en-US" sz="4000" lang="en-IN">
                <a:solidFill>
                  <a:srgbClr val="BF0000"/>
                </a:solidFill>
              </a:rPr>
              <a:t>দক্ষ</a:t>
            </a:r>
            <a:r>
              <a:rPr altLang="en-US" sz="4000" lang="en-IN">
                <a:solidFill>
                  <a:srgbClr val="BF0000"/>
                </a:solidFill>
              </a:rPr>
              <a:t>িণ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এশিয়ার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ক</a:t>
            </a:r>
            <a:r>
              <a:rPr altLang="en-US" sz="4000" lang="en-IN">
                <a:solidFill>
                  <a:srgbClr val="BF0000"/>
                </a:solidFill>
              </a:rPr>
              <a:t>য়</a:t>
            </a:r>
            <a:r>
              <a:rPr altLang="en-US" sz="4000" lang="en-IN">
                <a:solidFill>
                  <a:srgbClr val="BF0000"/>
                </a:solidFill>
              </a:rPr>
              <a:t>ে</a:t>
            </a:r>
            <a:r>
              <a:rPr altLang="en-US" sz="4000" lang="en-IN">
                <a:solidFill>
                  <a:srgbClr val="BF0000"/>
                </a:solidFill>
              </a:rPr>
              <a:t>কটি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দেশ</a:t>
            </a:r>
            <a:r>
              <a:rPr altLang="en-US" sz="4000" lang="en-IN">
                <a:solidFill>
                  <a:srgbClr val="BF0000"/>
                </a:solidFill>
              </a:rPr>
              <a:t>ের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প</a:t>
            </a:r>
            <a:r>
              <a:rPr altLang="en-US" sz="4000" lang="en-IN">
                <a:solidFill>
                  <a:srgbClr val="BF0000"/>
                </a:solidFill>
              </a:rPr>
              <a:t>্র</a:t>
            </a:r>
            <a:r>
              <a:rPr altLang="en-US" sz="4000" lang="en-IN">
                <a:solidFill>
                  <a:srgbClr val="BF0000"/>
                </a:solidFill>
              </a:rPr>
              <a:t>া</a:t>
            </a:r>
            <a:r>
              <a:rPr altLang="en-US" sz="4000" lang="en-IN">
                <a:solidFill>
                  <a:srgbClr val="BF0000"/>
                </a:solidFill>
              </a:rPr>
              <a:t>ক</a:t>
            </a:r>
            <a:r>
              <a:rPr altLang="en-US" sz="4000" lang="en-IN">
                <a:solidFill>
                  <a:srgbClr val="BF0000"/>
                </a:solidFill>
              </a:rPr>
              <a:t>ৃতিক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সম্প</a:t>
            </a:r>
            <a:r>
              <a:rPr altLang="en-US" sz="4000" lang="en-IN">
                <a:solidFill>
                  <a:srgbClr val="BF0000"/>
                </a:solidFill>
              </a:rPr>
              <a:t>দ</a:t>
            </a:r>
            <a:r>
              <a:rPr altLang="en-US" sz="4000" lang="en-IN">
                <a:solidFill>
                  <a:srgbClr val="BF0000"/>
                </a:solidFill>
              </a:rPr>
              <a:t>ে</a:t>
            </a:r>
            <a:r>
              <a:rPr altLang="en-US" sz="4000" lang="en-IN">
                <a:solidFill>
                  <a:srgbClr val="BF0000"/>
                </a:solidFill>
              </a:rPr>
              <a:t>র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ত</a:t>
            </a:r>
            <a:r>
              <a:rPr altLang="en-US" sz="4000" lang="en-IN">
                <a:solidFill>
                  <a:srgbClr val="BF0000"/>
                </a:solidFill>
              </a:rPr>
              <a:t>ু</a:t>
            </a:r>
            <a:r>
              <a:rPr altLang="en-US" sz="4000" lang="en-IN">
                <a:solidFill>
                  <a:srgbClr val="BF0000"/>
                </a:solidFill>
              </a:rPr>
              <a:t>ল</a:t>
            </a:r>
            <a:r>
              <a:rPr altLang="en-US" sz="4000" lang="en-IN">
                <a:solidFill>
                  <a:srgbClr val="BF0000"/>
                </a:solidFill>
              </a:rPr>
              <a:t>না</a:t>
            </a:r>
            <a:r>
              <a:rPr altLang="en-US" sz="4000" lang="en-US">
                <a:solidFill>
                  <a:srgbClr val="BF0000"/>
                </a:solidFill>
              </a:rPr>
              <a:t> </a:t>
            </a:r>
            <a:r>
              <a:rPr altLang="en-US" sz="4000" lang="en-IN">
                <a:solidFill>
                  <a:srgbClr val="BF0000"/>
                </a:solidFill>
              </a:rPr>
              <a:t>ক</a:t>
            </a:r>
            <a:r>
              <a:rPr altLang="en-US" sz="4000" lang="en-IN">
                <a:solidFill>
                  <a:srgbClr val="BF0000"/>
                </a:solidFill>
              </a:rPr>
              <a:t>র</a:t>
            </a:r>
            <a:r>
              <a:rPr altLang="en-US" sz="4000" lang="en-IN">
                <a:solidFill>
                  <a:srgbClr val="BF0000"/>
                </a:solidFill>
              </a:rPr>
              <a:t>।</a:t>
            </a:r>
            <a:endParaRPr sz="4000" lang="en-IN">
              <a:solidFill>
                <a:srgbClr val="36363D"/>
              </a:solidFill>
            </a:endParaRPr>
          </a:p>
        </p:txBody>
      </p:sp>
      <p:sp>
        <p:nvSpPr>
          <p:cNvPr id="1048631" name=""/>
          <p:cNvSpPr/>
          <p:nvPr/>
        </p:nvSpPr>
        <p:spPr>
          <a:xfrm>
            <a:off x="3665390" y="1301118"/>
            <a:ext cx="1038246" cy="1841495"/>
          </a:xfrm>
          <a:prstGeom prst="upDownArrow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/>
        </p:nvSpPr>
        <p:spPr>
          <a:xfrm>
            <a:off x="353028" y="178782"/>
            <a:ext cx="8574495" cy="6435540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33" name=""/>
          <p:cNvSpPr/>
          <p:nvPr/>
        </p:nvSpPr>
        <p:spPr>
          <a:xfrm>
            <a:off x="476247" y="308572"/>
            <a:ext cx="8373757" cy="1694756"/>
          </a:xfrm>
          <a:prstGeom prst="ellipse"/>
          <a:solidFill>
            <a:srgbClr val="FFFFFF"/>
          </a:solidFill>
          <a:ln w="25400">
            <a:solidFill>
              <a:srgbClr val="00800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00080"/>
                </a:solidFill>
              </a:rPr>
              <a:t>শিক্ষ</a:t>
            </a:r>
            <a:r>
              <a:rPr altLang="en-US" b="1" sz="4000" lang="en-IN">
                <a:solidFill>
                  <a:srgbClr val="000080"/>
                </a:solidFill>
              </a:rPr>
              <a:t>া</a:t>
            </a:r>
            <a:r>
              <a:rPr altLang="en-US" b="1" sz="4000" lang="en-IN">
                <a:solidFill>
                  <a:srgbClr val="000080"/>
                </a:solidFill>
              </a:rPr>
              <a:t>র্থী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বন্ধ</a:t>
            </a:r>
            <a:r>
              <a:rPr altLang="en-US" b="1" sz="4000" lang="en-IN">
                <a:solidFill>
                  <a:srgbClr val="000080"/>
                </a:solidFill>
              </a:rPr>
              <a:t>ু</a:t>
            </a:r>
            <a:r>
              <a:rPr altLang="en-US" b="1" sz="4000" lang="en-IN">
                <a:solidFill>
                  <a:srgbClr val="000080"/>
                </a:solidFill>
              </a:rPr>
              <a:t>রা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এ</a:t>
            </a:r>
            <a:r>
              <a:rPr altLang="en-US" b="1" sz="4000" lang="en-IN">
                <a:solidFill>
                  <a:srgbClr val="000080"/>
                </a:solidFill>
              </a:rPr>
              <a:t>স</a:t>
            </a:r>
            <a:r>
              <a:rPr altLang="en-US" b="1" sz="4000" lang="en-IN">
                <a:solidFill>
                  <a:srgbClr val="000080"/>
                </a:solidFill>
              </a:rPr>
              <a:t>ো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আ</a:t>
            </a:r>
            <a:r>
              <a:rPr altLang="en-US" b="1" sz="4000" lang="en-IN">
                <a:solidFill>
                  <a:srgbClr val="000080"/>
                </a:solidFill>
              </a:rPr>
              <a:t>ম</a:t>
            </a:r>
            <a:r>
              <a:rPr altLang="en-US" b="1" sz="4000" lang="en-IN">
                <a:solidFill>
                  <a:srgbClr val="000080"/>
                </a:solidFill>
              </a:rPr>
              <a:t>র</a:t>
            </a:r>
            <a:r>
              <a:rPr altLang="en-US" b="1" sz="4000" lang="en-IN">
                <a:solidFill>
                  <a:srgbClr val="000080"/>
                </a:solidFill>
              </a:rPr>
              <a:t>া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স্বাস্থ</a:t>
            </a:r>
            <a:r>
              <a:rPr altLang="en-US" b="1" sz="4000" lang="en-IN">
                <a:solidFill>
                  <a:srgbClr val="000080"/>
                </a:solidFill>
              </a:rPr>
              <a:t>্য</a:t>
            </a:r>
            <a:r>
              <a:rPr altLang="en-US" b="1" sz="4000" lang="en-IN">
                <a:solidFill>
                  <a:srgbClr val="000080"/>
                </a:solidFill>
              </a:rPr>
              <a:t>বিধি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ম</a:t>
            </a:r>
            <a:r>
              <a:rPr altLang="en-US" b="1" sz="4000" lang="en-IN">
                <a:solidFill>
                  <a:srgbClr val="000080"/>
                </a:solidFill>
              </a:rPr>
              <a:t>ে</a:t>
            </a:r>
            <a:r>
              <a:rPr altLang="en-US" b="1" sz="4000" lang="en-IN">
                <a:solidFill>
                  <a:srgbClr val="000080"/>
                </a:solidFill>
              </a:rPr>
              <a:t>নে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IN">
                <a:solidFill>
                  <a:srgbClr val="000080"/>
                </a:solidFill>
              </a:rPr>
              <a:t>চ</a:t>
            </a:r>
            <a:r>
              <a:rPr altLang="en-US" b="1" sz="4000" lang="en-IN">
                <a:solidFill>
                  <a:srgbClr val="000080"/>
                </a:solidFill>
              </a:rPr>
              <a:t>ল</a:t>
            </a:r>
            <a:r>
              <a:rPr altLang="en-US" b="1" sz="4000" lang="en-IN">
                <a:solidFill>
                  <a:srgbClr val="000080"/>
                </a:solidFill>
              </a:rPr>
              <a:t>ি</a:t>
            </a:r>
            <a:r>
              <a:rPr altLang="en-US" b="1" sz="4000" lang="en-US">
                <a:solidFill>
                  <a:srgbClr val="000080"/>
                </a:solidFill>
              </a:rPr>
              <a:t>!</a:t>
            </a:r>
            <a:r>
              <a:rPr altLang="en-US" b="1" sz="4000" lang="en-US">
                <a:solidFill>
                  <a:srgbClr val="000080"/>
                </a:solidFill>
              </a:rPr>
              <a:t>!</a:t>
            </a:r>
            <a:endParaRPr sz="4000" lang="en-I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52016" y="2053217"/>
            <a:ext cx="4058949" cy="2128569"/>
          </a:xfrm>
          <a:prstGeom prst="rect"/>
        </p:spPr>
      </p:pic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831771" y="2053217"/>
            <a:ext cx="3772488" cy="2154526"/>
          </a:xfrm>
          <a:prstGeom prst="rect"/>
        </p:spPr>
      </p:pic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19030" y="4283235"/>
            <a:ext cx="4027863" cy="2208826"/>
          </a:xfrm>
          <a:prstGeom prst="rect"/>
        </p:spPr>
      </p:pic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4861615" y="4313990"/>
            <a:ext cx="3805162" cy="212951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"/>
          <p:cNvSpPr/>
          <p:nvPr/>
        </p:nvSpPr>
        <p:spPr>
          <a:xfrm>
            <a:off x="190500" y="191760"/>
            <a:ext cx="8698057" cy="6461498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>
              <a:solidFill>
                <a:srgbClr val="BF0000"/>
              </a:solidFill>
            </a:endParaRPr>
          </a:p>
        </p:txBody>
      </p:sp>
      <p:sp>
        <p:nvSpPr>
          <p:cNvPr id="1048635" name=""/>
          <p:cNvSpPr/>
          <p:nvPr/>
        </p:nvSpPr>
        <p:spPr>
          <a:xfrm>
            <a:off x="2327130" y="334531"/>
            <a:ext cx="4139046" cy="1088158"/>
          </a:xfrm>
          <a:prstGeom prst="ellipse"/>
          <a:solidFill>
            <a:srgbClr val="FFFFFF"/>
          </a:solidFill>
          <a:ln w="25400">
            <a:solidFill>
              <a:srgbClr val="00008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6600CC"/>
                </a:solidFill>
              </a:rPr>
              <a:t>ধ</a:t>
            </a:r>
            <a:r>
              <a:rPr altLang="en-US" b="1" sz="4000" lang="en-IN">
                <a:solidFill>
                  <a:srgbClr val="6600CC"/>
                </a:solidFill>
              </a:rPr>
              <a:t>ন</a:t>
            </a:r>
            <a:r>
              <a:rPr altLang="en-US" b="1" sz="4000" lang="en-IN">
                <a:solidFill>
                  <a:srgbClr val="6600CC"/>
                </a:solidFill>
              </a:rPr>
              <a:t>্যবাদ</a:t>
            </a:r>
            <a:r>
              <a:rPr altLang="en-US" b="1" sz="4000" lang="en-US">
                <a:solidFill>
                  <a:srgbClr val="6600CC"/>
                </a:solidFill>
              </a:rPr>
              <a:t> </a:t>
            </a:r>
            <a:r>
              <a:rPr altLang="en-US" b="1" sz="4000" lang="en-US">
                <a:solidFill>
                  <a:srgbClr val="6600CC"/>
                </a:solidFill>
              </a:rPr>
              <a:t>!</a:t>
            </a:r>
            <a:r>
              <a:rPr altLang="en-US" b="1" sz="4000" lang="en-US">
                <a:solidFill>
                  <a:srgbClr val="6600CC"/>
                </a:solidFill>
              </a:rPr>
              <a:t>! </a:t>
            </a:r>
            <a:endParaRPr sz="4000" lang="en-IN"/>
          </a:p>
        </p:txBody>
      </p: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56650" y="1563968"/>
            <a:ext cx="7747427" cy="4788116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/>
          <p:nvPr/>
        </p:nvSpPr>
        <p:spPr>
          <a:xfrm>
            <a:off x="325827" y="321552"/>
            <a:ext cx="8523763" cy="6175956"/>
          </a:xfrm>
          <a:prstGeom prst="rect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2" name=""/>
          <p:cNvSpPr/>
          <p:nvPr/>
        </p:nvSpPr>
        <p:spPr>
          <a:xfrm>
            <a:off x="1736146" y="490280"/>
            <a:ext cx="5065777" cy="932410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9933FF"/>
                </a:solidFill>
              </a:rPr>
              <a:t>শ</a:t>
            </a:r>
            <a:r>
              <a:rPr altLang="en-US" b="1" sz="4000" lang="en-IN">
                <a:solidFill>
                  <a:srgbClr val="9933FF"/>
                </a:solidFill>
              </a:rPr>
              <a:t>ি</a:t>
            </a:r>
            <a:r>
              <a:rPr altLang="en-US" b="1" sz="4000" lang="en-IN">
                <a:solidFill>
                  <a:srgbClr val="9933FF"/>
                </a:solidFill>
              </a:rPr>
              <a:t>ক্ষক</a:t>
            </a:r>
            <a:r>
              <a:rPr altLang="en-US" b="1" sz="4000" lang="en-US">
                <a:solidFill>
                  <a:srgbClr val="9933FF"/>
                </a:solidFill>
              </a:rPr>
              <a:t> </a:t>
            </a:r>
            <a:r>
              <a:rPr altLang="en-US" b="1" sz="4000" lang="en-IN">
                <a:solidFill>
                  <a:srgbClr val="9933FF"/>
                </a:solidFill>
              </a:rPr>
              <a:t>পরিচিতি</a:t>
            </a:r>
            <a:r>
              <a:rPr altLang="en-US" b="1" sz="4000" lang="en-US">
                <a:solidFill>
                  <a:srgbClr val="9933FF"/>
                </a:solidFill>
              </a:rPr>
              <a:t> </a:t>
            </a:r>
            <a:endParaRPr lang="en-IN"/>
          </a:p>
        </p:txBody>
      </p:sp>
      <p:sp>
        <p:nvSpPr>
          <p:cNvPr id="1048593" name=""/>
          <p:cNvSpPr/>
          <p:nvPr/>
        </p:nvSpPr>
        <p:spPr>
          <a:xfrm>
            <a:off x="793344" y="1905000"/>
            <a:ext cx="4396388" cy="4155178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3600" lang="en-IN">
                <a:solidFill>
                  <a:srgbClr val="FF6600"/>
                </a:solidFill>
              </a:rPr>
              <a:t>ম</a:t>
            </a:r>
            <a:r>
              <a:rPr altLang="en-US" b="1" sz="3600" lang="en-IN">
                <a:solidFill>
                  <a:srgbClr val="FF6600"/>
                </a:solidFill>
              </a:rPr>
              <a:t>ো</a:t>
            </a:r>
            <a:r>
              <a:rPr altLang="en-US" b="1" sz="3600" lang="en-IN">
                <a:solidFill>
                  <a:srgbClr val="FF6600"/>
                </a:solidFill>
              </a:rPr>
              <a:t>ঃ</a:t>
            </a:r>
            <a:r>
              <a:rPr altLang="en-US" b="1" sz="3600" lang="en-IN">
                <a:solidFill>
                  <a:srgbClr val="FF6600"/>
                </a:solidFill>
              </a:rPr>
              <a:t>রফিকুল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ইসলাম</a:t>
            </a:r>
            <a:endParaRPr lang="en-IN"/>
          </a:p>
          <a:p>
            <a:pPr algn="ctr"/>
            <a:r>
              <a:rPr altLang="en-US" b="1" sz="3600" lang="en-IN">
                <a:solidFill>
                  <a:srgbClr val="FF6600"/>
                </a:solidFill>
              </a:rPr>
              <a:t>স</a:t>
            </a:r>
            <a:r>
              <a:rPr altLang="en-US" b="1" sz="3600" lang="en-IN">
                <a:solidFill>
                  <a:srgbClr val="FF6600"/>
                </a:solidFill>
              </a:rPr>
              <a:t>হ</a:t>
            </a:r>
            <a:r>
              <a:rPr altLang="en-US" b="1" sz="3600" lang="en-IN">
                <a:solidFill>
                  <a:srgbClr val="FF6600"/>
                </a:solidFill>
              </a:rPr>
              <a:t>ঃ</a:t>
            </a:r>
            <a:r>
              <a:rPr altLang="en-US" b="1" sz="3600" lang="en-IN">
                <a:solidFill>
                  <a:srgbClr val="FF6600"/>
                </a:solidFill>
              </a:rPr>
              <a:t>শিঃ</a:t>
            </a:r>
            <a:r>
              <a:rPr altLang="en-US" b="1" sz="3600" lang="en-US">
                <a:solidFill>
                  <a:srgbClr val="FF6600"/>
                </a:solidFill>
              </a:rPr>
              <a:t>(</a:t>
            </a:r>
            <a:r>
              <a:rPr altLang="en-US" b="1" sz="3600" lang="en-IN">
                <a:solidFill>
                  <a:srgbClr val="FF6600"/>
                </a:solidFill>
              </a:rPr>
              <a:t>শরীর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চর্চা</a:t>
            </a:r>
            <a:r>
              <a:rPr altLang="en-US" b="1" sz="3600" lang="en-US">
                <a:solidFill>
                  <a:srgbClr val="FF6600"/>
                </a:solidFill>
              </a:rPr>
              <a:t>)</a:t>
            </a:r>
            <a:endParaRPr lang="en-IN"/>
          </a:p>
          <a:p>
            <a:pPr algn="ctr"/>
            <a:r>
              <a:rPr altLang="en-US" b="1" sz="3600" lang="en-IN">
                <a:solidFill>
                  <a:srgbClr val="FF6600"/>
                </a:solidFill>
              </a:rPr>
              <a:t>র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IN">
                <a:solidFill>
                  <a:srgbClr val="FF6600"/>
                </a:solidFill>
              </a:rPr>
              <a:t>জ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IN">
                <a:solidFill>
                  <a:srgbClr val="FF6600"/>
                </a:solidFill>
              </a:rPr>
              <a:t>পুর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দরগাপা</a:t>
            </a:r>
            <a:r>
              <a:rPr altLang="en-US" b="1" sz="3600" lang="en-IN">
                <a:solidFill>
                  <a:srgbClr val="FF6600"/>
                </a:solidFill>
              </a:rPr>
              <a:t>ড়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উ</a:t>
            </a:r>
            <a:r>
              <a:rPr altLang="en-US" b="1" sz="3600" lang="en-IN">
                <a:solidFill>
                  <a:srgbClr val="FF6600"/>
                </a:solidFill>
              </a:rPr>
              <a:t>চ</a:t>
            </a:r>
            <a:r>
              <a:rPr altLang="en-US" b="1" sz="3600" lang="en-IN">
                <a:solidFill>
                  <a:srgbClr val="FF6600"/>
                </a:solidFill>
              </a:rPr>
              <a:t>্চ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বিদ্যালয়</a:t>
            </a:r>
            <a:r>
              <a:rPr altLang="en-US" b="1" sz="3600" lang="en-US">
                <a:solidFill>
                  <a:srgbClr val="FF6600"/>
                </a:solidFill>
              </a:rPr>
              <a:t>,</a:t>
            </a:r>
            <a:r>
              <a:rPr altLang="en-US" b="1" sz="3600" lang="en-IN">
                <a:solidFill>
                  <a:srgbClr val="FF6600"/>
                </a:solidFill>
              </a:rPr>
              <a:t>র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IN">
                <a:solidFill>
                  <a:srgbClr val="FF6600"/>
                </a:solidFill>
              </a:rPr>
              <a:t>মবাড়ি</a:t>
            </a:r>
            <a:r>
              <a:rPr altLang="en-US" b="1" sz="3600" lang="en-US">
                <a:solidFill>
                  <a:srgbClr val="FF6600"/>
                </a:solidFill>
              </a:rPr>
              <a:t>, </a:t>
            </a:r>
            <a:r>
              <a:rPr altLang="en-US" b="1" sz="3600" lang="en-IN">
                <a:solidFill>
                  <a:srgbClr val="FF6600"/>
                </a:solidFill>
              </a:rPr>
              <a:t>ন</a:t>
            </a:r>
            <a:r>
              <a:rPr altLang="en-US" b="1" sz="3600" lang="en-IN">
                <a:solidFill>
                  <a:srgbClr val="FF6600"/>
                </a:solidFill>
              </a:rPr>
              <a:t>ি</a:t>
            </a:r>
            <a:r>
              <a:rPr altLang="en-US" b="1" sz="3600" lang="en-IN">
                <a:solidFill>
                  <a:srgbClr val="FF6600"/>
                </a:solidFill>
              </a:rPr>
              <a:t>য়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IN">
                <a:solidFill>
                  <a:srgbClr val="FF6600"/>
                </a:solidFill>
              </a:rPr>
              <a:t>ম</a:t>
            </a:r>
            <a:r>
              <a:rPr altLang="en-US" b="1" sz="3600" lang="en-IN">
                <a:solidFill>
                  <a:srgbClr val="FF6600"/>
                </a:solidFill>
              </a:rPr>
              <a:t>ত</a:t>
            </a:r>
            <a:r>
              <a:rPr altLang="en-US" b="1" sz="3600" lang="en-IN">
                <a:solidFill>
                  <a:srgbClr val="FF6600"/>
                </a:solidFill>
              </a:rPr>
              <a:t>পুর</a:t>
            </a:r>
            <a:r>
              <a:rPr altLang="en-US" b="1" sz="3600" lang="en-US">
                <a:solidFill>
                  <a:srgbClr val="FF6600"/>
                </a:solidFill>
              </a:rPr>
              <a:t>,</a:t>
            </a:r>
            <a:r>
              <a:rPr altLang="en-US" b="1" sz="3600" lang="en-IN">
                <a:solidFill>
                  <a:srgbClr val="FF6600"/>
                </a:solidFill>
              </a:rPr>
              <a:t>ন</a:t>
            </a:r>
            <a:r>
              <a:rPr altLang="en-US" b="1" sz="3600" lang="en-IN">
                <a:solidFill>
                  <a:srgbClr val="FF6600"/>
                </a:solidFill>
              </a:rPr>
              <a:t>ও</a:t>
            </a:r>
            <a:r>
              <a:rPr altLang="en-US" b="1" sz="3600" lang="en-IN">
                <a:solidFill>
                  <a:srgbClr val="FF6600"/>
                </a:solidFill>
              </a:rPr>
              <a:t>গ</a:t>
            </a:r>
            <a:r>
              <a:rPr altLang="en-US" b="1" sz="3600" lang="en-IN">
                <a:solidFill>
                  <a:srgbClr val="FF6600"/>
                </a:solidFill>
              </a:rPr>
              <a:t>াঁ</a:t>
            </a:r>
            <a:r>
              <a:rPr altLang="en-US" b="1" sz="3600" lang="en-IN">
                <a:solidFill>
                  <a:srgbClr val="FF6600"/>
                </a:solidFill>
              </a:rPr>
              <a:t>। </a:t>
            </a:r>
            <a:endParaRPr lang="en-IN"/>
          </a:p>
          <a:p>
            <a:pPr algn="ctr"/>
            <a:r>
              <a:rPr altLang="en-US" b="1" sz="3600" lang="en-IN">
                <a:solidFill>
                  <a:srgbClr val="FF6600"/>
                </a:solidFill>
              </a:rPr>
              <a:t>ম</a:t>
            </a:r>
            <a:r>
              <a:rPr altLang="en-US" b="1" sz="3600" lang="en-IN">
                <a:solidFill>
                  <a:srgbClr val="FF6600"/>
                </a:solidFill>
              </a:rPr>
              <a:t>ো</a:t>
            </a:r>
            <a:r>
              <a:rPr altLang="en-US" b="1" sz="3600" lang="en-IN">
                <a:solidFill>
                  <a:srgbClr val="FF6600"/>
                </a:solidFill>
              </a:rPr>
              <a:t>ব</a:t>
            </a:r>
            <a:r>
              <a:rPr altLang="en-US" b="1" sz="3600" lang="en-IN">
                <a:solidFill>
                  <a:srgbClr val="FF6600"/>
                </a:solidFill>
              </a:rPr>
              <a:t>া</a:t>
            </a:r>
            <a:r>
              <a:rPr altLang="en-US" b="1" sz="3600" lang="en-IN">
                <a:solidFill>
                  <a:srgbClr val="FF6600"/>
                </a:solidFill>
              </a:rPr>
              <a:t>ইল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IN">
                <a:solidFill>
                  <a:srgbClr val="FF6600"/>
                </a:solidFill>
              </a:rPr>
              <a:t>নম্বর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US">
                <a:solidFill>
                  <a:srgbClr val="FF6600"/>
                </a:solidFill>
              </a:rPr>
              <a:t>-</a:t>
            </a:r>
            <a:endParaRPr lang="en-IN"/>
          </a:p>
          <a:p>
            <a:pPr algn="ctr"/>
            <a:r>
              <a:rPr altLang="en-US" b="1" sz="3600" lang="en-IN">
                <a:solidFill>
                  <a:srgbClr val="FF6600"/>
                </a:solidFill>
              </a:rPr>
              <a:t>০</a:t>
            </a:r>
            <a:r>
              <a:rPr altLang="en-US" b="1" sz="3600" lang="en-IN">
                <a:solidFill>
                  <a:srgbClr val="FF6600"/>
                </a:solidFill>
              </a:rPr>
              <a:t>১</a:t>
            </a:r>
            <a:r>
              <a:rPr altLang="en-US" b="1" sz="3600" lang="en-IN">
                <a:solidFill>
                  <a:srgbClr val="FF6600"/>
                </a:solidFill>
              </a:rPr>
              <a:t>৭</a:t>
            </a:r>
            <a:r>
              <a:rPr altLang="en-US" b="1" sz="3600" lang="en-IN">
                <a:solidFill>
                  <a:srgbClr val="FF6600"/>
                </a:solidFill>
              </a:rPr>
              <a:t>২</a:t>
            </a:r>
            <a:r>
              <a:rPr altLang="en-US" b="1" sz="3600" lang="en-IN">
                <a:solidFill>
                  <a:srgbClr val="FF6600"/>
                </a:solidFill>
              </a:rPr>
              <a:t>৪</a:t>
            </a:r>
            <a:r>
              <a:rPr altLang="en-US" b="1" sz="3600" lang="en-IN">
                <a:solidFill>
                  <a:srgbClr val="FF6600"/>
                </a:solidFill>
              </a:rPr>
              <a:t>৩</a:t>
            </a:r>
            <a:r>
              <a:rPr altLang="en-US" b="1" sz="3600" lang="en-IN">
                <a:solidFill>
                  <a:srgbClr val="FF6600"/>
                </a:solidFill>
              </a:rPr>
              <a:t>৯</a:t>
            </a:r>
            <a:r>
              <a:rPr altLang="en-US" b="1" sz="3600" lang="en-IN">
                <a:solidFill>
                  <a:srgbClr val="FF6600"/>
                </a:solidFill>
              </a:rPr>
              <a:t>৫</a:t>
            </a:r>
            <a:r>
              <a:rPr altLang="en-US" b="1" sz="3600" lang="en-IN">
                <a:solidFill>
                  <a:srgbClr val="FF6600"/>
                </a:solidFill>
              </a:rPr>
              <a:t>৭</a:t>
            </a:r>
            <a:r>
              <a:rPr altLang="en-US" b="1" sz="3600" lang="en-IN">
                <a:solidFill>
                  <a:srgbClr val="FF6600"/>
                </a:solidFill>
              </a:rPr>
              <a:t>৫</a:t>
            </a:r>
            <a:r>
              <a:rPr altLang="en-US" b="1" sz="3600" lang="en-IN">
                <a:solidFill>
                  <a:srgbClr val="FF6600"/>
                </a:solidFill>
              </a:rPr>
              <a:t>৬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r>
              <a:rPr altLang="en-US" b="1" sz="3600" lang="en-US">
                <a:solidFill>
                  <a:srgbClr val="FF6600"/>
                </a:solidFill>
              </a:rPr>
              <a:t> </a:t>
            </a:r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414912" y="1870843"/>
            <a:ext cx="3186086" cy="4176804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extLst>
          <p:ext uri="http://mobile.wps.com/transition/2016/1">
            <p:transition val="wps_appear_l_1000"/>
          </p:ext>
        </p:extLst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/>
          <p:nvPr/>
        </p:nvSpPr>
        <p:spPr>
          <a:xfrm>
            <a:off x="333373" y="230698"/>
            <a:ext cx="8464263" cy="6266812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sz="3600" lang="en-IN"/>
          </a:p>
          <a:p>
            <a:pPr algn="ctr"/>
            <a:endParaRPr sz="3600" lang="en-IN"/>
          </a:p>
          <a:p>
            <a:pPr algn="ctr"/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শ</a:t>
            </a:r>
            <a:r>
              <a:rPr altLang="en-US" b="1" sz="3600" lang="en-IN">
                <a:solidFill>
                  <a:srgbClr val="330066"/>
                </a:solidFill>
              </a:rPr>
              <a:t>্র</a:t>
            </a:r>
            <a:r>
              <a:rPr altLang="en-US" b="1" sz="3600" lang="en-IN">
                <a:solidFill>
                  <a:srgbClr val="330066"/>
                </a:solidFill>
              </a:rPr>
              <a:t>েণি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ন</a:t>
            </a:r>
            <a:r>
              <a:rPr altLang="en-US" b="1" sz="3600" lang="en-IN">
                <a:solidFill>
                  <a:srgbClr val="330066"/>
                </a:solidFill>
              </a:rPr>
              <a:t>ব</a:t>
            </a:r>
            <a:r>
              <a:rPr altLang="en-US" b="1" sz="3600" lang="en-IN">
                <a:solidFill>
                  <a:srgbClr val="330066"/>
                </a:solidFill>
              </a:rPr>
              <a:t>ম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US">
                <a:solidFill>
                  <a:srgbClr val="330066"/>
                </a:solidFill>
              </a:rPr>
              <a:t>/</a:t>
            </a:r>
            <a:r>
              <a:rPr altLang="en-US" b="1" sz="3600" lang="en-IN">
                <a:solidFill>
                  <a:srgbClr val="330066"/>
                </a:solidFill>
              </a:rPr>
              <a:t>দ</a:t>
            </a:r>
            <a:r>
              <a:rPr altLang="en-US" b="1" sz="3600" lang="en-IN">
                <a:solidFill>
                  <a:srgbClr val="330066"/>
                </a:solidFill>
              </a:rPr>
              <a:t>শম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ব</a:t>
            </a:r>
            <a:r>
              <a:rPr altLang="en-US" b="1" sz="3600" lang="en-IN">
                <a:solidFill>
                  <a:srgbClr val="330066"/>
                </a:solidFill>
              </a:rPr>
              <a:t>ি</a:t>
            </a:r>
            <a:r>
              <a:rPr altLang="en-US" b="1" sz="3600" lang="en-IN">
                <a:solidFill>
                  <a:srgbClr val="330066"/>
                </a:solidFill>
              </a:rPr>
              <a:t>ষয়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বাং</a:t>
            </a:r>
            <a:r>
              <a:rPr altLang="en-US" b="1" sz="3600" lang="en-IN">
                <a:solidFill>
                  <a:srgbClr val="330066"/>
                </a:solidFill>
              </a:rPr>
              <a:t>লাদেশ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ও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বিশ্বপরিচয়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অধ</a:t>
            </a:r>
            <a:r>
              <a:rPr altLang="en-US" b="1" sz="3600" lang="en-IN">
                <a:solidFill>
                  <a:srgbClr val="330066"/>
                </a:solidFill>
              </a:rPr>
              <a:t>্যায়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US">
                <a:solidFill>
                  <a:srgbClr val="330066"/>
                </a:solidFill>
              </a:rPr>
              <a:t>পঞ্চ</a:t>
            </a:r>
            <a:r>
              <a:rPr altLang="en-US" b="1" sz="3600" lang="en-IN">
                <a:solidFill>
                  <a:srgbClr val="330066"/>
                </a:solidFill>
              </a:rPr>
              <a:t>ম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ম</a:t>
            </a:r>
            <a:r>
              <a:rPr altLang="en-US" b="1" sz="3600" lang="en-IN">
                <a:solidFill>
                  <a:srgbClr val="330066"/>
                </a:solidFill>
              </a:rPr>
              <a:t>ো</a:t>
            </a:r>
            <a:r>
              <a:rPr altLang="en-US" b="1" sz="3600" lang="en-IN">
                <a:solidFill>
                  <a:srgbClr val="330066"/>
                </a:solidFill>
              </a:rPr>
              <a:t>ট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শিক্ষার্থী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উপ</a:t>
            </a:r>
            <a:r>
              <a:rPr altLang="en-US" b="1" sz="3600" lang="en-IN">
                <a:solidFill>
                  <a:srgbClr val="330066"/>
                </a:solidFill>
              </a:rPr>
              <a:t>স</a:t>
            </a:r>
            <a:r>
              <a:rPr altLang="en-US" b="1" sz="3600" lang="en-IN">
                <a:solidFill>
                  <a:srgbClr val="330066"/>
                </a:solidFill>
              </a:rPr>
              <a:t>্থিত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শিক্ষার্থী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স</a:t>
            </a:r>
            <a:r>
              <a:rPr altLang="en-US" b="1" sz="3600" lang="en-IN">
                <a:solidFill>
                  <a:srgbClr val="330066"/>
                </a:solidFill>
              </a:rPr>
              <a:t>ম</a:t>
            </a:r>
            <a:r>
              <a:rPr altLang="en-US" b="1" sz="3600" lang="en-IN">
                <a:solidFill>
                  <a:srgbClr val="330066"/>
                </a:solidFill>
              </a:rPr>
              <a:t>য়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৪</a:t>
            </a:r>
            <a:r>
              <a:rPr altLang="en-US" b="1" sz="3600" lang="en-IN">
                <a:solidFill>
                  <a:srgbClr val="330066"/>
                </a:solidFill>
              </a:rPr>
              <a:t>০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r>
              <a:rPr altLang="en-US" b="1" sz="3600" lang="en-IN">
                <a:solidFill>
                  <a:srgbClr val="330066"/>
                </a:solidFill>
              </a:rPr>
              <a:t>ম</a:t>
            </a:r>
            <a:r>
              <a:rPr altLang="en-US" b="1" sz="3600" lang="en-IN">
                <a:solidFill>
                  <a:srgbClr val="330066"/>
                </a:solidFill>
              </a:rPr>
              <a:t>ি</a:t>
            </a:r>
            <a:r>
              <a:rPr altLang="en-US" b="1" sz="3600" lang="en-IN">
                <a:solidFill>
                  <a:srgbClr val="330066"/>
                </a:solidFill>
              </a:rPr>
              <a:t>নিট</a:t>
            </a:r>
            <a:r>
              <a:rPr altLang="en-US" b="1" sz="3600" lang="en-US">
                <a:solidFill>
                  <a:srgbClr val="330066"/>
                </a:solidFill>
              </a:rPr>
              <a:t> 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330066"/>
                </a:solidFill>
              </a:rPr>
              <a:t>ত</a:t>
            </a:r>
            <a:r>
              <a:rPr altLang="en-US" b="1" sz="3600" lang="en-IN">
                <a:solidFill>
                  <a:srgbClr val="330066"/>
                </a:solidFill>
              </a:rPr>
              <a:t>া</a:t>
            </a:r>
            <a:r>
              <a:rPr altLang="en-US" b="1" sz="3600" lang="en-IN">
                <a:solidFill>
                  <a:srgbClr val="330066"/>
                </a:solidFill>
              </a:rPr>
              <a:t>র</a:t>
            </a:r>
            <a:r>
              <a:rPr altLang="en-US" b="1" sz="3600" lang="en-IN">
                <a:solidFill>
                  <a:srgbClr val="330066"/>
                </a:solidFill>
              </a:rPr>
              <a:t>িখ</a:t>
            </a:r>
            <a:r>
              <a:rPr altLang="en-US" b="1" sz="3600" lang="en-IN">
                <a:solidFill>
                  <a:srgbClr val="330066"/>
                </a:solidFill>
              </a:rPr>
              <a:t>ঃ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BF0000"/>
                </a:solidFill>
              </a:rPr>
              <a:t>শ</a:t>
            </a:r>
            <a:r>
              <a:rPr altLang="en-US" b="1" sz="3600" lang="en-IN">
                <a:solidFill>
                  <a:srgbClr val="BF0000"/>
                </a:solidFill>
              </a:rPr>
              <a:t>্র</a:t>
            </a:r>
            <a:r>
              <a:rPr altLang="en-US" b="1" sz="3600" lang="en-IN">
                <a:solidFill>
                  <a:srgbClr val="BF0000"/>
                </a:solidFill>
              </a:rPr>
              <a:t>েণি</a:t>
            </a:r>
            <a:r>
              <a:rPr altLang="en-US" b="1" sz="3600" lang="en-IN">
                <a:solidFill>
                  <a:srgbClr val="BF0000"/>
                </a:solidFill>
              </a:rPr>
              <a:t>ঃঅষ</a:t>
            </a:r>
            <a:r>
              <a:rPr altLang="en-US" b="1" sz="3600" lang="en-IN">
                <a:solidFill>
                  <a:srgbClr val="BF0000"/>
                </a:solidFill>
              </a:rPr>
              <a:t>্ট</a:t>
            </a:r>
            <a:r>
              <a:rPr altLang="en-US" b="1" sz="3600" lang="en-IN">
                <a:solidFill>
                  <a:srgbClr val="BF0000"/>
                </a:solidFill>
              </a:rPr>
              <a:t>ম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BF0000"/>
                </a:solidFill>
              </a:rPr>
              <a:t>ব</a:t>
            </a:r>
            <a:r>
              <a:rPr altLang="en-US" b="1" sz="3600" lang="en-IN">
                <a:solidFill>
                  <a:srgbClr val="BF0000"/>
                </a:solidFill>
              </a:rPr>
              <a:t>ি</a:t>
            </a:r>
            <a:r>
              <a:rPr altLang="en-US" b="1" sz="3600" lang="en-IN">
                <a:solidFill>
                  <a:srgbClr val="BF0000"/>
                </a:solidFill>
              </a:rPr>
              <a:t>ষয়</a:t>
            </a:r>
            <a:r>
              <a:rPr altLang="en-US" b="1" sz="3600" lang="en-IN">
                <a:solidFill>
                  <a:srgbClr val="BF0000"/>
                </a:solidFill>
              </a:rPr>
              <a:t>ঃবাংলাদেশ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ও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ব</a:t>
            </a:r>
            <a:r>
              <a:rPr altLang="en-US" b="1" sz="3600" lang="en-IN">
                <a:solidFill>
                  <a:srgbClr val="BF0000"/>
                </a:solidFill>
              </a:rPr>
              <a:t>িশ্বপরিচয়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endParaRPr sz="3600" lang="en-IN"/>
          </a:p>
          <a:p>
            <a:pPr algn="ctr"/>
            <a:r>
              <a:rPr altLang="en-US" b="1" sz="3600" lang="en-IN">
                <a:solidFill>
                  <a:srgbClr val="BF0000"/>
                </a:solidFill>
              </a:rPr>
              <a:t>অধ</a:t>
            </a:r>
            <a:r>
              <a:rPr altLang="en-US" b="1" sz="3600" lang="en-IN">
                <a:solidFill>
                  <a:srgbClr val="BF0000"/>
                </a:solidFill>
              </a:rPr>
              <a:t>্যায়</a:t>
            </a:r>
            <a:r>
              <a:rPr altLang="en-US" b="1" sz="3600" lang="en-IN">
                <a:solidFill>
                  <a:srgbClr val="BF0000"/>
                </a:solidFill>
              </a:rPr>
              <a:t>ঃ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b="1" sz="3600" lang="en-IN">
                <a:solidFill>
                  <a:srgbClr val="BF0000"/>
                </a:solidFill>
              </a:rPr>
              <a:t>দ</a:t>
            </a:r>
            <a:r>
              <a:rPr altLang="en-US" b="1" sz="3600" lang="en-IN">
                <a:solidFill>
                  <a:srgbClr val="BF0000"/>
                </a:solidFill>
              </a:rPr>
              <a:t>্ব</a:t>
            </a:r>
            <a:r>
              <a:rPr altLang="en-US" b="1" sz="3600" lang="en-IN">
                <a:solidFill>
                  <a:srgbClr val="BF0000"/>
                </a:solidFill>
              </a:rPr>
              <a:t>া</a:t>
            </a:r>
            <a:r>
              <a:rPr altLang="en-US" b="1" sz="3600" lang="en-IN">
                <a:solidFill>
                  <a:srgbClr val="BF0000"/>
                </a:solidFill>
              </a:rPr>
              <a:t>দ</a:t>
            </a:r>
            <a:r>
              <a:rPr altLang="en-US" b="1" sz="3600" lang="en-IN">
                <a:solidFill>
                  <a:srgbClr val="BF0000"/>
                </a:solidFill>
              </a:rPr>
              <a:t>শ</a:t>
            </a:r>
            <a:r>
              <a:rPr altLang="en-US" b="1" sz="3600" lang="en-US">
                <a:solidFill>
                  <a:srgbClr val="BF0000"/>
                </a:solidFill>
              </a:rPr>
              <a:t> </a:t>
            </a:r>
            <a:r>
              <a:rPr altLang="en-US" sz="3600" lang="en-US">
                <a:solidFill>
                  <a:srgbClr val="BF0000"/>
                </a:solidFill>
              </a:rPr>
              <a:t> </a:t>
            </a:r>
            <a:endParaRPr sz="3600" lang="en-IN"/>
          </a:p>
          <a:p>
            <a:pPr algn="ctr"/>
            <a:endParaRPr sz="3600" lang="en-IN"/>
          </a:p>
        </p:txBody>
      </p:sp>
      <p:sp>
        <p:nvSpPr>
          <p:cNvPr id="1048595" name=""/>
          <p:cNvSpPr/>
          <p:nvPr/>
        </p:nvSpPr>
        <p:spPr>
          <a:xfrm>
            <a:off x="1788102" y="360489"/>
            <a:ext cx="5346988" cy="824157"/>
          </a:xfrm>
          <a:prstGeom prst="ellipse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2A5E3"/>
                </a:solidFill>
              </a:rPr>
              <a:t>পাঠ</a:t>
            </a:r>
            <a:r>
              <a:rPr altLang="en-US" b="1" sz="4000" lang="en-US">
                <a:solidFill>
                  <a:srgbClr val="02A5E3"/>
                </a:solidFill>
              </a:rPr>
              <a:t> </a:t>
            </a:r>
            <a:r>
              <a:rPr altLang="en-US" b="1" sz="4000" lang="en-IN">
                <a:solidFill>
                  <a:srgbClr val="02A5E3"/>
                </a:solidFill>
              </a:rPr>
              <a:t>পরিচিতি</a:t>
            </a:r>
            <a:r>
              <a:rPr altLang="en-US" b="1" sz="4000" lang="en-US">
                <a:solidFill>
                  <a:srgbClr val="02A5E3"/>
                </a:solidFill>
              </a:rPr>
              <a:t> </a:t>
            </a: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/>
        </p:nvSpPr>
        <p:spPr>
          <a:xfrm>
            <a:off x="307397" y="295594"/>
            <a:ext cx="8555183" cy="622787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7" name=""/>
          <p:cNvSpPr/>
          <p:nvPr/>
        </p:nvSpPr>
        <p:spPr>
          <a:xfrm>
            <a:off x="1567612" y="1385836"/>
            <a:ext cx="6026598" cy="4034411"/>
          </a:xfrm>
          <a:prstGeom prst="ellipse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08000"/>
                </a:solidFill>
              </a:rPr>
              <a:t>ম</a:t>
            </a:r>
            <a:r>
              <a:rPr altLang="en-US" b="1" sz="4000" lang="en-IN">
                <a:solidFill>
                  <a:srgbClr val="008000"/>
                </a:solidFill>
              </a:rPr>
              <a:t>া</a:t>
            </a:r>
            <a:r>
              <a:rPr altLang="en-US" b="1" sz="4000" lang="en-IN">
                <a:solidFill>
                  <a:srgbClr val="008000"/>
                </a:solidFill>
              </a:rPr>
              <a:t>ন</a:t>
            </a:r>
            <a:r>
              <a:rPr altLang="en-US" b="1" sz="4000" lang="en-IN">
                <a:solidFill>
                  <a:srgbClr val="008000"/>
                </a:solidFill>
              </a:rPr>
              <a:t>ুষ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প</a:t>
            </a:r>
            <a:r>
              <a:rPr altLang="en-US" b="1" sz="4000" lang="en-IN">
                <a:solidFill>
                  <a:srgbClr val="008000"/>
                </a:solidFill>
              </a:rPr>
              <a:t>্র</a:t>
            </a:r>
            <a:r>
              <a:rPr altLang="en-US" b="1" sz="4000" lang="en-IN">
                <a:solidFill>
                  <a:srgbClr val="008000"/>
                </a:solidFill>
              </a:rPr>
              <a:t>া</a:t>
            </a:r>
            <a:r>
              <a:rPr altLang="en-US" b="1" sz="4000" lang="en-IN">
                <a:solidFill>
                  <a:srgbClr val="008000"/>
                </a:solidFill>
              </a:rPr>
              <a:t>ক</a:t>
            </a:r>
            <a:r>
              <a:rPr altLang="en-US" b="1" sz="4000" lang="en-IN">
                <a:solidFill>
                  <a:srgbClr val="008000"/>
                </a:solidFill>
              </a:rPr>
              <a:t>ৃতিক</a:t>
            </a:r>
            <a:r>
              <a:rPr altLang="en-US" b="1" sz="4000" lang="en-IN">
                <a:solidFill>
                  <a:srgbClr val="008000"/>
                </a:solidFill>
              </a:rPr>
              <a:t>ভ</a:t>
            </a:r>
            <a:r>
              <a:rPr altLang="en-US" b="1" sz="4000" lang="en-IN">
                <a:solidFill>
                  <a:srgbClr val="008000"/>
                </a:solidFill>
              </a:rPr>
              <a:t>া</a:t>
            </a:r>
            <a:r>
              <a:rPr altLang="en-US" b="1" sz="4000" lang="en-IN">
                <a:solidFill>
                  <a:srgbClr val="008000"/>
                </a:solidFill>
              </a:rPr>
              <a:t>ব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য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স</a:t>
            </a:r>
            <a:r>
              <a:rPr altLang="en-US" b="1" sz="4000" lang="en-IN">
                <a:solidFill>
                  <a:srgbClr val="008000"/>
                </a:solidFill>
              </a:rPr>
              <a:t>ব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স</a:t>
            </a:r>
            <a:r>
              <a:rPr altLang="en-US" b="1" sz="4000" lang="en-IN">
                <a:solidFill>
                  <a:srgbClr val="008000"/>
                </a:solidFill>
              </a:rPr>
              <a:t>ম</a:t>
            </a:r>
            <a:r>
              <a:rPr altLang="en-US" b="1" sz="4000" lang="en-IN">
                <a:solidFill>
                  <a:srgbClr val="008000"/>
                </a:solidFill>
              </a:rPr>
              <a:t>্প</a:t>
            </a:r>
            <a:r>
              <a:rPr altLang="en-US" b="1" sz="4000" lang="en-IN">
                <a:solidFill>
                  <a:srgbClr val="008000"/>
                </a:solidFill>
              </a:rPr>
              <a:t>দ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প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IN">
                <a:solidFill>
                  <a:srgbClr val="008000"/>
                </a:solidFill>
              </a:rPr>
              <a:t>য়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থ</a:t>
            </a:r>
            <a:r>
              <a:rPr altLang="en-US" b="1" sz="4000" lang="en-IN">
                <a:solidFill>
                  <a:srgbClr val="008000"/>
                </a:solidFill>
              </a:rPr>
              <a:t>া</a:t>
            </a:r>
            <a:r>
              <a:rPr altLang="en-US" b="1" sz="4000" lang="en-IN">
                <a:solidFill>
                  <a:srgbClr val="008000"/>
                </a:solidFill>
              </a:rPr>
              <a:t>কে</a:t>
            </a:r>
            <a:r>
              <a:rPr altLang="en-US" b="1" sz="4000" lang="en-US">
                <a:solidFill>
                  <a:srgbClr val="008000"/>
                </a:solidFill>
              </a:rPr>
              <a:t>, </a:t>
            </a:r>
            <a:r>
              <a:rPr altLang="en-US" b="1" sz="4000" lang="en-IN">
                <a:solidFill>
                  <a:srgbClr val="008000"/>
                </a:solidFill>
              </a:rPr>
              <a:t>স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IN">
                <a:solidFill>
                  <a:srgbClr val="008000"/>
                </a:solidFill>
              </a:rPr>
              <a:t>গ</a:t>
            </a:r>
            <a:r>
              <a:rPr altLang="en-US" b="1" sz="4000" lang="en-IN">
                <a:solidFill>
                  <a:srgbClr val="008000"/>
                </a:solidFill>
              </a:rPr>
              <a:t>ু</a:t>
            </a:r>
            <a:r>
              <a:rPr altLang="en-US" b="1" sz="4000" lang="en-IN">
                <a:solidFill>
                  <a:srgbClr val="008000"/>
                </a:solidFill>
              </a:rPr>
              <a:t>লো</a:t>
            </a:r>
            <a:r>
              <a:rPr altLang="en-US" b="1" sz="4000" lang="en-IN">
                <a:solidFill>
                  <a:srgbClr val="008000"/>
                </a:solidFill>
              </a:rPr>
              <a:t>ক</a:t>
            </a:r>
            <a:r>
              <a:rPr altLang="en-US" b="1" sz="4000" lang="en-IN">
                <a:solidFill>
                  <a:srgbClr val="008000"/>
                </a:solidFill>
              </a:rPr>
              <a:t>ে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ক</a:t>
            </a:r>
            <a:r>
              <a:rPr altLang="en-US" b="1" sz="4000" lang="en-IN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IN">
                <a:solidFill>
                  <a:srgbClr val="008000"/>
                </a:solidFill>
              </a:rPr>
              <a:t>ব</a:t>
            </a:r>
            <a:r>
              <a:rPr altLang="en-US" b="1" sz="4000" lang="en-IN">
                <a:solidFill>
                  <a:srgbClr val="008000"/>
                </a:solidFill>
              </a:rPr>
              <a:t>লে</a:t>
            </a:r>
            <a:r>
              <a:rPr altLang="en-US" b="1" sz="4000" lang="en-US">
                <a:solidFill>
                  <a:srgbClr val="008000"/>
                </a:solidFill>
              </a:rPr>
              <a:t>? </a:t>
            </a:r>
            <a:endParaRPr sz="40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/>
        </p:nvSpPr>
        <p:spPr>
          <a:xfrm>
            <a:off x="307397" y="243677"/>
            <a:ext cx="8529205" cy="6357666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599" name=""/>
          <p:cNvSpPr/>
          <p:nvPr/>
        </p:nvSpPr>
        <p:spPr>
          <a:xfrm>
            <a:off x="909268" y="1230087"/>
            <a:ext cx="7117474" cy="4047390"/>
          </a:xfrm>
          <a:prstGeom prst="ellipse"/>
          <a:solidFill>
            <a:srgbClr val="FFFFFF"/>
          </a:solidFill>
          <a:ln w="25400">
            <a:solidFill>
              <a:srgbClr val="00B05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6600CC"/>
                </a:solidFill>
              </a:rPr>
              <a:t>স</a:t>
            </a:r>
            <a:r>
              <a:rPr altLang="en-US" b="1" sz="4000" lang="en-IN">
                <a:solidFill>
                  <a:srgbClr val="6600CC"/>
                </a:solidFill>
              </a:rPr>
              <a:t>ম</a:t>
            </a:r>
            <a:r>
              <a:rPr altLang="en-US" b="1" sz="4000" lang="en-IN">
                <a:solidFill>
                  <a:srgbClr val="6600CC"/>
                </a:solidFill>
              </a:rPr>
              <a:t>্ভ</a:t>
            </a:r>
            <a:r>
              <a:rPr altLang="en-US" b="1" sz="4000" lang="en-IN">
                <a:solidFill>
                  <a:srgbClr val="6600CC"/>
                </a:solidFill>
              </a:rPr>
              <a:t>াব্য</a:t>
            </a:r>
            <a:r>
              <a:rPr altLang="en-US" b="1" sz="4000" lang="en-US">
                <a:solidFill>
                  <a:srgbClr val="6600CC"/>
                </a:solidFill>
              </a:rPr>
              <a:t> </a:t>
            </a:r>
            <a:r>
              <a:rPr altLang="en-US" b="1" sz="4000" lang="en-IN">
                <a:solidFill>
                  <a:srgbClr val="6600CC"/>
                </a:solidFill>
              </a:rPr>
              <a:t>উত্তর</a:t>
            </a:r>
            <a:r>
              <a:rPr altLang="en-US" b="1" sz="4000" lang="en-US">
                <a:solidFill>
                  <a:srgbClr val="6600CC"/>
                </a:solidFill>
              </a:rPr>
              <a:t> </a:t>
            </a:r>
            <a:r>
              <a:rPr altLang="en-US" b="1" sz="4000" lang="en-US">
                <a:solidFill>
                  <a:srgbClr val="6600CC"/>
                </a:solidFill>
              </a:rPr>
              <a:t>-</a:t>
            </a:r>
            <a:r>
              <a:rPr altLang="en-US" b="1" sz="4000" lang="en-US">
                <a:solidFill>
                  <a:srgbClr val="6600CC"/>
                </a:solidFill>
              </a:rPr>
              <a:t>-</a:t>
            </a:r>
            <a:endParaRPr sz="4000" lang="en-IN"/>
          </a:p>
          <a:p>
            <a:pPr algn="ctr"/>
            <a:r>
              <a:rPr altLang="en-US" b="1" sz="4000" lang="en-IN">
                <a:solidFill>
                  <a:srgbClr val="BF0000"/>
                </a:solidFill>
              </a:rPr>
              <a:t>প</a:t>
            </a:r>
            <a:r>
              <a:rPr altLang="en-US" b="1" sz="4000" lang="en-IN">
                <a:solidFill>
                  <a:srgbClr val="BF0000"/>
                </a:solidFill>
              </a:rPr>
              <a:t>্র</a:t>
            </a:r>
            <a:r>
              <a:rPr altLang="en-US" b="1" sz="4000" lang="en-IN">
                <a:solidFill>
                  <a:srgbClr val="BF0000"/>
                </a:solidFill>
              </a:rPr>
              <a:t>া</a:t>
            </a:r>
            <a:r>
              <a:rPr altLang="en-US" b="1" sz="4000" lang="en-IN">
                <a:solidFill>
                  <a:srgbClr val="BF0000"/>
                </a:solidFill>
              </a:rPr>
              <a:t>ক</a:t>
            </a:r>
            <a:r>
              <a:rPr altLang="en-US" b="1" sz="4000" lang="en-IN">
                <a:solidFill>
                  <a:srgbClr val="BF0000"/>
                </a:solidFill>
              </a:rPr>
              <a:t>ৃতিক</a:t>
            </a:r>
            <a:r>
              <a:rPr altLang="en-US" b="1" sz="4000" lang="en-US">
                <a:solidFill>
                  <a:srgbClr val="BF0000"/>
                </a:solidFill>
              </a:rPr>
              <a:t> </a:t>
            </a:r>
            <a:r>
              <a:rPr altLang="en-US" b="1" sz="4000" lang="en-IN">
                <a:solidFill>
                  <a:srgbClr val="BF0000"/>
                </a:solidFill>
              </a:rPr>
              <a:t>স</a:t>
            </a:r>
            <a:r>
              <a:rPr altLang="en-US" b="1" sz="4000" lang="en-IN">
                <a:solidFill>
                  <a:srgbClr val="BF0000"/>
                </a:solidFill>
              </a:rPr>
              <a:t>ম</a:t>
            </a:r>
            <a:r>
              <a:rPr altLang="en-US" b="1" sz="4000" lang="en-IN">
                <a:solidFill>
                  <a:srgbClr val="BF0000"/>
                </a:solidFill>
              </a:rPr>
              <a:t>্প</a:t>
            </a:r>
            <a:r>
              <a:rPr altLang="en-US" b="1" sz="4000" lang="en-IN">
                <a:solidFill>
                  <a:srgbClr val="BF0000"/>
                </a:solidFill>
              </a:rPr>
              <a:t>দ</a:t>
            </a:r>
            <a:r>
              <a:rPr altLang="en-US" b="1" sz="4000" lang="en-IN">
                <a:solidFill>
                  <a:srgbClr val="BF0000"/>
                </a:solidFill>
              </a:rPr>
              <a:t>।</a:t>
            </a:r>
            <a:endParaRPr sz="40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/>
          <p:nvPr/>
        </p:nvSpPr>
        <p:spPr>
          <a:xfrm>
            <a:off x="333375" y="230698"/>
            <a:ext cx="8464261" cy="624085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01" name=""/>
          <p:cNvSpPr/>
          <p:nvPr/>
        </p:nvSpPr>
        <p:spPr>
          <a:xfrm rot="21561912">
            <a:off x="1568742" y="1547633"/>
            <a:ext cx="5809057" cy="3700528"/>
          </a:xfrm>
          <a:prstGeom prst="hexagon"/>
          <a:solidFill>
            <a:srgbClr val="FFFFFF"/>
          </a:solidFill>
          <a:ln w="25400">
            <a:solidFill>
              <a:srgbClr val="6600CC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800000"/>
                </a:solidFill>
              </a:rPr>
              <a:t>আ</a:t>
            </a:r>
            <a:r>
              <a:rPr altLang="en-US" b="1" sz="4000" lang="en-IN">
                <a:solidFill>
                  <a:srgbClr val="800000"/>
                </a:solidFill>
              </a:rPr>
              <a:t>জ</a:t>
            </a:r>
            <a:r>
              <a:rPr altLang="en-US" b="1" sz="4000" lang="en-IN">
                <a:solidFill>
                  <a:srgbClr val="800000"/>
                </a:solidFill>
              </a:rPr>
              <a:t>কের</a:t>
            </a:r>
            <a:r>
              <a:rPr altLang="en-US" b="1" sz="4000" lang="en-US">
                <a:solidFill>
                  <a:srgbClr val="800000"/>
                </a:solidFill>
              </a:rPr>
              <a:t> </a:t>
            </a:r>
            <a:r>
              <a:rPr altLang="en-US" b="1" sz="4000" lang="en-IN">
                <a:solidFill>
                  <a:srgbClr val="800000"/>
                </a:solidFill>
              </a:rPr>
              <a:t>পাঠ</a:t>
            </a:r>
            <a:r>
              <a:rPr altLang="en-US" b="1" sz="4000" lang="en-US">
                <a:solidFill>
                  <a:srgbClr val="800000"/>
                </a:solidFill>
              </a:rPr>
              <a:t> </a:t>
            </a:r>
            <a:r>
              <a:rPr altLang="en-US" b="1" sz="4000" lang="en-US">
                <a:solidFill>
                  <a:srgbClr val="800000"/>
                </a:solidFill>
              </a:rPr>
              <a:t>-</a:t>
            </a:r>
            <a:r>
              <a:rPr altLang="en-US" b="1" sz="4000" lang="en-US">
                <a:solidFill>
                  <a:srgbClr val="800000"/>
                </a:solidFill>
              </a:rPr>
              <a:t>-</a:t>
            </a:r>
            <a:endParaRPr sz="4000" lang="en-IN"/>
          </a:p>
          <a:p>
            <a:pPr algn="ctr"/>
            <a:r>
              <a:rPr altLang="en-US" b="1" sz="4000" lang="en-IN">
                <a:solidFill>
                  <a:srgbClr val="0000FF"/>
                </a:solidFill>
              </a:rPr>
              <a:t>প</a:t>
            </a:r>
            <a:r>
              <a:rPr altLang="en-US" b="1" sz="4000" lang="en-IN">
                <a:solidFill>
                  <a:srgbClr val="0000FF"/>
                </a:solidFill>
              </a:rPr>
              <a:t>্র</a:t>
            </a:r>
            <a:r>
              <a:rPr altLang="en-US" b="1" sz="4000" lang="en-IN">
                <a:solidFill>
                  <a:srgbClr val="0000FF"/>
                </a:solidFill>
              </a:rPr>
              <a:t>া</a:t>
            </a:r>
            <a:r>
              <a:rPr altLang="en-US" b="1" sz="4000" lang="en-IN">
                <a:solidFill>
                  <a:srgbClr val="0000FF"/>
                </a:solidFill>
              </a:rPr>
              <a:t>ক</a:t>
            </a:r>
            <a:r>
              <a:rPr altLang="en-US" b="1" sz="4000" lang="en-IN">
                <a:solidFill>
                  <a:srgbClr val="0000FF"/>
                </a:solidFill>
              </a:rPr>
              <a:t>ৃতিক</a:t>
            </a:r>
            <a:r>
              <a:rPr altLang="en-US" b="1" sz="4000" lang="en-US">
                <a:solidFill>
                  <a:srgbClr val="0000FF"/>
                </a:solidFill>
              </a:rPr>
              <a:t> </a:t>
            </a:r>
            <a:r>
              <a:rPr altLang="en-US" b="1" sz="4000" lang="en-IN">
                <a:solidFill>
                  <a:srgbClr val="0000FF"/>
                </a:solidFill>
              </a:rPr>
              <a:t>স</a:t>
            </a:r>
            <a:r>
              <a:rPr altLang="en-US" b="1" sz="4000" lang="en-IN">
                <a:solidFill>
                  <a:srgbClr val="0000FF"/>
                </a:solidFill>
              </a:rPr>
              <a:t>ম</a:t>
            </a:r>
            <a:r>
              <a:rPr altLang="en-US" b="1" sz="4000" lang="en-IN">
                <a:solidFill>
                  <a:srgbClr val="0000FF"/>
                </a:solidFill>
              </a:rPr>
              <a:t>্প</a:t>
            </a:r>
            <a:r>
              <a:rPr altLang="en-US" b="1" sz="4000" lang="en-IN">
                <a:solidFill>
                  <a:srgbClr val="0000FF"/>
                </a:solidFill>
              </a:rPr>
              <a:t>দ</a:t>
            </a:r>
            <a:r>
              <a:rPr altLang="en-US" b="1" sz="4000" lang="en-IN">
                <a:solidFill>
                  <a:srgbClr val="0000FF"/>
                </a:solidFill>
              </a:rPr>
              <a:t>।</a:t>
            </a:r>
            <a:endParaRPr sz="40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 dir="l" isContent="0" isInverted="0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/>
        </p:nvSpPr>
        <p:spPr>
          <a:xfrm>
            <a:off x="424295" y="308573"/>
            <a:ext cx="8347364" cy="6305749"/>
          </a:xfrm>
          <a:prstGeom prst="rect"/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anchor="ctr"/>
          <a:p>
            <a:pPr algn="ctr"/>
            <a:endParaRPr lang="en-IN"/>
          </a:p>
          <a:p>
            <a:pPr algn="ctr"/>
            <a:endParaRPr lang="en-IN"/>
          </a:p>
          <a:p>
            <a:pPr algn="ctr"/>
            <a:r>
              <a:rPr altLang="en-US" b="1" sz="3600" lang="en-IN">
                <a:solidFill>
                  <a:srgbClr val="F46D43"/>
                </a:solidFill>
              </a:rPr>
              <a:t>আ</a:t>
            </a:r>
            <a:r>
              <a:rPr altLang="en-US" b="1" sz="3600" lang="en-IN">
                <a:solidFill>
                  <a:srgbClr val="F46D43"/>
                </a:solidFill>
              </a:rPr>
              <a:t>জ</a:t>
            </a:r>
            <a:r>
              <a:rPr altLang="en-US" b="1" sz="3600" lang="en-IN">
                <a:solidFill>
                  <a:srgbClr val="F46D43"/>
                </a:solidFill>
              </a:rPr>
              <a:t>ক</a:t>
            </a:r>
            <a:r>
              <a:rPr altLang="en-US" b="1" sz="3600" lang="en-IN">
                <a:solidFill>
                  <a:srgbClr val="F46D43"/>
                </a:solidFill>
              </a:rPr>
              <a:t>ের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পাঠ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অধ্যয়নে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শিক্ষার্থীরা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য</a:t>
            </a:r>
            <a:r>
              <a:rPr altLang="en-US" b="1" sz="3600" lang="en-IN">
                <a:solidFill>
                  <a:srgbClr val="F46D43"/>
                </a:solidFill>
              </a:rPr>
              <a:t>া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ক</a:t>
            </a:r>
            <a:r>
              <a:rPr altLang="en-US" b="1" sz="3600" lang="en-IN">
                <a:solidFill>
                  <a:srgbClr val="F46D43"/>
                </a:solidFill>
              </a:rPr>
              <a:t>র</a:t>
            </a:r>
            <a:r>
              <a:rPr altLang="en-US" b="1" sz="3600" lang="en-IN">
                <a:solidFill>
                  <a:srgbClr val="F46D43"/>
                </a:solidFill>
              </a:rPr>
              <a:t>তে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স</a:t>
            </a:r>
            <a:r>
              <a:rPr altLang="en-US" b="1" sz="3600" lang="en-IN">
                <a:solidFill>
                  <a:srgbClr val="F46D43"/>
                </a:solidFill>
              </a:rPr>
              <a:t>মর্থ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IN">
                <a:solidFill>
                  <a:srgbClr val="F46D43"/>
                </a:solidFill>
              </a:rPr>
              <a:t>হবে</a:t>
            </a:r>
            <a:r>
              <a:rPr altLang="en-US" b="1" sz="3600" lang="en-US">
                <a:solidFill>
                  <a:srgbClr val="F46D43"/>
                </a:solidFill>
              </a:rPr>
              <a:t> </a:t>
            </a:r>
            <a:r>
              <a:rPr altLang="en-US" b="1" sz="3600" lang="en-US">
                <a:solidFill>
                  <a:srgbClr val="F46D43"/>
                </a:solidFill>
              </a:rPr>
              <a:t>-</a:t>
            </a:r>
            <a:r>
              <a:rPr altLang="en-US" b="1" sz="3600" lang="en-US">
                <a:solidFill>
                  <a:srgbClr val="F46D43"/>
                </a:solidFill>
              </a:rPr>
              <a:t>-</a:t>
            </a:r>
            <a:endParaRPr lang="en-IN"/>
          </a:p>
          <a:p>
            <a:pPr algn="ctr"/>
            <a:r>
              <a:rPr altLang="en-US" b="1" sz="3600" lang="en-IN"/>
              <a:t>১</a:t>
            </a:r>
            <a:r>
              <a:rPr altLang="en-US" b="1" sz="3600" lang="en-IN"/>
              <a:t>।</a:t>
            </a:r>
            <a:r>
              <a:rPr altLang="en-US" b="1" sz="3600" lang="en-US"/>
              <a:t> </a:t>
            </a:r>
            <a:r>
              <a:rPr altLang="en-US" b="1" sz="3600" lang="en-IN"/>
              <a:t>বাং</a:t>
            </a:r>
            <a:r>
              <a:rPr altLang="en-US" b="1" sz="3600" lang="en-IN"/>
              <a:t>লাদেশের</a:t>
            </a:r>
            <a:r>
              <a:rPr altLang="en-US" b="1" sz="3600" lang="en-US"/>
              <a:t> </a:t>
            </a:r>
            <a:r>
              <a:rPr altLang="en-US" b="1" sz="3600" lang="en-IN"/>
              <a:t>প্রাকৃ</a:t>
            </a:r>
            <a:r>
              <a:rPr altLang="en-US" b="1" sz="3600" lang="en-IN"/>
              <a:t>তিক</a:t>
            </a:r>
            <a:r>
              <a:rPr altLang="en-US" b="1" sz="3600" lang="en-US"/>
              <a:t> </a:t>
            </a:r>
            <a:r>
              <a:rPr altLang="en-US" b="1" sz="3600" lang="en-IN"/>
              <a:t>স</a:t>
            </a:r>
            <a:r>
              <a:rPr altLang="en-US" b="1" sz="3600" lang="en-IN"/>
              <a:t>ম</a:t>
            </a:r>
            <a:r>
              <a:rPr altLang="en-US" b="1" sz="3600" lang="en-IN"/>
              <a:t>্প</a:t>
            </a:r>
            <a:r>
              <a:rPr altLang="en-US" b="1" sz="3600" lang="en-IN"/>
              <a:t>দ</a:t>
            </a:r>
            <a:r>
              <a:rPr altLang="en-US" b="1" sz="3600" lang="en-IN"/>
              <a:t>ের</a:t>
            </a:r>
            <a:r>
              <a:rPr altLang="en-US" b="1" sz="3600" lang="en-US"/>
              <a:t> </a:t>
            </a:r>
            <a:r>
              <a:rPr altLang="en-US" b="1" sz="3600" lang="en-IN"/>
              <a:t>ধ</a:t>
            </a:r>
            <a:r>
              <a:rPr altLang="en-US" b="1" sz="3600" lang="en-IN"/>
              <a:t>া</a:t>
            </a:r>
            <a:r>
              <a:rPr altLang="en-US" b="1" sz="3600" lang="en-IN"/>
              <a:t>রণা</a:t>
            </a:r>
            <a:r>
              <a:rPr altLang="en-US" b="1" sz="3600" lang="en-US"/>
              <a:t> </a:t>
            </a:r>
            <a:r>
              <a:rPr altLang="en-US" b="1" sz="3600" lang="en-IN"/>
              <a:t>ব</a:t>
            </a:r>
            <a:r>
              <a:rPr altLang="en-US" b="1" sz="3600" lang="en-IN"/>
              <a:t>্য</a:t>
            </a:r>
            <a:r>
              <a:rPr altLang="en-US" b="1" sz="3600" lang="en-IN"/>
              <a:t>খ্যা</a:t>
            </a:r>
            <a:r>
              <a:rPr altLang="en-US" b="1" sz="3600" lang="en-US"/>
              <a:t> </a:t>
            </a:r>
            <a:r>
              <a:rPr altLang="en-US" b="1" sz="3600" lang="en-IN"/>
              <a:t>ক</a:t>
            </a:r>
            <a:r>
              <a:rPr altLang="en-US" b="1" sz="3600" lang="en-IN"/>
              <a:t>র</a:t>
            </a:r>
            <a:r>
              <a:rPr altLang="en-US" b="1" sz="3600" lang="en-IN"/>
              <a:t>তে</a:t>
            </a:r>
            <a:r>
              <a:rPr altLang="en-US" b="1" sz="3600" lang="en-US"/>
              <a:t> </a:t>
            </a:r>
            <a:r>
              <a:rPr altLang="en-US" b="1" sz="3600" lang="en-IN"/>
              <a:t>প</a:t>
            </a:r>
            <a:r>
              <a:rPr altLang="en-US" b="1" sz="3600" lang="en-IN"/>
              <a:t>া</a:t>
            </a:r>
            <a:r>
              <a:rPr altLang="en-US" b="1" sz="3600" lang="en-IN"/>
              <a:t>র</a:t>
            </a:r>
            <a:r>
              <a:rPr altLang="en-US" b="1" sz="3600" lang="en-IN"/>
              <a:t>বে</a:t>
            </a:r>
            <a:r>
              <a:rPr altLang="en-US" b="1" sz="3600" lang="en-US"/>
              <a:t> </a:t>
            </a:r>
            <a:r>
              <a:rPr altLang="en-US" b="1" sz="3600" lang="en-US"/>
              <a:t>;</a:t>
            </a:r>
            <a:endParaRPr lang="en-IN"/>
          </a:p>
          <a:p>
            <a:pPr algn="ctr"/>
            <a:r>
              <a:rPr altLang="en-US" b="1" sz="3600" lang="en-IN"/>
              <a:t>২</a:t>
            </a:r>
            <a:r>
              <a:rPr altLang="en-US" b="1" sz="3600" lang="en-IN"/>
              <a:t>।</a:t>
            </a:r>
            <a:r>
              <a:rPr altLang="en-US" b="1" sz="3600" lang="en-US"/>
              <a:t> </a:t>
            </a:r>
            <a:r>
              <a:rPr altLang="en-US" b="1" sz="3600" lang="en-IN"/>
              <a:t>বাং</a:t>
            </a:r>
            <a:r>
              <a:rPr altLang="en-US" b="1" sz="3600" lang="en-IN"/>
              <a:t>লাদেশে</a:t>
            </a:r>
            <a:r>
              <a:rPr altLang="en-US" b="1" sz="3600" lang="en-US"/>
              <a:t> </a:t>
            </a:r>
            <a:r>
              <a:rPr altLang="en-US" b="1" sz="3600" lang="en-IN"/>
              <a:t>প</a:t>
            </a:r>
            <a:r>
              <a:rPr altLang="en-US" b="1" sz="3600" lang="en-IN"/>
              <a:t>্র</a:t>
            </a:r>
            <a:r>
              <a:rPr altLang="en-US" b="1" sz="3600" lang="en-IN"/>
              <a:t>া</a:t>
            </a:r>
            <a:r>
              <a:rPr altLang="en-US" b="1" sz="3600" lang="en-IN"/>
              <a:t>প</a:t>
            </a:r>
            <a:r>
              <a:rPr altLang="en-US" b="1" sz="3600" lang="en-IN"/>
              <a:t>্ত</a:t>
            </a:r>
            <a:r>
              <a:rPr altLang="en-US" b="1" sz="3600" lang="en-US"/>
              <a:t> </a:t>
            </a:r>
            <a:r>
              <a:rPr altLang="en-US" b="1" sz="3600" lang="en-IN"/>
              <a:t>প</a:t>
            </a:r>
            <a:r>
              <a:rPr altLang="en-US" b="1" sz="3600" lang="en-IN"/>
              <a:t>্র</a:t>
            </a:r>
            <a:r>
              <a:rPr altLang="en-US" b="1" sz="3600" lang="en-IN"/>
              <a:t>া</a:t>
            </a:r>
            <a:r>
              <a:rPr altLang="en-US" b="1" sz="3600" lang="en-IN"/>
              <a:t>ক</a:t>
            </a:r>
            <a:r>
              <a:rPr altLang="en-US" b="1" sz="3600" lang="en-IN"/>
              <a:t>ৃতিক</a:t>
            </a:r>
            <a:r>
              <a:rPr altLang="en-US" b="1" sz="3600" lang="en-US"/>
              <a:t> </a:t>
            </a:r>
            <a:r>
              <a:rPr altLang="en-US" b="1" sz="3600" lang="en-IN"/>
              <a:t>স</a:t>
            </a:r>
            <a:r>
              <a:rPr altLang="en-US" b="1" sz="3600" lang="en-IN"/>
              <a:t>ম</a:t>
            </a:r>
            <a:r>
              <a:rPr altLang="en-US" b="1" sz="3600" lang="en-IN"/>
              <a:t>্পদ</a:t>
            </a:r>
            <a:r>
              <a:rPr altLang="en-US" b="1" sz="3600" lang="en-IN"/>
              <a:t>গ</a:t>
            </a:r>
            <a:r>
              <a:rPr altLang="en-US" b="1" sz="3600" lang="en-IN"/>
              <a:t>ু</a:t>
            </a:r>
            <a:r>
              <a:rPr altLang="en-US" b="1" sz="3600" lang="en-IN"/>
              <a:t>লো</a:t>
            </a:r>
            <a:r>
              <a:rPr altLang="en-US" b="1" sz="3600" lang="en-IN"/>
              <a:t>র</a:t>
            </a:r>
            <a:r>
              <a:rPr altLang="en-US" b="1" sz="3600" lang="en-US"/>
              <a:t> </a:t>
            </a:r>
            <a:r>
              <a:rPr altLang="en-US" b="1" sz="3600" lang="en-IN"/>
              <a:t>বর্ণ</a:t>
            </a:r>
            <a:r>
              <a:rPr altLang="en-US" b="1" sz="3600" lang="en-IN"/>
              <a:t>না</a:t>
            </a:r>
            <a:r>
              <a:rPr altLang="en-US" b="1" sz="3600" lang="en-US"/>
              <a:t> </a:t>
            </a:r>
            <a:r>
              <a:rPr altLang="en-US" b="1" sz="3600" lang="en-IN"/>
              <a:t>দিতে</a:t>
            </a:r>
            <a:r>
              <a:rPr altLang="en-US" b="1" sz="3600" lang="en-US"/>
              <a:t> </a:t>
            </a:r>
            <a:r>
              <a:rPr altLang="en-US" b="1" sz="3600" lang="en-IN"/>
              <a:t>পারবে</a:t>
            </a:r>
            <a:r>
              <a:rPr altLang="en-US" b="1" sz="3600" lang="en-IN"/>
              <a:t>। </a:t>
            </a:r>
            <a:r>
              <a:rPr altLang="en-US" b="1" sz="3600" lang="en-US"/>
              <a:t> </a:t>
            </a:r>
            <a:endParaRPr lang="en-IN"/>
          </a:p>
        </p:txBody>
      </p:sp>
      <p:sp>
        <p:nvSpPr>
          <p:cNvPr id="1048603" name=""/>
          <p:cNvSpPr/>
          <p:nvPr/>
        </p:nvSpPr>
        <p:spPr>
          <a:xfrm>
            <a:off x="2405062" y="477301"/>
            <a:ext cx="4244315" cy="1075179"/>
          </a:xfrm>
          <a:prstGeom prst="ellipse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0000FF"/>
                </a:solidFill>
              </a:rPr>
              <a:t>শিখ</a:t>
            </a:r>
            <a:r>
              <a:rPr altLang="en-US" b="1" sz="4000" lang="en-IN">
                <a:solidFill>
                  <a:srgbClr val="0000FF"/>
                </a:solidFill>
              </a:rPr>
              <a:t>ন</a:t>
            </a:r>
            <a:r>
              <a:rPr altLang="en-US" b="1" sz="4000" lang="en-US">
                <a:solidFill>
                  <a:srgbClr val="0000FF"/>
                </a:solidFill>
              </a:rPr>
              <a:t> </a:t>
            </a:r>
            <a:r>
              <a:rPr altLang="en-US" b="1" sz="4000" lang="en-IN">
                <a:solidFill>
                  <a:srgbClr val="0000FF"/>
                </a:solidFill>
              </a:rPr>
              <a:t>ফ</a:t>
            </a:r>
            <a:r>
              <a:rPr altLang="en-US" b="1" sz="4000" lang="en-IN">
                <a:solidFill>
                  <a:srgbClr val="0000FF"/>
                </a:solidFill>
              </a:rPr>
              <a:t>ল</a:t>
            </a:r>
            <a:r>
              <a:rPr altLang="en-US" b="1" sz="4000" lang="en-US">
                <a:solidFill>
                  <a:srgbClr val="0000FF"/>
                </a:solidFill>
              </a:rPr>
              <a:t>-</a:t>
            </a:r>
            <a:endParaRPr sz="40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/>
          <p:nvPr/>
        </p:nvSpPr>
        <p:spPr>
          <a:xfrm>
            <a:off x="333375" y="256655"/>
            <a:ext cx="8594148" cy="6327029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3200" lang="en-IN">
                <a:solidFill>
                  <a:srgbClr val="6600CC"/>
                </a:solidFill>
              </a:rPr>
              <a:t>প</a:t>
            </a:r>
            <a:r>
              <a:rPr altLang="en-US" b="1" sz="3200" lang="en-IN">
                <a:solidFill>
                  <a:srgbClr val="6600CC"/>
                </a:solidFill>
              </a:rPr>
              <a:t>্র</a:t>
            </a:r>
            <a:r>
              <a:rPr altLang="en-US" b="1" sz="3200" lang="en-IN">
                <a:solidFill>
                  <a:srgbClr val="6600CC"/>
                </a:solidFill>
              </a:rPr>
              <a:t>ক</a:t>
            </a:r>
            <a:r>
              <a:rPr altLang="en-US" b="1" sz="3200" lang="en-IN">
                <a:solidFill>
                  <a:srgbClr val="6600CC"/>
                </a:solidFill>
              </a:rPr>
              <a:t>ৃতি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থ</a:t>
            </a:r>
            <a:r>
              <a:rPr altLang="en-US" b="1" sz="3200" lang="en-IN">
                <a:solidFill>
                  <a:srgbClr val="6600CC"/>
                </a:solidFill>
              </a:rPr>
              <a:t>েকে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প</a:t>
            </a:r>
            <a:r>
              <a:rPr altLang="en-US" b="1" sz="3200" lang="en-IN">
                <a:solidFill>
                  <a:srgbClr val="6600CC"/>
                </a:solidFill>
              </a:rPr>
              <a:t>্র</a:t>
            </a:r>
            <a:r>
              <a:rPr altLang="en-US" b="1" sz="3200" lang="en-IN">
                <a:solidFill>
                  <a:srgbClr val="6600CC"/>
                </a:solidFill>
              </a:rPr>
              <a:t>া</a:t>
            </a:r>
            <a:r>
              <a:rPr altLang="en-US" b="1" sz="3200" lang="en-IN">
                <a:solidFill>
                  <a:srgbClr val="6600CC"/>
                </a:solidFill>
              </a:rPr>
              <a:t>প</a:t>
            </a:r>
            <a:r>
              <a:rPr altLang="en-US" b="1" sz="3200" lang="en-IN">
                <a:solidFill>
                  <a:srgbClr val="6600CC"/>
                </a:solidFill>
              </a:rPr>
              <a:t>্ত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স</a:t>
            </a:r>
            <a:r>
              <a:rPr altLang="en-US" b="1" sz="3200" lang="en-IN">
                <a:solidFill>
                  <a:srgbClr val="6600CC"/>
                </a:solidFill>
              </a:rPr>
              <a:t>ম</a:t>
            </a:r>
            <a:r>
              <a:rPr altLang="en-US" b="1" sz="3200" lang="en-IN">
                <a:solidFill>
                  <a:srgbClr val="6600CC"/>
                </a:solidFill>
              </a:rPr>
              <a:t>্প</a:t>
            </a:r>
            <a:r>
              <a:rPr altLang="en-US" b="1" sz="3200" lang="en-IN">
                <a:solidFill>
                  <a:srgbClr val="6600CC"/>
                </a:solidFill>
              </a:rPr>
              <a:t>দ</a:t>
            </a:r>
            <a:r>
              <a:rPr altLang="en-US" b="1" sz="3200" lang="en-IN">
                <a:solidFill>
                  <a:srgbClr val="6600CC"/>
                </a:solidFill>
              </a:rPr>
              <a:t>ক</a:t>
            </a:r>
            <a:r>
              <a:rPr altLang="en-US" b="1" sz="3200" lang="en-IN">
                <a:solidFill>
                  <a:srgbClr val="6600CC"/>
                </a:solidFill>
              </a:rPr>
              <a:t>ে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প্রাকৃ</a:t>
            </a:r>
            <a:r>
              <a:rPr altLang="en-US" b="1" sz="3200" lang="en-IN">
                <a:solidFill>
                  <a:srgbClr val="6600CC"/>
                </a:solidFill>
              </a:rPr>
              <a:t>তিক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স</a:t>
            </a:r>
            <a:r>
              <a:rPr altLang="en-US" b="1" sz="3200" lang="en-IN">
                <a:solidFill>
                  <a:srgbClr val="6600CC"/>
                </a:solidFill>
              </a:rPr>
              <a:t>ম</a:t>
            </a:r>
            <a:r>
              <a:rPr altLang="en-US" b="1" sz="3200" lang="en-IN">
                <a:solidFill>
                  <a:srgbClr val="6600CC"/>
                </a:solidFill>
              </a:rPr>
              <a:t>্প</a:t>
            </a:r>
            <a:r>
              <a:rPr altLang="en-US" b="1" sz="3200" lang="en-IN">
                <a:solidFill>
                  <a:srgbClr val="6600CC"/>
                </a:solidFill>
              </a:rPr>
              <a:t>দ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ব</a:t>
            </a:r>
            <a:r>
              <a:rPr altLang="en-US" b="1" sz="3200" lang="en-IN">
                <a:solidFill>
                  <a:srgbClr val="6600CC"/>
                </a:solidFill>
              </a:rPr>
              <a:t>লে</a:t>
            </a:r>
            <a:r>
              <a:rPr altLang="en-US" b="1" sz="3200" lang="en-IN">
                <a:solidFill>
                  <a:srgbClr val="6600CC"/>
                </a:solidFill>
              </a:rPr>
              <a:t>। </a:t>
            </a:r>
            <a:r>
              <a:rPr altLang="en-US" b="1" sz="3200" lang="en-IN">
                <a:solidFill>
                  <a:srgbClr val="6600CC"/>
                </a:solidFill>
              </a:rPr>
              <a:t>ম</a:t>
            </a:r>
            <a:r>
              <a:rPr altLang="en-US" b="1" sz="3200" lang="en-IN">
                <a:solidFill>
                  <a:srgbClr val="6600CC"/>
                </a:solidFill>
              </a:rPr>
              <a:t>া</a:t>
            </a:r>
            <a:r>
              <a:rPr altLang="en-US" b="1" sz="3200" lang="en-IN">
                <a:solidFill>
                  <a:srgbClr val="6600CC"/>
                </a:solidFill>
              </a:rPr>
              <a:t>ট</a:t>
            </a:r>
            <a:r>
              <a:rPr altLang="en-US" b="1" sz="3200" lang="en-IN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,</a:t>
            </a:r>
            <a:r>
              <a:rPr altLang="en-US" b="1" sz="3200" lang="en-IN">
                <a:solidFill>
                  <a:srgbClr val="6600CC"/>
                </a:solidFill>
              </a:rPr>
              <a:t>প</a:t>
            </a:r>
            <a:r>
              <a:rPr altLang="en-US" b="1" sz="3200" lang="en-IN">
                <a:solidFill>
                  <a:srgbClr val="6600CC"/>
                </a:solidFill>
              </a:rPr>
              <a:t>া</a:t>
            </a:r>
            <a:r>
              <a:rPr altLang="en-US" b="1" sz="3200" lang="en-IN">
                <a:solidFill>
                  <a:srgbClr val="6600CC"/>
                </a:solidFill>
              </a:rPr>
              <a:t>ন</a:t>
            </a:r>
            <a:r>
              <a:rPr altLang="en-US" b="1" sz="3200" lang="en-IN">
                <a:solidFill>
                  <a:srgbClr val="6600CC"/>
                </a:solidFill>
              </a:rPr>
              <a:t>ি</a:t>
            </a:r>
            <a:r>
              <a:rPr altLang="en-US" b="1" sz="3200" lang="en-US">
                <a:solidFill>
                  <a:srgbClr val="6600CC"/>
                </a:solidFill>
              </a:rPr>
              <a:t>, </a:t>
            </a:r>
            <a:r>
              <a:rPr altLang="en-US" b="1" sz="3200" lang="en-IN">
                <a:solidFill>
                  <a:srgbClr val="6600CC"/>
                </a:solidFill>
              </a:rPr>
              <a:t>ব</a:t>
            </a:r>
            <a:r>
              <a:rPr altLang="en-US" b="1" sz="3200" lang="en-IN">
                <a:solidFill>
                  <a:srgbClr val="6600CC"/>
                </a:solidFill>
              </a:rPr>
              <a:t>ন</a:t>
            </a:r>
            <a:r>
              <a:rPr altLang="en-US" b="1" sz="3200" lang="en-IN">
                <a:solidFill>
                  <a:srgbClr val="6600CC"/>
                </a:solidFill>
              </a:rPr>
              <a:t>ভ</a:t>
            </a:r>
            <a:r>
              <a:rPr altLang="en-US" b="1" sz="3200" lang="en-IN">
                <a:solidFill>
                  <a:srgbClr val="6600CC"/>
                </a:solidFill>
              </a:rPr>
              <a:t>ূমি</a:t>
            </a:r>
            <a:r>
              <a:rPr altLang="en-US" b="1" sz="3200" lang="en-US">
                <a:solidFill>
                  <a:srgbClr val="6600CC"/>
                </a:solidFill>
              </a:rPr>
              <a:t>, </a:t>
            </a:r>
            <a:r>
              <a:rPr altLang="en-US" b="1" sz="3200" lang="en-IN">
                <a:solidFill>
                  <a:srgbClr val="6600CC"/>
                </a:solidFill>
              </a:rPr>
              <a:t>ম</a:t>
            </a:r>
            <a:r>
              <a:rPr altLang="en-US" b="1" sz="3200" lang="en-IN">
                <a:solidFill>
                  <a:srgbClr val="6600CC"/>
                </a:solidFill>
              </a:rPr>
              <a:t>ৎ</a:t>
            </a:r>
            <a:r>
              <a:rPr altLang="en-US" b="1" sz="3200" lang="en-IN">
                <a:solidFill>
                  <a:srgbClr val="6600CC"/>
                </a:solidFill>
              </a:rPr>
              <a:t>স</a:t>
            </a:r>
            <a:r>
              <a:rPr altLang="en-US" b="1" sz="3200" lang="en-US">
                <a:solidFill>
                  <a:srgbClr val="6600CC"/>
                </a:solidFill>
              </a:rPr>
              <a:t>, </a:t>
            </a:r>
            <a:r>
              <a:rPr altLang="en-US" b="1" sz="3200" lang="en-IN">
                <a:solidFill>
                  <a:srgbClr val="6600CC"/>
                </a:solidFill>
              </a:rPr>
              <a:t>খ</a:t>
            </a:r>
            <a:r>
              <a:rPr altLang="en-US" b="1" sz="3200" lang="en-IN">
                <a:solidFill>
                  <a:srgbClr val="6600CC"/>
                </a:solidFill>
              </a:rPr>
              <a:t>ন</a:t>
            </a:r>
            <a:r>
              <a:rPr altLang="en-US" b="1" sz="3200" lang="en-IN">
                <a:solidFill>
                  <a:srgbClr val="6600CC"/>
                </a:solidFill>
              </a:rPr>
              <a:t>ি</a:t>
            </a:r>
            <a:r>
              <a:rPr altLang="en-US" b="1" sz="3200" lang="en-IN">
                <a:solidFill>
                  <a:srgbClr val="6600CC"/>
                </a:solidFill>
              </a:rPr>
              <a:t>জ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ই</a:t>
            </a:r>
            <a:r>
              <a:rPr altLang="en-US" b="1" sz="3200" lang="en-IN">
                <a:solidFill>
                  <a:srgbClr val="6600CC"/>
                </a:solidFill>
              </a:rPr>
              <a:t>ত্যাদি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প</a:t>
            </a:r>
            <a:r>
              <a:rPr altLang="en-US" b="1" sz="3200" lang="en-IN">
                <a:solidFill>
                  <a:srgbClr val="6600CC"/>
                </a:solidFill>
              </a:rPr>
              <a:t>্র</a:t>
            </a:r>
            <a:r>
              <a:rPr altLang="en-US" b="1" sz="3200" lang="en-IN">
                <a:solidFill>
                  <a:srgbClr val="6600CC"/>
                </a:solidFill>
              </a:rPr>
              <a:t>া</a:t>
            </a:r>
            <a:r>
              <a:rPr altLang="en-US" b="1" sz="3200" lang="en-IN">
                <a:solidFill>
                  <a:srgbClr val="6600CC"/>
                </a:solidFill>
              </a:rPr>
              <a:t>ক</a:t>
            </a:r>
            <a:r>
              <a:rPr altLang="en-US" b="1" sz="3200" lang="en-IN">
                <a:solidFill>
                  <a:srgbClr val="6600CC"/>
                </a:solidFill>
              </a:rPr>
              <a:t>ৃতিক</a:t>
            </a:r>
            <a:r>
              <a:rPr altLang="en-US" b="1" sz="3200" lang="en-US">
                <a:solidFill>
                  <a:srgbClr val="6600CC"/>
                </a:solidFill>
              </a:rPr>
              <a:t> </a:t>
            </a:r>
            <a:r>
              <a:rPr altLang="en-US" b="1" sz="3200" lang="en-IN">
                <a:solidFill>
                  <a:srgbClr val="6600CC"/>
                </a:solidFill>
              </a:rPr>
              <a:t>সম্পদ</a:t>
            </a:r>
            <a:r>
              <a:rPr altLang="en-US" b="1" sz="3200" lang="en-IN">
                <a:solidFill>
                  <a:srgbClr val="6600CC"/>
                </a:solidFill>
              </a:rPr>
              <a:t>। </a:t>
            </a:r>
            <a:endParaRPr lang="en-IN"/>
          </a:p>
        </p:txBody>
      </p:sp>
      <p:sp>
        <p:nvSpPr>
          <p:cNvPr id="1048605" name=""/>
          <p:cNvSpPr/>
          <p:nvPr/>
        </p:nvSpPr>
        <p:spPr>
          <a:xfrm>
            <a:off x="1576602" y="464322"/>
            <a:ext cx="6026079" cy="1161796"/>
          </a:xfrm>
          <a:prstGeom prst="ellipse"/>
          <a:solidFill>
            <a:srgbClr val="FFFFFF"/>
          </a:solidFill>
          <a:ln w="25400">
            <a:solidFill>
              <a:srgbClr val="FF6600"/>
            </a:solidFill>
          </a:ln>
        </p:spPr>
        <p:txBody>
          <a:bodyPr anchor="ctr"/>
          <a:p>
            <a:pPr algn="ctr"/>
            <a:r>
              <a:rPr altLang="en-US" b="1" sz="4000" lang="en-IN">
                <a:solidFill>
                  <a:srgbClr val="FF0000"/>
                </a:solidFill>
              </a:rPr>
              <a:t>সং</a:t>
            </a:r>
            <a:r>
              <a:rPr altLang="en-US" b="1" sz="4000" lang="en-IN">
                <a:solidFill>
                  <a:srgbClr val="FF0000"/>
                </a:solidFill>
              </a:rPr>
              <a:t>ক</a:t>
            </a:r>
            <a:r>
              <a:rPr altLang="en-US" b="1" sz="4000" lang="en-IN">
                <a:solidFill>
                  <a:srgbClr val="FF0000"/>
                </a:solidFill>
              </a:rPr>
              <a:t>্ষিপ্ত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IN">
                <a:solidFill>
                  <a:srgbClr val="FF0000"/>
                </a:solidFill>
              </a:rPr>
              <a:t>আলোচনা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-</a:t>
            </a:r>
            <a:endParaRPr sz="4000" lang="en-IN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/>
        </p:nvSpPr>
        <p:spPr>
          <a:xfrm rot="17113">
            <a:off x="485055" y="202168"/>
            <a:ext cx="8338602" cy="6425633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IN"/>
          </a:p>
        </p:txBody>
      </p:sp>
      <p:sp>
        <p:nvSpPr>
          <p:cNvPr id="1048607" name=""/>
          <p:cNvSpPr/>
          <p:nvPr/>
        </p:nvSpPr>
        <p:spPr>
          <a:xfrm>
            <a:off x="2125805" y="334531"/>
            <a:ext cx="4866409" cy="1204970"/>
          </a:xfrm>
          <a:prstGeom prst="ellipse"/>
          <a:solidFill>
            <a:srgbClr val="FFFFFF"/>
          </a:solidFill>
          <a:ln w="25400">
            <a:solidFill>
              <a:srgbClr val="002060"/>
            </a:solidFill>
          </a:ln>
        </p:spPr>
        <p:txBody>
          <a:bodyPr anchor="ctr"/>
          <a:p>
            <a:pPr algn="ctr"/>
            <a:r>
              <a:rPr altLang="en-US" b="1" sz="4000" lang="en-IN"/>
              <a:t>ক</a:t>
            </a:r>
            <a:r>
              <a:rPr altLang="en-US" b="1" sz="4000" lang="en-IN"/>
              <a:t>ি</a:t>
            </a:r>
            <a:r>
              <a:rPr altLang="en-US" b="1" sz="4000" lang="en-IN"/>
              <a:t>ছু</a:t>
            </a:r>
            <a:r>
              <a:rPr altLang="en-US" b="1" sz="4000" lang="en-US"/>
              <a:t> </a:t>
            </a:r>
            <a:r>
              <a:rPr altLang="en-US" b="1" sz="4000" lang="en-IN"/>
              <a:t>ছবি</a:t>
            </a:r>
            <a:r>
              <a:rPr altLang="en-US" b="1" sz="4000" lang="en-US"/>
              <a:t> </a:t>
            </a:r>
            <a:r>
              <a:rPr altLang="en-US" b="1" sz="4000" lang="en-IN"/>
              <a:t>দেখ</a:t>
            </a:r>
            <a:r>
              <a:rPr altLang="en-US" b="1" sz="4000" lang="en-IN"/>
              <a:t>ি</a:t>
            </a:r>
            <a:r>
              <a:rPr altLang="en-US" b="1" sz="4000" lang="en-US"/>
              <a:t>-</a:t>
            </a:r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66594" y="2463409"/>
            <a:ext cx="2387968" cy="3992243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175486" y="2422469"/>
            <a:ext cx="2929170" cy="4095557"/>
          </a:xfrm>
          <a:prstGeom prst="rect"/>
        </p:spPr>
      </p:pic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305709" y="2471135"/>
            <a:ext cx="2284179" cy="400818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M2006C3MII</dc:creator>
  <dcterms:created xsi:type="dcterms:W3CDTF">2015-05-06T09:30:45Z</dcterms:created>
  <dcterms:modified xsi:type="dcterms:W3CDTF">2021-12-28T14:57:44Z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ee406409ceee47f1ae4a630d18bc423a</vt:lpwstr>
  </property>
</Properties>
</file>