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</p:sldMasterIdLst>
  <p:sldIdLst>
    <p:sldId id="258" r:id="rId8"/>
    <p:sldId id="260" r:id="rId9"/>
    <p:sldId id="268" r:id="rId10"/>
    <p:sldId id="264" r:id="rId11"/>
    <p:sldId id="266" r:id="rId12"/>
    <p:sldId id="267" r:id="rId13"/>
    <p:sldId id="274" r:id="rId14"/>
    <p:sldId id="269" r:id="rId15"/>
    <p:sldId id="270" r:id="rId16"/>
    <p:sldId id="271" r:id="rId17"/>
    <p:sldId id="273" r:id="rId18"/>
    <p:sldId id="26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814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41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73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9222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359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446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39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21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0471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86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91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312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0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923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038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07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256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12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799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8506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602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377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630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027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7531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008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13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6124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1171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7055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4593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464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1686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14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969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2137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181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3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30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63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843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544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1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425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995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201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4532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0919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474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704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441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806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6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845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977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706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708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961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784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663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457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57889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477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81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75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81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2226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279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306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4210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4734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9783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224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58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60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5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01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8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B52BD-0FEC-4B94-AD32-BC2B22FB2A2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37BA1-2976-44C7-955C-1E1BCE2DB2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7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0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600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95069-AAA3-4E9C-873A-30BC559BE1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ABBC7-4F19-40F5-9FB3-5CDBE50108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57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389B7-7C2F-42F7-BF42-0DD7E3769A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12/28/2021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7A2F1-0371-49BE-AFD1-B4C1C79257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2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IN" dirty="0" smtClean="0"/>
              <a:t>স্বাগতম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4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Punched Tape 2"/>
          <p:cNvSpPr/>
          <p:nvPr/>
        </p:nvSpPr>
        <p:spPr>
          <a:xfrm>
            <a:off x="1600200" y="533400"/>
            <a:ext cx="5334000" cy="1295400"/>
          </a:xfrm>
          <a:prstGeom prst="flowChartPunchedTap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>
                <a:solidFill>
                  <a:srgbClr val="FFFF00"/>
                </a:solidFill>
              </a:rPr>
              <a:t>মূল্যায়ন</a:t>
            </a:r>
            <a:endParaRPr lang="en-US" sz="4400" b="1">
              <a:solidFill>
                <a:srgbClr val="FFFF00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85800" y="2133600"/>
            <a:ext cx="7924800" cy="4419600"/>
          </a:xfrm>
          <a:prstGeom prst="flowChart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bg2">
                    <a:lumMod val="25000"/>
                  </a:schemeClr>
                </a:solidFill>
              </a:rPr>
              <a:t>১} লোকশিল্প কী  ।</a:t>
            </a:r>
          </a:p>
          <a:p>
            <a:r>
              <a:rPr lang="en-US" sz="2800" b="1" smtClean="0">
                <a:solidFill>
                  <a:schemeClr val="bg2">
                    <a:lumMod val="25000"/>
                  </a:schemeClr>
                </a:solidFill>
              </a:rPr>
              <a:t>২ } খাদিকাপড়ের বৈশিষ্ট কী ।</a:t>
            </a:r>
          </a:p>
          <a:p>
            <a:r>
              <a:rPr lang="en-US" sz="2800" b="1" smtClean="0">
                <a:solidFill>
                  <a:schemeClr val="bg2">
                    <a:lumMod val="25000"/>
                  </a:schemeClr>
                </a:solidFill>
              </a:rPr>
              <a:t>৩} কোন জেলার কাঠের নৌকা বিখ্যাত</a:t>
            </a:r>
          </a:p>
          <a:p>
            <a:r>
              <a:rPr lang="en-US" sz="2800" b="1" smtClean="0">
                <a:solidFill>
                  <a:schemeClr val="bg2">
                    <a:lumMod val="25000"/>
                  </a:schemeClr>
                </a:solidFill>
              </a:rPr>
              <a:t>৪} কুটির শিল্প কী।</a:t>
            </a:r>
            <a:endParaRPr lang="en-US" sz="2800" b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52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266" name="Picture 2" descr="গ্রামের জন্য পারফেক্ট টিনশেড বাড়ির মডেল । আপনার ভাল লাগবে !!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543" y="-1"/>
            <a:ext cx="93363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828800" y="152400"/>
            <a:ext cx="52578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u="sng">
                <a:solidFill>
                  <a:srgbClr val="FFC000"/>
                </a:solidFill>
              </a:rPr>
              <a:t>বাড়ির কাজ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8915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FC48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152400" y="6286500"/>
            <a:ext cx="8763000" cy="57150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/>
              <a:t>আমাদের গ্রামীণ লোকশিল্প বিলুপ্তির কারণ ব্যাখ্যা কর ।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633869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IN" sz="8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ধন্যবাদ</a:t>
            </a:r>
            <a:endParaRPr lang="en-US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410200"/>
          </a:xfrm>
        </p:spPr>
      </p:pic>
    </p:spTree>
    <p:extLst>
      <p:ext uri="{BB962C8B-B14F-4D97-AF65-F5344CB8AC3E}">
        <p14:creationId xmlns:p14="http://schemas.microsoft.com/office/powerpoint/2010/main" val="20114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n-IN" sz="4000" i="1" dirty="0" smtClean="0"/>
              <a:t>পরিচয়</a:t>
            </a:r>
            <a:endParaRPr lang="en-US" sz="4000" i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667000" cy="2374900"/>
          </a:xfrm>
        </p:spPr>
        <p:txBody>
          <a:bodyPr>
            <a:normAutofit lnSpcReduction="10000"/>
          </a:bodyPr>
          <a:lstStyle/>
          <a:p>
            <a:r>
              <a:rPr lang="bn-IN" sz="1800" dirty="0" smtClean="0">
                <a:solidFill>
                  <a:srgbClr val="00CC00"/>
                </a:solidFill>
              </a:rPr>
              <a:t> </a:t>
            </a:r>
          </a:p>
          <a:p>
            <a:r>
              <a:rPr lang="bn-IN" sz="1800" b="1" dirty="0" smtClean="0">
                <a:solidFill>
                  <a:srgbClr val="002060"/>
                </a:solidFill>
              </a:rPr>
              <a:t>মোছাঃ নাহিদা আক্তার</a:t>
            </a:r>
          </a:p>
          <a:p>
            <a:r>
              <a:rPr lang="bn-IN" sz="1800" b="1" dirty="0">
                <a:solidFill>
                  <a:srgbClr val="002060"/>
                </a:solidFill>
              </a:rPr>
              <a:t> </a:t>
            </a:r>
            <a:r>
              <a:rPr lang="bn-IN" sz="1800" b="1" dirty="0" smtClean="0">
                <a:solidFill>
                  <a:srgbClr val="002060"/>
                </a:solidFill>
              </a:rPr>
              <a:t>   সহকারী শিক্ষক(সমাজবিজ্ঞান)</a:t>
            </a:r>
          </a:p>
          <a:p>
            <a:r>
              <a:rPr lang="bn-IN" sz="1800" b="1" dirty="0" smtClean="0">
                <a:solidFill>
                  <a:srgbClr val="002060"/>
                </a:solidFill>
              </a:rPr>
              <a:t>ধলা নামাপাড়া ডাঃ আবুল কাশেম দাখিল মাদ্রাসা ।</a:t>
            </a:r>
          </a:p>
          <a:p>
            <a:r>
              <a:rPr lang="bn-IN" sz="1800" b="1" dirty="0" smtClean="0">
                <a:solidFill>
                  <a:srgbClr val="002060"/>
                </a:solidFill>
              </a:rPr>
              <a:t>ত্রিশাল ,ময়মনসিংহ ।</a:t>
            </a:r>
            <a:endParaRPr lang="en-US" sz="18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26680"/>
            <a:ext cx="4267200" cy="5974119"/>
          </a:xfrm>
        </p:spPr>
      </p:pic>
    </p:spTree>
    <p:extLst>
      <p:ext uri="{BB962C8B-B14F-4D97-AF65-F5344CB8AC3E}">
        <p14:creationId xmlns:p14="http://schemas.microsoft.com/office/powerpoint/2010/main" val="9971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7489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2400" y="533400"/>
            <a:ext cx="30480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34265" y="3222523"/>
            <a:ext cx="3200400" cy="2438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943600" y="4431891"/>
            <a:ext cx="2971800" cy="2197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572000" y="457200"/>
            <a:ext cx="3505200" cy="9906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u="sng" smtClean="0">
                <a:solidFill>
                  <a:srgbClr val="FF0000"/>
                </a:solidFill>
              </a:rPr>
              <a:t>চল কিছু ছবি দেখি</a:t>
            </a:r>
            <a:endParaRPr lang="en-US" b="1" i="1" u="sng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22" y="533400"/>
            <a:ext cx="305417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65" y="3215813"/>
            <a:ext cx="3200400" cy="244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710" y="4431890"/>
            <a:ext cx="2999760" cy="219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519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2060"/>
                </a:solidFill>
              </a:rPr>
              <a:t>আমাদের লোকশিল্প</a:t>
            </a:r>
          </a:p>
        </p:txBody>
      </p:sp>
      <p:sp>
        <p:nvSpPr>
          <p:cNvPr id="3" name="Oval 2"/>
          <p:cNvSpPr/>
          <p:nvPr/>
        </p:nvSpPr>
        <p:spPr>
          <a:xfrm>
            <a:off x="5943600" y="4876800"/>
            <a:ext cx="2438400" cy="14478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prstClr val="white"/>
                </a:solidFill>
              </a:rPr>
              <a:t>২য়</a:t>
            </a:r>
          </a:p>
          <a:p>
            <a:pPr algn="ctr"/>
            <a:r>
              <a:rPr lang="en-US" sz="3600" b="1" smtClean="0">
                <a:solidFill>
                  <a:prstClr val="white"/>
                </a:solidFill>
              </a:rPr>
              <a:t>অংশ</a:t>
            </a:r>
            <a:endParaRPr lang="en-US" sz="3600" b="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458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66219" y="1447800"/>
            <a:ext cx="3962400" cy="381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5633884"/>
            <a:ext cx="368218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ঢাকা আর্ট ইনস্টিটিউটে অধ্যাপনা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629400" y="2667000"/>
            <a:ext cx="2362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মৃত্যুঃ১৯৮৮ খ্রিঃ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47452" y="216310"/>
            <a:ext cx="4267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কামরুল হাসান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6800" y="5633884"/>
            <a:ext cx="3886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বাংলাদেশের শিল্প আন্দোলন ও আমার কথা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2345" y="2667000"/>
            <a:ext cx="2362200" cy="9144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</a:rPr>
              <a:t>জন্মঃ১৯২১খ্রিঃ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220" y="1447800"/>
            <a:ext cx="3962399" cy="3810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42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2964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1143000"/>
            <a:ext cx="3581400" cy="152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prstClr val="white"/>
                </a:solidFill>
              </a:rPr>
              <a:t>এই পাঠ শেষে যা অর্জন করবে </a:t>
            </a:r>
          </a:p>
        </p:txBody>
      </p:sp>
      <p:sp>
        <p:nvSpPr>
          <p:cNvPr id="4" name="Rectangle 3"/>
          <p:cNvSpPr/>
          <p:nvPr/>
        </p:nvSpPr>
        <p:spPr>
          <a:xfrm>
            <a:off x="921774" y="3581400"/>
            <a:ext cx="6858000" cy="2057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prstClr val="white"/>
                </a:solidFill>
              </a:rPr>
              <a:t>লোকশিল্প সম্পর্কে জ্ঞান লাভ করবে ।</a:t>
            </a:r>
          </a:p>
        </p:txBody>
      </p:sp>
    </p:spTree>
    <p:extLst>
      <p:ext uri="{BB962C8B-B14F-4D97-AF65-F5344CB8AC3E}">
        <p14:creationId xmlns:p14="http://schemas.microsoft.com/office/powerpoint/2010/main" val="2306153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0" y="0"/>
            <a:ext cx="9144000" cy="6858000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Preparation 3"/>
          <p:cNvSpPr/>
          <p:nvPr/>
        </p:nvSpPr>
        <p:spPr>
          <a:xfrm>
            <a:off x="3276600" y="1578080"/>
            <a:ext cx="2590800" cy="609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নিবিড়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6" name="Flowchart: Preparation 5"/>
          <p:cNvSpPr/>
          <p:nvPr/>
        </p:nvSpPr>
        <p:spPr>
          <a:xfrm>
            <a:off x="3276600" y="2507225"/>
            <a:ext cx="2590800" cy="609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অপ্রতুল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9" name="Flowchart: Preparation 8"/>
          <p:cNvSpPr/>
          <p:nvPr/>
        </p:nvSpPr>
        <p:spPr>
          <a:xfrm>
            <a:off x="3217606" y="3401961"/>
            <a:ext cx="2590800" cy="609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দক্ষতা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0" name="Flowchart: Preparation 9"/>
          <p:cNvSpPr/>
          <p:nvPr/>
        </p:nvSpPr>
        <p:spPr>
          <a:xfrm>
            <a:off x="3217606" y="4262284"/>
            <a:ext cx="2590800" cy="609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জীবিনকথা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1" name="Flowchart: Preparation 10"/>
          <p:cNvSpPr/>
          <p:nvPr/>
        </p:nvSpPr>
        <p:spPr>
          <a:xfrm>
            <a:off x="3129116" y="5105400"/>
            <a:ext cx="2590800" cy="609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টেকসই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3129116" y="6019799"/>
            <a:ext cx="2590800" cy="609600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rgbClr val="C00000"/>
                </a:solidFill>
              </a:rPr>
              <a:t>সংরক্ষণ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 rot="19006003">
            <a:off x="-212099" y="1546381"/>
            <a:ext cx="4038600" cy="902110"/>
          </a:xfrm>
          <a:prstGeom prst="flowChartAlternateProcess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smtClean="0"/>
              <a:t>শব্দের অর্থ জানি</a:t>
            </a:r>
            <a:endParaRPr lang="en-US" sz="2800" b="1" i="1"/>
          </a:p>
        </p:txBody>
      </p:sp>
      <p:sp>
        <p:nvSpPr>
          <p:cNvPr id="14" name="Flowchart: Card 13"/>
          <p:cNvSpPr/>
          <p:nvPr/>
        </p:nvSpPr>
        <p:spPr>
          <a:xfrm>
            <a:off x="6142703" y="1499423"/>
            <a:ext cx="2590800" cy="766915"/>
          </a:xfrm>
          <a:prstGeom prst="flowChartPunchedCar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2">
                    <a:lumMod val="25000"/>
                  </a:schemeClr>
                </a:solidFill>
              </a:rPr>
              <a:t>ঘনিষ্ট</a:t>
            </a:r>
            <a:endParaRPr lang="en-US" sz="24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Flowchart: Card 14"/>
          <p:cNvSpPr/>
          <p:nvPr/>
        </p:nvSpPr>
        <p:spPr>
          <a:xfrm>
            <a:off x="6127955" y="2369575"/>
            <a:ext cx="2590800" cy="766915"/>
          </a:xfrm>
          <a:prstGeom prst="flowChartPunchedCar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2">
                    <a:lumMod val="25000"/>
                  </a:schemeClr>
                </a:solidFill>
              </a:rPr>
              <a:t>যথেষ্ট নয়</a:t>
            </a:r>
            <a:endParaRPr lang="en-US" sz="24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Flowchart: Card 15"/>
          <p:cNvSpPr/>
          <p:nvPr/>
        </p:nvSpPr>
        <p:spPr>
          <a:xfrm>
            <a:off x="6127955" y="3271685"/>
            <a:ext cx="2590800" cy="766915"/>
          </a:xfrm>
          <a:prstGeom prst="flowChartPunchedCar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2">
                    <a:lumMod val="25000"/>
                  </a:schemeClr>
                </a:solidFill>
              </a:rPr>
              <a:t>কুশলতা</a:t>
            </a:r>
            <a:endParaRPr lang="en-US" sz="24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Flowchart: Card 16"/>
          <p:cNvSpPr/>
          <p:nvPr/>
        </p:nvSpPr>
        <p:spPr>
          <a:xfrm>
            <a:off x="6127955" y="4183626"/>
            <a:ext cx="2590800" cy="766915"/>
          </a:xfrm>
          <a:prstGeom prst="flowChartPunchedCar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2">
                    <a:lumMod val="25000"/>
                  </a:schemeClr>
                </a:solidFill>
              </a:rPr>
              <a:t>জীবনের কাহিনী</a:t>
            </a:r>
            <a:endParaRPr 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Flowchart: Card 17"/>
          <p:cNvSpPr/>
          <p:nvPr/>
        </p:nvSpPr>
        <p:spPr>
          <a:xfrm>
            <a:off x="6103374" y="5105400"/>
            <a:ext cx="2590800" cy="766915"/>
          </a:xfrm>
          <a:prstGeom prst="flowChartPunchedCar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solidFill>
                  <a:schemeClr val="bg2">
                    <a:lumMod val="25000"/>
                  </a:schemeClr>
                </a:solidFill>
              </a:rPr>
              <a:t>মজবুত</a:t>
            </a:r>
            <a:endParaRPr lang="en-US" sz="2400" b="1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9" name="Flowchart: Card 18"/>
          <p:cNvSpPr/>
          <p:nvPr/>
        </p:nvSpPr>
        <p:spPr>
          <a:xfrm>
            <a:off x="6096000" y="5941142"/>
            <a:ext cx="2590800" cy="766915"/>
          </a:xfrm>
          <a:prstGeom prst="flowChartPunchedCard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bg2">
                    <a:lumMod val="25000"/>
                  </a:schemeClr>
                </a:solidFill>
              </a:rPr>
              <a:t>বিশেষভাবে রক্ষা</a:t>
            </a:r>
            <a:endParaRPr lang="en-US" sz="2000" b="1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208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81000" y="304800"/>
            <a:ext cx="8229600" cy="990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গতক্লাসে আমরা লোকশিল্পের উল্লেখযোগ্য শিল্প নিয়ে আলোচনা করেছিলাম ।আজ বাকি অংশ নিয়ে আলোচনা করবো ।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323" y="1661038"/>
            <a:ext cx="2895600" cy="1308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সিকা ,হাতপাখা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4200" y="1439198"/>
            <a:ext cx="2895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124200" y="3263081"/>
            <a:ext cx="2895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24200" y="5105400"/>
            <a:ext cx="2895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93542" y="1387960"/>
            <a:ext cx="2895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96000" y="3204701"/>
            <a:ext cx="2895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0" y="5105400"/>
            <a:ext cx="2895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865" y="3426542"/>
            <a:ext cx="2895600" cy="1308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সোলাশিল্প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078" y="5251040"/>
            <a:ext cx="2895600" cy="13089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কাপড়ের পুতুল</a:t>
            </a:r>
            <a:endParaRPr lang="en-US" b="1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450720"/>
            <a:ext cx="2895600" cy="174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41838"/>
            <a:ext cx="2893142" cy="189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63081"/>
            <a:ext cx="2895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69392"/>
            <a:ext cx="2893142" cy="178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105400"/>
            <a:ext cx="2971800" cy="168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542" y="5076824"/>
            <a:ext cx="2898058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157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676400" y="1295400"/>
            <a:ext cx="5791200" cy="12954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</a:rPr>
              <a:t>দলিয় কাজ</a:t>
            </a:r>
            <a:endParaRPr lang="en-US" sz="3600" b="1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4191000"/>
            <a:ext cx="6477000" cy="1447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নকশিকাঁথায় কীভাবে জীবন কথা রুপায়িত হয় লিখ  ।</a:t>
            </a:r>
            <a:endParaRPr lang="en-US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3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143</Words>
  <Application>Microsoft Office PowerPoint</Application>
  <PresentationFormat>On-screen Show (4:3)</PresentationFormat>
  <Paragraphs>45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1_Office Theme</vt:lpstr>
      <vt:lpstr>Office Theme</vt:lpstr>
      <vt:lpstr>2_Office Theme</vt:lpstr>
      <vt:lpstr>3_Office Theme</vt:lpstr>
      <vt:lpstr>4_Office Theme</vt:lpstr>
      <vt:lpstr>5_Office Theme</vt:lpstr>
      <vt:lpstr>6_Office Theme</vt:lpstr>
      <vt:lpstr>স্বাগতম</vt:lpstr>
      <vt:lpstr>পরিচয়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R.J COMPUTER</dc:creator>
  <cp:lastModifiedBy>R.J COMPUTER</cp:lastModifiedBy>
  <cp:revision>25</cp:revision>
  <dcterms:created xsi:type="dcterms:W3CDTF">2021-11-14T10:28:35Z</dcterms:created>
  <dcterms:modified xsi:type="dcterms:W3CDTF">2021-12-28T14:58:14Z</dcterms:modified>
</cp:coreProperties>
</file>