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5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8" r:id="rId29"/>
    <p:sldId id="287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460" autoAdjust="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3577-ED07-4C08-9933-EC76703E8CC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4E77-8D3D-4C33-9274-53F571ED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ABF8-D270-4C45-8D61-B5AE4DCFD9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4E77-8D3D-4C33-9274-53F571ED7E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সবাইকে </a:t>
            </a:r>
            <a:r>
              <a:rPr lang="bn-BD" baseline="0" dirty="0" smtClean="0"/>
              <a:t>ধন্যবাদ জানিয়ে পাঠ শেষ করতে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DAEE9-7A60-4F76-B67F-CD01DFAE4A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সবাইকে</a:t>
            </a:r>
            <a:r>
              <a:rPr lang="bn-IN" sz="4400" dirty="0" smtClean="0">
                <a:solidFill>
                  <a:srgbClr val="FF219A"/>
                </a:solidFill>
                <a:latin typeface="SutonnyMJ" pitchFamily="2" charset="0"/>
                <a:cs typeface="SutonnyMJ" pitchFamily="2" charset="0"/>
              </a:rPr>
              <a:t> স্বাগতম</a:t>
            </a:r>
            <a:r>
              <a:rPr lang="en-US" sz="4400" dirty="0" smtClean="0">
                <a:solidFill>
                  <a:srgbClr val="FF219A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lang="en-US" sz="4400" dirty="0">
              <a:solidFill>
                <a:srgbClr val="FF219A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978"/>
            <a:ext cx="9144000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88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6396" cy="6858000"/>
          </a:xfrm>
        </p:spPr>
      </p:pic>
    </p:spTree>
    <p:extLst>
      <p:ext uri="{BB962C8B-B14F-4D97-AF65-F5344CB8AC3E}">
        <p14:creationId xmlns:p14="http://schemas.microsoft.com/office/powerpoint/2010/main" val="7108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4038600"/>
            <a:ext cx="90539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" y="76200"/>
            <a:ext cx="582497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"/>
            <a:ext cx="33528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2400"/>
            <a:ext cx="296091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23" y="152400"/>
            <a:ext cx="600297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828800"/>
            <a:ext cx="88045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133600"/>
            <a:ext cx="913014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8991600" cy="165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676400"/>
            <a:ext cx="79248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6" y="1835727"/>
            <a:ext cx="5120662" cy="5022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121">
            <a:off x="1875226" y="4589652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94" y="0"/>
            <a:ext cx="9180394" cy="899110"/>
          </a:xfrm>
          <a:prstGeom prst="rect">
            <a:avLst/>
          </a:prstGeom>
        </p:spPr>
      </p:pic>
      <p:pic>
        <p:nvPicPr>
          <p:cNvPr id="2050" name="Picture 2" descr="Medina, Saudi Arabia - April Stock Footage Video (100% Royalty-free)  1013870675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5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060"/>
            <a:ext cx="9144001" cy="947738"/>
          </a:xfrm>
          <a:prstGeom prst="rect">
            <a:avLst/>
          </a:prstGeom>
        </p:spPr>
      </p:pic>
      <p:pic>
        <p:nvPicPr>
          <p:cNvPr id="2050" name="Picture 2" descr="শবে বরাতের রাতে মসজিদে মুসল্লিদের ঢ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989819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8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4"/>
            <a:ext cx="9144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41767" y="3410154"/>
            <a:ext cx="6719458" cy="515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5400000">
            <a:off x="2429846" y="3314268"/>
            <a:ext cx="3947898" cy="146337"/>
            <a:chOff x="186002" y="5771382"/>
            <a:chExt cx="4303600" cy="236560"/>
          </a:xfrm>
        </p:grpSpPr>
        <p:sp>
          <p:nvSpPr>
            <p:cNvPr id="8" name="Flowchart: Predefined Process 7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10"/>
          <p:cNvSpPr txBox="1">
            <a:spLocks/>
          </p:cNvSpPr>
          <p:nvPr/>
        </p:nvSpPr>
        <p:spPr>
          <a:xfrm>
            <a:off x="1282497" y="538718"/>
            <a:ext cx="1996782" cy="462188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828800"/>
            <a:ext cx="3571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‡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gv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kdx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gvngy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`</a:t>
            </a:r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সহকার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ী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শিক্ষক </a:t>
            </a:r>
            <a:b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exU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g‡Wj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¯‹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zj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I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K‡jR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,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e¸ov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|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962049" y="799893"/>
            <a:ext cx="3288333" cy="506078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800" u="sng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48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endParaRPr lang="en-US" sz="3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endParaRPr lang="en-US" sz="36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en-US" sz="40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defRPr/>
            </a:pPr>
            <a:r>
              <a:rPr lang="en-US" sz="40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808" y="-23057"/>
            <a:ext cx="9159614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381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সজিদে যখন দুনিয়াবি কথাবার্তা বলা যায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982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1090684"/>
            <a:ext cx="17754600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75"/>
            <a:ext cx="9144000" cy="914400"/>
          </a:xfrm>
          <a:prstGeom prst="rect">
            <a:avLst/>
          </a:prstGeom>
        </p:spPr>
      </p:pic>
      <p:pic>
        <p:nvPicPr>
          <p:cNvPr id="3074" name="Picture 2" descr="নামাজির সামনে দিয়ে চলাচলের বিধ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0" y="1066800"/>
            <a:ext cx="91530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762000"/>
          </a:xfrm>
          <a:prstGeom prst="rect">
            <a:avLst/>
          </a:prstGeom>
        </p:spPr>
      </p:pic>
      <p:pic>
        <p:nvPicPr>
          <p:cNvPr id="4098" name="Picture 2" descr="সৌদি আরবে আজান ও ইকামত ছাড়া মসজিদের মাইক ব্যবহারে নিষেধাজ্ঞ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" y="762000"/>
            <a:ext cx="917811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648" cy="969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33"/>
            <a:ext cx="9157648" cy="58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" y="0"/>
            <a:ext cx="9138313" cy="2721591"/>
          </a:xfrm>
          <a:prstGeom prst="rect">
            <a:avLst/>
          </a:prstGeom>
        </p:spPr>
      </p:pic>
      <p:pic>
        <p:nvPicPr>
          <p:cNvPr id="5122" name="Picture 2" descr="মসজিদ থেকে বের হবার দোয়া || Mosjid Theke Ber Howar Dowa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2702257"/>
            <a:ext cx="9138313" cy="41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34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উচ্চস্বরে কথা বলা নিয়ে মসজিদে বিতর্ক।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3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06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" y="0"/>
            <a:ext cx="913344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7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23446"/>
            <a:ext cx="9125423" cy="6834554"/>
          </a:xfrm>
        </p:spPr>
      </p:pic>
    </p:spTree>
    <p:extLst>
      <p:ext uri="{BB962C8B-B14F-4D97-AF65-F5344CB8AC3E}">
        <p14:creationId xmlns:p14="http://schemas.microsoft.com/office/powerpoint/2010/main" val="408605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" y="19928"/>
            <a:ext cx="9139312" cy="66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76200"/>
            <a:ext cx="7010400" cy="10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105400"/>
            <a:ext cx="8401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17" y="6179127"/>
            <a:ext cx="5429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099616"/>
            <a:ext cx="4468091" cy="362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9616"/>
            <a:ext cx="4371542" cy="4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nus\Desktop\Preaching Authentic Islam in Bangla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" b="6557"/>
          <a:stretch/>
        </p:blipFill>
        <p:spPr bwMode="auto">
          <a:xfrm>
            <a:off x="419316" y="285750"/>
            <a:ext cx="8260844" cy="614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19" y="4362763"/>
            <a:ext cx="9067800" cy="1639533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700" b="1" spc="45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D72-ACEE-4CA3-A7DE-0175BD6F55FD}" type="datetime12">
              <a:rPr lang="en-US" smtClean="0"/>
              <a:t>9:55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572000"/>
            <a:ext cx="915092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928" y="4648200"/>
            <a:ext cx="168332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1"/>
            <a:ext cx="571500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648200"/>
            <a:ext cx="898467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" y="76200"/>
            <a:ext cx="8963891" cy="45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876800"/>
            <a:ext cx="913014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59436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52400"/>
            <a:ext cx="539115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4" y="342900"/>
            <a:ext cx="373206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5029200"/>
            <a:ext cx="866601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104"/>
            <a:ext cx="47798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19" y="41564"/>
            <a:ext cx="272415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96" y="0"/>
            <a:ext cx="320559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08"/>
            <a:ext cx="9067305" cy="6754092"/>
          </a:xfrm>
        </p:spPr>
      </p:pic>
    </p:spTree>
    <p:extLst>
      <p:ext uri="{BB962C8B-B14F-4D97-AF65-F5344CB8AC3E}">
        <p14:creationId xmlns:p14="http://schemas.microsoft.com/office/powerpoint/2010/main" val="13457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-1"/>
            <a:ext cx="9130145" cy="6858001"/>
          </a:xfrm>
        </p:spPr>
      </p:pic>
    </p:spTree>
    <p:extLst>
      <p:ext uri="{BB962C8B-B14F-4D97-AF65-F5344CB8AC3E}">
        <p14:creationId xmlns:p14="http://schemas.microsoft.com/office/powerpoint/2010/main" val="882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39</Words>
  <Application>Microsoft Office PowerPoint</Application>
  <PresentationFormat>On-screen Show (4:3)</PresentationFormat>
  <Paragraphs>15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mswÿß cÖkœ</dc:title>
  <dc:creator>BIITMSC</dc:creator>
  <cp:lastModifiedBy>Windows User</cp:lastModifiedBy>
  <cp:revision>87</cp:revision>
  <dcterms:created xsi:type="dcterms:W3CDTF">2006-08-16T00:00:00Z</dcterms:created>
  <dcterms:modified xsi:type="dcterms:W3CDTF">2021-10-28T03:55:54Z</dcterms:modified>
</cp:coreProperties>
</file>