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7" r:id="rId2"/>
    <p:sldId id="288" r:id="rId3"/>
    <p:sldId id="289" r:id="rId4"/>
    <p:sldId id="291" r:id="rId5"/>
    <p:sldId id="290" r:id="rId6"/>
    <p:sldId id="292" r:id="rId7"/>
    <p:sldId id="293" r:id="rId8"/>
    <p:sldId id="294" r:id="rId9"/>
    <p:sldId id="295" r:id="rId10"/>
    <p:sldId id="297" r:id="rId11"/>
    <p:sldId id="298" r:id="rId12"/>
    <p:sldId id="299" r:id="rId13"/>
    <p:sldId id="300" r:id="rId14"/>
    <p:sldId id="301" r:id="rId15"/>
    <p:sldId id="302" r:id="rId16"/>
    <p:sldId id="30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E9267-6EE3-497A-89F4-50DEB80CA587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36659-B283-4D42-809F-30FF180F9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93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 ছবিটি প্রকাশ করার পর প্রশ্ন করার মাধ্যমে আসল উত্তর বাহির করে নেওয়ার চেষ্টা করতে হবে।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D8F3C7E-C4FA-4551-8F02-6DDFBDA8B79C}" type="datetime1">
              <a:rPr lang="en-US" smtClean="0"/>
              <a:t>10/24/2021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32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err="1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10/24/2021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4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799B-3230-46E7-8743-619FD5AC596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F3F3-EDCF-42E9-922A-151D9ACE1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80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799B-3230-46E7-8743-619FD5AC596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F3F3-EDCF-42E9-922A-151D9ACE1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04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799B-3230-46E7-8743-619FD5AC596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F3F3-EDCF-42E9-922A-151D9ACE1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9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799B-3230-46E7-8743-619FD5AC596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F3F3-EDCF-42E9-922A-151D9ACE1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7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799B-3230-46E7-8743-619FD5AC596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F3F3-EDCF-42E9-922A-151D9ACE1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3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799B-3230-46E7-8743-619FD5AC596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F3F3-EDCF-42E9-922A-151D9ACE1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8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799B-3230-46E7-8743-619FD5AC596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F3F3-EDCF-42E9-922A-151D9ACE1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2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799B-3230-46E7-8743-619FD5AC596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F3F3-EDCF-42E9-922A-151D9ACE1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6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799B-3230-46E7-8743-619FD5AC596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F3F3-EDCF-42E9-922A-151D9ACE1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0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799B-3230-46E7-8743-619FD5AC596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F3F3-EDCF-42E9-922A-151D9ACE1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1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799B-3230-46E7-8743-619FD5AC596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F3F3-EDCF-42E9-922A-151D9ACE1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7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3799B-3230-46E7-8743-619FD5AC596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CF3F3-EDCF-42E9-922A-151D9ACE1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905250"/>
            <a:ext cx="8229600" cy="2971800"/>
          </a:xfrm>
        </p:spPr>
        <p:txBody>
          <a:bodyPr/>
          <a:lstStyle/>
          <a:p>
            <a:pPr eaLnBrk="1" hangingPunct="1">
              <a:defRPr/>
            </a:pPr>
            <a:r>
              <a:rPr lang="en-US" sz="9600" dirty="0" err="1" smtClean="0">
                <a:solidFill>
                  <a:srgbClr val="FF0000"/>
                </a:solidFill>
                <a:latin typeface="SutonnyMJ" pitchFamily="2" charset="0"/>
              </a:rPr>
              <a:t>Avmmvjvgy</a:t>
            </a:r>
            <a:r>
              <a:rPr lang="en-US" sz="9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SutonnyMJ" pitchFamily="2" charset="0"/>
              </a:rPr>
              <a:t>AvjvBKzg</a:t>
            </a:r>
            <a:endParaRPr lang="en-US" sz="9600" dirty="0" smtClean="0">
              <a:solidFill>
                <a:srgbClr val="FF0000"/>
              </a:solidFill>
              <a:latin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062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676400" y="304800"/>
            <a:ext cx="5463384" cy="637489"/>
          </a:xfrm>
          <a:prstGeom prst="roundRect">
            <a:avLst/>
          </a:prstGeom>
          <a:pattFill prst="pct70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6" y="1066800"/>
            <a:ext cx="87630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74913"/>
            <a:ext cx="8880764" cy="105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6" y="5181600"/>
            <a:ext cx="8763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36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152400"/>
            <a:ext cx="6858000" cy="78107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defRPr/>
            </a:pPr>
            <a:r>
              <a:rPr lang="bn-BD" sz="3200" b="1" spc="5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নামায</a:t>
            </a:r>
            <a:r>
              <a:rPr lang="bn-BD" sz="3200" b="1" spc="5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একটি গুরুত্বপূর্ণ </a:t>
            </a:r>
            <a:r>
              <a:rPr lang="bn-BD" sz="3200" b="1" spc="5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ইবাদাত</a:t>
            </a:r>
            <a:endParaRPr lang="en-US" sz="3200" b="1" spc="51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1066800"/>
            <a:ext cx="533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সম্পর্কে </a:t>
            </a:r>
            <a:r>
              <a:rPr lang="bn-BD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রাসূল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(স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বলেন-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56508"/>
            <a:ext cx="4343400" cy="29440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8799"/>
            <a:ext cx="4343400" cy="297179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57800"/>
            <a:ext cx="8839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03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410200"/>
            <a:ext cx="700708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" y="152400"/>
            <a:ext cx="8880764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9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5398295"/>
            <a:ext cx="5604164" cy="1204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98295"/>
            <a:ext cx="3505200" cy="95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" y="76199"/>
            <a:ext cx="9029702" cy="532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56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-34636"/>
            <a:ext cx="8610600" cy="109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" y="914400"/>
            <a:ext cx="4204855" cy="35052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3" y="4495800"/>
            <a:ext cx="883573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9663" y="4724400"/>
            <a:ext cx="529937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4267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223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636"/>
            <a:ext cx="8839200" cy="682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34636"/>
            <a:ext cx="1219200" cy="346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04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858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</a:rPr>
              <a:t>আজ</a:t>
            </a:r>
            <a:r>
              <a:rPr lang="en-US" sz="7200" dirty="0" smtClean="0">
                <a:solidFill>
                  <a:srgbClr val="FF0000"/>
                </a:solidFill>
              </a:rPr>
              <a:t> এ </a:t>
            </a:r>
            <a:r>
              <a:rPr lang="en-US" sz="7200" dirty="0" err="1" smtClean="0">
                <a:solidFill>
                  <a:srgbClr val="FF0000"/>
                </a:solidFill>
              </a:rPr>
              <a:t>পর্যন্তই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590800"/>
            <a:ext cx="7239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7030A0"/>
                </a:solidFill>
              </a:rPr>
              <a:t>আল্লাহ</a:t>
            </a:r>
            <a:r>
              <a:rPr lang="en-US" sz="13800" dirty="0" smtClean="0">
                <a:solidFill>
                  <a:srgbClr val="7030A0"/>
                </a:solidFill>
              </a:rPr>
              <a:t> </a:t>
            </a:r>
            <a:r>
              <a:rPr lang="en-US" sz="13800" dirty="0" err="1" smtClean="0">
                <a:solidFill>
                  <a:srgbClr val="7030A0"/>
                </a:solidFill>
              </a:rPr>
              <a:t>হাফেজ</a:t>
            </a:r>
            <a:endParaRPr lang="en-US" sz="13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03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924"/>
            <a:ext cx="9144000" cy="124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-3341767" y="3410154"/>
            <a:ext cx="6719458" cy="5154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5400000">
            <a:off x="2429846" y="3314268"/>
            <a:ext cx="3947898" cy="146337"/>
            <a:chOff x="186002" y="5771382"/>
            <a:chExt cx="4303600" cy="236560"/>
          </a:xfrm>
        </p:grpSpPr>
        <p:sp>
          <p:nvSpPr>
            <p:cNvPr id="8" name="Flowchart: Predefined Process 7"/>
            <p:cNvSpPr/>
            <p:nvPr/>
          </p:nvSpPr>
          <p:spPr>
            <a:xfrm>
              <a:off x="186002" y="5771382"/>
              <a:ext cx="2103120" cy="228600"/>
            </a:xfrm>
            <a:prstGeom prst="flowChartPredefined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Predefined Process 8"/>
            <p:cNvSpPr/>
            <p:nvPr/>
          </p:nvSpPr>
          <p:spPr>
            <a:xfrm>
              <a:off x="2386482" y="5779342"/>
              <a:ext cx="2103120" cy="228600"/>
            </a:xfrm>
            <a:prstGeom prst="flowChartPredefinedProcess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ontent Placeholder 10"/>
          <p:cNvSpPr txBox="1">
            <a:spLocks/>
          </p:cNvSpPr>
          <p:nvPr/>
        </p:nvSpPr>
        <p:spPr>
          <a:xfrm>
            <a:off x="1282497" y="538718"/>
            <a:ext cx="1996782" cy="462188"/>
          </a:xfrm>
          <a:prstGeom prst="rect">
            <a:avLst/>
          </a:prstGeom>
          <a:ln w="6667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828800"/>
            <a:ext cx="357114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NikoshBAN" pitchFamily="2" charset="0"/>
              </a:rPr>
              <a:t>‡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NikoshBAN" pitchFamily="2" charset="0"/>
              </a:rPr>
              <a:t>gv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: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NikoshBAN" pitchFamily="2" charset="0"/>
              </a:rPr>
              <a:t>হুজাইফা</a:t>
            </a:r>
            <a:r>
              <a:rPr lang="bn-BD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lang="bn-BD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সহকার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ী</a:t>
            </a:r>
            <a:r>
              <a:rPr lang="bn-BD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শিক্ষক </a:t>
            </a:r>
            <a:br>
              <a:rPr lang="bn-BD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en-GB" sz="6000" b="1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NikoshBAN" pitchFamily="2" charset="0"/>
              </a:rPr>
              <a:t>exU</a:t>
            </a:r>
            <a:r>
              <a:rPr lang="en-GB" sz="60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NikoshBAN" pitchFamily="2" charset="0"/>
              </a:rPr>
              <a:t> </a:t>
            </a:r>
            <a:r>
              <a:rPr lang="en-GB" sz="6000" b="1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NikoshBAN" pitchFamily="2" charset="0"/>
              </a:rPr>
              <a:t>g‡Wj</a:t>
            </a:r>
            <a:r>
              <a:rPr lang="en-GB" sz="60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NikoshBAN" pitchFamily="2" charset="0"/>
              </a:rPr>
              <a:t> ¯‹</a:t>
            </a:r>
            <a:r>
              <a:rPr lang="en-GB" sz="6000" b="1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NikoshBAN" pitchFamily="2" charset="0"/>
              </a:rPr>
              <a:t>zj</a:t>
            </a:r>
            <a:r>
              <a:rPr lang="en-GB" sz="60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NikoshBAN" pitchFamily="2" charset="0"/>
              </a:rPr>
              <a:t> I </a:t>
            </a:r>
            <a:r>
              <a:rPr lang="en-GB" sz="6000" b="1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NikoshBAN" pitchFamily="2" charset="0"/>
              </a:rPr>
              <a:t>K‡jR</a:t>
            </a:r>
            <a:r>
              <a:rPr lang="en-GB" sz="60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NikoshBAN" pitchFamily="2" charset="0"/>
              </a:rPr>
              <a:t>, </a:t>
            </a:r>
            <a:r>
              <a:rPr lang="en-GB" sz="6000" b="1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NikoshBAN" pitchFamily="2" charset="0"/>
              </a:rPr>
              <a:t>e¸ov</a:t>
            </a:r>
            <a:r>
              <a:rPr lang="en-GB" sz="60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NikoshBAN" pitchFamily="2" charset="0"/>
              </a:rPr>
              <a:t>|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12"/>
          <p:cNvSpPr txBox="1">
            <a:spLocks/>
          </p:cNvSpPr>
          <p:nvPr/>
        </p:nvSpPr>
        <p:spPr>
          <a:xfrm>
            <a:off x="4962049" y="799892"/>
            <a:ext cx="3288333" cy="5296107"/>
          </a:xfrm>
          <a:prstGeom prst="rect">
            <a:avLst/>
          </a:prstGeom>
          <a:ln w="6667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4800" u="sng" dirty="0" err="1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48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bn-BD" sz="48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bn-BD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36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bn-BD" sz="36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defRPr/>
            </a:pPr>
            <a:r>
              <a:rPr lang="bn-BD" sz="32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32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bn-IN" sz="32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</a:t>
            </a:r>
            <a:endParaRPr lang="en-US" sz="3200" b="1" dirty="0" smtClean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defRPr/>
            </a:pPr>
            <a:endParaRPr lang="en-US" sz="3600" b="1" dirty="0" smtClean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defRPr/>
            </a:pPr>
            <a:r>
              <a:rPr lang="en-US" sz="32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কালিমা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তায়্যিবা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342900" indent="-342900" algn="ctr">
              <a:defRPr/>
            </a:pPr>
            <a:r>
              <a:rPr lang="en-US" sz="32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342900" indent="-342900" algn="ctr">
              <a:defRPr/>
            </a:pPr>
            <a:r>
              <a:rPr lang="en-US" sz="32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সালাতের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bn-BD" sz="28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7808" y="-23057"/>
            <a:ext cx="9159614" cy="6881057"/>
            <a:chOff x="-10411" y="-23057"/>
            <a:chExt cx="12212819" cy="68810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 rot="5400000">
              <a:off x="8808318" y="3353075"/>
              <a:ext cx="6719458" cy="6872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>
              <a:off x="0" y="6733309"/>
              <a:ext cx="12192000" cy="1246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>
              <a:off x="0" y="-23057"/>
              <a:ext cx="12192000" cy="12469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 rot="5400000">
              <a:off x="-3335779" y="3371584"/>
              <a:ext cx="6719458" cy="687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75730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2" y="0"/>
            <a:ext cx="8686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6" y="2500745"/>
            <a:ext cx="8520545" cy="35814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82145"/>
            <a:ext cx="6858000" cy="77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168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8" y="4800600"/>
            <a:ext cx="8610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228600"/>
            <a:ext cx="832658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78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47309"/>
            <a:ext cx="8153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355477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কালিমা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তায়্যিবার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দুইটি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অংশ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78807"/>
            <a:ext cx="8153400" cy="314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9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576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92" y="3657600"/>
            <a:ext cx="864090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59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4648200" cy="3505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0"/>
            <a:ext cx="4343400" cy="3352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96200" y="2057400"/>
            <a:ext cx="1066800" cy="533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8839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0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" y="27708"/>
            <a:ext cx="9137073" cy="4925291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53000"/>
            <a:ext cx="8077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335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00B050"/>
                </a:solidFill>
              </a:rPr>
              <a:t>বাড়ির</a:t>
            </a:r>
            <a:r>
              <a:rPr lang="en-US" sz="7200" dirty="0" smtClean="0">
                <a:solidFill>
                  <a:srgbClr val="00B050"/>
                </a:solidFill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</a:rPr>
              <a:t>কাজ</a:t>
            </a:r>
            <a:endParaRPr lang="en-US" sz="7200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0" y="2667000"/>
            <a:ext cx="8638309" cy="2819400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" y="5396345"/>
            <a:ext cx="8758238" cy="146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1447800"/>
            <a:ext cx="8224838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538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75</Words>
  <Application>Microsoft Office PowerPoint</Application>
  <PresentationFormat>On-screen Show (4:3)</PresentationFormat>
  <Paragraphs>20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Avmmvjvgy AvjvBKzg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CMT LAB-1</cp:lastModifiedBy>
  <cp:revision>94</cp:revision>
  <dcterms:created xsi:type="dcterms:W3CDTF">2021-09-18T15:41:22Z</dcterms:created>
  <dcterms:modified xsi:type="dcterms:W3CDTF">2021-10-24T08:25:41Z</dcterms:modified>
</cp:coreProperties>
</file>