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2460" autoAdjust="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3577-ED07-4C08-9933-EC76703E8CC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04E77-8D3D-4C33-9274-53F571ED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2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ABF8-D270-4C45-8D61-B5AE4DCFD9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4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সবাইকে</a:t>
            </a:r>
            <a:r>
              <a:rPr lang="bn-IN" sz="4400" dirty="0" smtClean="0">
                <a:solidFill>
                  <a:srgbClr val="FF219A"/>
                </a:solidFill>
                <a:latin typeface="SutonnyMJ" pitchFamily="2" charset="0"/>
                <a:cs typeface="SutonnyMJ" pitchFamily="2" charset="0"/>
              </a:rPr>
              <a:t> স্বাগতম</a:t>
            </a:r>
            <a:r>
              <a:rPr lang="en-US" sz="4400" dirty="0" smtClean="0">
                <a:solidFill>
                  <a:srgbClr val="FF219A"/>
                </a:solidFill>
                <a:latin typeface="SutonnyMJ" pitchFamily="2" charset="0"/>
                <a:cs typeface="SutonnyMJ" pitchFamily="2" charset="0"/>
              </a:rPr>
              <a:t>...</a:t>
            </a:r>
            <a:endParaRPr lang="en-US" sz="4400" dirty="0">
              <a:solidFill>
                <a:srgbClr val="FF219A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8978"/>
            <a:ext cx="9144000" cy="62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188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" y="6096000"/>
            <a:ext cx="911938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9" y="0"/>
            <a:ext cx="914868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19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42" y="3174"/>
            <a:ext cx="5373858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676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92202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48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4"/>
            <a:ext cx="9144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41767" y="3410154"/>
            <a:ext cx="6719458" cy="515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5400000">
            <a:off x="2429846" y="3314268"/>
            <a:ext cx="3947898" cy="146337"/>
            <a:chOff x="186002" y="5771382"/>
            <a:chExt cx="4303600" cy="236560"/>
          </a:xfrm>
        </p:grpSpPr>
        <p:sp>
          <p:nvSpPr>
            <p:cNvPr id="8" name="Flowchart: Predefined Process 7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10"/>
          <p:cNvSpPr txBox="1">
            <a:spLocks/>
          </p:cNvSpPr>
          <p:nvPr/>
        </p:nvSpPr>
        <p:spPr>
          <a:xfrm>
            <a:off x="1282497" y="538718"/>
            <a:ext cx="1996782" cy="462188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828800"/>
            <a:ext cx="35711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‡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gv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: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kdx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gvngy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`</a:t>
            </a:r>
            <a:r>
              <a:rPr lang="bn-BD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সহকার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ী</a:t>
            </a:r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শিক্ষক </a:t>
            </a:r>
            <a:b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en-GB" sz="60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exU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 </a:t>
            </a:r>
            <a:r>
              <a:rPr lang="en-GB" sz="60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g‡Wj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 ¯‹</a:t>
            </a:r>
            <a:r>
              <a:rPr lang="en-GB" sz="60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zj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 I </a:t>
            </a:r>
            <a:r>
              <a:rPr lang="en-GB" sz="60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K‡jR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, </a:t>
            </a:r>
            <a:r>
              <a:rPr lang="en-GB" sz="60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e¸ov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+mj-ea"/>
                <a:cs typeface="NikoshBAN" pitchFamily="2" charset="0"/>
              </a:rPr>
              <a:t>|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4962049" y="799893"/>
            <a:ext cx="3288333" cy="5060780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800" u="sng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48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BD" sz="48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bn-BD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bn-IN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</a:t>
            </a:r>
            <a:endParaRPr lang="en-US" sz="32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endParaRPr lang="en-US" sz="36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en-US" sz="4000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endParaRPr lang="en-US" sz="40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7808" y="-23057"/>
            <a:ext cx="9159614" cy="6881057"/>
            <a:chOff x="-10411" y="-23057"/>
            <a:chExt cx="12212819" cy="68810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8808318" y="3353075"/>
              <a:ext cx="6719458" cy="687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6733309"/>
              <a:ext cx="12192000" cy="1246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-23057"/>
              <a:ext cx="12192000" cy="12469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-3335779" y="3371584"/>
              <a:ext cx="6719458" cy="68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381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308"/>
            <a:ext cx="5626181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27723"/>
            <a:ext cx="4906213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2018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03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6214110"/>
            <a:ext cx="8261252" cy="64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24661"/>
            <a:ext cx="762000" cy="63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3" y="0"/>
            <a:ext cx="925285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55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4" y="5256405"/>
            <a:ext cx="915103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63" y="5928899"/>
            <a:ext cx="3322320" cy="77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10280"/>
            <a:ext cx="2481039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25"/>
            <a:ext cx="7086600" cy="492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501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24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105400"/>
            <a:ext cx="912524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" y="5943600"/>
            <a:ext cx="527655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5822852"/>
            <a:ext cx="3810001" cy="93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7" y="0"/>
            <a:ext cx="461654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02" y="31652"/>
            <a:ext cx="4562622" cy="507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55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8" y="0"/>
            <a:ext cx="916275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" y="5562600"/>
            <a:ext cx="912641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5600" y="6210300"/>
            <a:ext cx="2438398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70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6743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829886"/>
            <a:ext cx="5943600" cy="87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2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0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440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6248400"/>
            <a:ext cx="533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2876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123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25</Words>
  <Application>Microsoft Office PowerPoint</Application>
  <PresentationFormat>On-screen Show (4:3)</PresentationFormat>
  <Paragraphs>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mswÿß cÖkœ</dc:title>
  <dc:creator>BIITMSC</dc:creator>
  <cp:lastModifiedBy>CMT LAB-1</cp:lastModifiedBy>
  <cp:revision>150</cp:revision>
  <dcterms:created xsi:type="dcterms:W3CDTF">2006-08-16T00:00:00Z</dcterms:created>
  <dcterms:modified xsi:type="dcterms:W3CDTF">2021-12-28T04:10:22Z</dcterms:modified>
</cp:coreProperties>
</file>