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70" r:id="rId5"/>
    <p:sldId id="259" r:id="rId6"/>
    <p:sldId id="260" r:id="rId7"/>
    <p:sldId id="289" r:id="rId8"/>
    <p:sldId id="265" r:id="rId9"/>
    <p:sldId id="286" r:id="rId10"/>
    <p:sldId id="296" r:id="rId11"/>
    <p:sldId id="291" r:id="rId12"/>
    <p:sldId id="293" r:id="rId13"/>
    <p:sldId id="299" r:id="rId14"/>
    <p:sldId id="298" r:id="rId15"/>
    <p:sldId id="297" r:id="rId16"/>
    <p:sldId id="303" r:id="rId17"/>
    <p:sldId id="302" r:id="rId18"/>
    <p:sldId id="280" r:id="rId19"/>
    <p:sldId id="307" r:id="rId20"/>
    <p:sldId id="306" r:id="rId21"/>
    <p:sldId id="309" r:id="rId22"/>
    <p:sldId id="263" r:id="rId23"/>
    <p:sldId id="310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B805A-1359-437A-82E3-26164C810D1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792827-2615-4872-B011-1FDA5DA52392}">
      <dgm:prSet phldrT="[Text]" custT="1"/>
      <dgm:spPr>
        <a:solidFill>
          <a:schemeClr val="tx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1800" dirty="0" smtClean="0"/>
            <a:t>Assertive</a:t>
          </a:r>
        </a:p>
        <a:p>
          <a:r>
            <a:rPr lang="en-US" sz="1600" dirty="0" smtClean="0"/>
            <a:t>Start by sub</a:t>
          </a:r>
        </a:p>
        <a:p>
          <a:endParaRPr lang="en-US" sz="2000" dirty="0"/>
        </a:p>
      </dgm:t>
    </dgm:pt>
    <dgm:pt modelId="{61B9699B-FF2F-4BCE-8D82-79A11CD259A9}" type="parTrans" cxnId="{0B818CA6-5165-4DBF-B18A-3C5BD8FE7F02}">
      <dgm:prSet/>
      <dgm:spPr/>
      <dgm:t>
        <a:bodyPr/>
        <a:lstStyle/>
        <a:p>
          <a:endParaRPr lang="en-US"/>
        </a:p>
      </dgm:t>
    </dgm:pt>
    <dgm:pt modelId="{C47737D2-AEC9-449A-8B1D-434DC2AD7D9F}" type="sibTrans" cxnId="{0B818CA6-5165-4DBF-B18A-3C5BD8FE7F02}">
      <dgm:prSet/>
      <dgm:spPr/>
      <dgm:t>
        <a:bodyPr/>
        <a:lstStyle/>
        <a:p>
          <a:endParaRPr lang="en-US"/>
        </a:p>
      </dgm:t>
    </dgm:pt>
    <dgm:pt modelId="{26A49196-EC35-4C3B-8882-0C5FEAB8D695}">
      <dgm:prSet phldrT="[Text]" custT="1"/>
      <dgm:spPr/>
      <dgm:t>
        <a:bodyPr/>
        <a:lstStyle/>
        <a:p>
          <a:r>
            <a:rPr lang="en-US" sz="1400" dirty="0" smtClean="0"/>
            <a:t>Exclamatory</a:t>
          </a:r>
        </a:p>
        <a:p>
          <a:r>
            <a:rPr lang="en-US" sz="1400" dirty="0" smtClean="0"/>
            <a:t>What/how!!!!</a:t>
          </a:r>
        </a:p>
        <a:p>
          <a:r>
            <a:rPr lang="en-US" sz="1400" dirty="0" smtClean="0"/>
            <a:t> </a:t>
          </a:r>
          <a:r>
            <a:rPr lang="en-US" sz="2000" dirty="0" smtClean="0"/>
            <a:t> </a:t>
          </a:r>
          <a:endParaRPr lang="en-US" sz="2000" dirty="0"/>
        </a:p>
      </dgm:t>
    </dgm:pt>
    <dgm:pt modelId="{607E2AE4-2B09-40E3-ADAC-BB6121F91797}" type="parTrans" cxnId="{1B548441-C1BE-4B2B-A456-12E19803D453}">
      <dgm:prSet/>
      <dgm:spPr/>
      <dgm:t>
        <a:bodyPr/>
        <a:lstStyle/>
        <a:p>
          <a:endParaRPr lang="en-US"/>
        </a:p>
      </dgm:t>
    </dgm:pt>
    <dgm:pt modelId="{D89CB193-1940-48F9-93C4-7E4A25B9754D}" type="sibTrans" cxnId="{1B548441-C1BE-4B2B-A456-12E19803D453}">
      <dgm:prSet/>
      <dgm:spPr/>
      <dgm:t>
        <a:bodyPr/>
        <a:lstStyle/>
        <a:p>
          <a:endParaRPr lang="en-US"/>
        </a:p>
      </dgm:t>
    </dgm:pt>
    <dgm:pt modelId="{7EAC58F8-648D-4043-B759-E6EF7EB4A17C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dirty="0" err="1" smtClean="0"/>
            <a:t>Optative</a:t>
          </a:r>
          <a:endParaRPr lang="en-US" sz="2000" dirty="0" smtClean="0"/>
        </a:p>
        <a:p>
          <a:r>
            <a:rPr lang="en-US" sz="2000" dirty="0" smtClean="0"/>
            <a:t>May</a:t>
          </a:r>
          <a:endParaRPr lang="en-US" sz="2000" dirty="0"/>
        </a:p>
      </dgm:t>
    </dgm:pt>
    <dgm:pt modelId="{E9442C76-4B1C-4B65-B003-B85F9CBD65DA}" type="parTrans" cxnId="{DB3D8DAD-47AB-4555-90ED-B177264367AB}">
      <dgm:prSet/>
      <dgm:spPr/>
      <dgm:t>
        <a:bodyPr/>
        <a:lstStyle/>
        <a:p>
          <a:endParaRPr lang="en-US"/>
        </a:p>
      </dgm:t>
    </dgm:pt>
    <dgm:pt modelId="{303F4683-4BB4-4A8B-8867-68BBABD3DACE}" type="sibTrans" cxnId="{DB3D8DAD-47AB-4555-90ED-B177264367AB}">
      <dgm:prSet/>
      <dgm:spPr/>
      <dgm:t>
        <a:bodyPr/>
        <a:lstStyle/>
        <a:p>
          <a:endParaRPr lang="en-US"/>
        </a:p>
      </dgm:t>
    </dgm:pt>
    <dgm:pt modelId="{325B0223-6A5A-42C3-93D4-4046DDF46F9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800" dirty="0" smtClean="0"/>
            <a:t>Imperative</a:t>
          </a:r>
        </a:p>
        <a:p>
          <a:r>
            <a:rPr lang="en-US" sz="1800" dirty="0" smtClean="0"/>
            <a:t>Main  verb</a:t>
          </a:r>
          <a:endParaRPr lang="en-US" sz="1800" dirty="0"/>
        </a:p>
      </dgm:t>
    </dgm:pt>
    <dgm:pt modelId="{9AE4F8E5-D9A6-4553-BE15-D3F6473672B8}" type="parTrans" cxnId="{DBFD6BCF-BAA8-4D60-AA97-48CB7EC0B31F}">
      <dgm:prSet/>
      <dgm:spPr/>
      <dgm:t>
        <a:bodyPr/>
        <a:lstStyle/>
        <a:p>
          <a:endParaRPr lang="en-US"/>
        </a:p>
      </dgm:t>
    </dgm:pt>
    <dgm:pt modelId="{B757F430-7013-45BA-9943-38DEA3CCDBF9}" type="sibTrans" cxnId="{DBFD6BCF-BAA8-4D60-AA97-48CB7EC0B31F}">
      <dgm:prSet/>
      <dgm:spPr/>
      <dgm:t>
        <a:bodyPr/>
        <a:lstStyle/>
        <a:p>
          <a:endParaRPr lang="en-US"/>
        </a:p>
      </dgm:t>
    </dgm:pt>
    <dgm:pt modelId="{5DF7AC27-6C0A-4CC6-8346-B402B3DCED2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100" dirty="0" smtClean="0"/>
            <a:t>INTERROGATIVE</a:t>
          </a:r>
        </a:p>
        <a:p>
          <a:r>
            <a:rPr lang="en-US" sz="1200" dirty="0" err="1" smtClean="0"/>
            <a:t>Wh</a:t>
          </a:r>
          <a:r>
            <a:rPr lang="en-US" sz="1200" dirty="0" smtClean="0"/>
            <a:t> ques./aux  V??</a:t>
          </a:r>
          <a:endParaRPr lang="en-US" sz="1200" dirty="0"/>
        </a:p>
      </dgm:t>
    </dgm:pt>
    <dgm:pt modelId="{09CB7A94-4E07-4E78-9E75-D237D74441CF}" type="parTrans" cxnId="{1F28FE60-691E-46FF-B4C6-F2D202582B1F}">
      <dgm:prSet/>
      <dgm:spPr/>
      <dgm:t>
        <a:bodyPr/>
        <a:lstStyle/>
        <a:p>
          <a:endParaRPr lang="en-US"/>
        </a:p>
      </dgm:t>
    </dgm:pt>
    <dgm:pt modelId="{5269DF1B-C969-45E6-B014-ED93E77509BE}" type="sibTrans" cxnId="{1F28FE60-691E-46FF-B4C6-F2D202582B1F}">
      <dgm:prSet/>
      <dgm:spPr/>
      <dgm:t>
        <a:bodyPr/>
        <a:lstStyle/>
        <a:p>
          <a:endParaRPr lang="en-US"/>
        </a:p>
      </dgm:t>
    </dgm:pt>
    <dgm:pt modelId="{861AA006-1F96-427C-AD8B-C3B13577BDC9}" type="pres">
      <dgm:prSet presAssocID="{5A9B805A-1359-437A-82E3-26164C810D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12D56A-8C3F-4174-9D7B-E37B2A72DEC8}" type="pres">
      <dgm:prSet presAssocID="{66792827-2615-4872-B011-1FDA5DA52392}" presName="node" presStyleLbl="node1" presStyleIdx="0" presStyleCnt="5" custRadScaleRad="101749" custRadScaleInc="-12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C7164-EE4B-4B25-A6D2-AEB918D8AEB1}" type="pres">
      <dgm:prSet presAssocID="{66792827-2615-4872-B011-1FDA5DA52392}" presName="spNode" presStyleCnt="0"/>
      <dgm:spPr/>
    </dgm:pt>
    <dgm:pt modelId="{3C1FF8AD-1D2E-42B6-91BE-8708812F5BCA}" type="pres">
      <dgm:prSet presAssocID="{C47737D2-AEC9-449A-8B1D-434DC2AD7D9F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4B324CC-14A3-4B4A-BFBF-56B89C9E4150}" type="pres">
      <dgm:prSet presAssocID="{26A49196-EC35-4C3B-8882-0C5FEAB8D695}" presName="node" presStyleLbl="node1" presStyleIdx="1" presStyleCnt="5" custRadScaleRad="104431" custRadScaleInc="5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0B20B-8FE0-4589-BD29-801E58272DD4}" type="pres">
      <dgm:prSet presAssocID="{26A49196-EC35-4C3B-8882-0C5FEAB8D695}" presName="spNode" presStyleCnt="0"/>
      <dgm:spPr/>
    </dgm:pt>
    <dgm:pt modelId="{EA94471D-AF84-4941-A2B4-47FA17A2CA0B}" type="pres">
      <dgm:prSet presAssocID="{D89CB193-1940-48F9-93C4-7E4A25B9754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C9D2F6C-3DB1-46C0-82C8-D66C4B034590}" type="pres">
      <dgm:prSet presAssocID="{7EAC58F8-648D-4043-B759-E6EF7EB4A17C}" presName="node" presStyleLbl="node1" presStyleIdx="2" presStyleCnt="5" custRadScaleRad="102701" custRadScaleInc="-26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655F5-8937-43B9-A0EE-9865B7C1778A}" type="pres">
      <dgm:prSet presAssocID="{7EAC58F8-648D-4043-B759-E6EF7EB4A17C}" presName="spNode" presStyleCnt="0"/>
      <dgm:spPr/>
    </dgm:pt>
    <dgm:pt modelId="{C06DD997-BB38-4B87-9346-49D5D920C3F0}" type="pres">
      <dgm:prSet presAssocID="{303F4683-4BB4-4A8B-8867-68BBABD3DAC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AB61C8D-F231-4EA0-B4CF-A85769F477DE}" type="pres">
      <dgm:prSet presAssocID="{325B0223-6A5A-42C3-93D4-4046DDF46F92}" presName="node" presStyleLbl="node1" presStyleIdx="3" presStyleCnt="5" custRadScaleRad="101176" custRadScaleInc="52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9E786-7456-484F-A90D-0E8512057B71}" type="pres">
      <dgm:prSet presAssocID="{325B0223-6A5A-42C3-93D4-4046DDF46F92}" presName="spNode" presStyleCnt="0"/>
      <dgm:spPr/>
    </dgm:pt>
    <dgm:pt modelId="{C66377B4-0F58-4D55-90D4-DD5B914C9F7B}" type="pres">
      <dgm:prSet presAssocID="{B757F430-7013-45BA-9943-38DEA3CCDBF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A1F5037-1D9D-4848-A473-237938E4D763}" type="pres">
      <dgm:prSet presAssocID="{5DF7AC27-6C0A-4CC6-8346-B402B3DCED2F}" presName="node" presStyleLbl="node1" presStyleIdx="4" presStyleCnt="5" custRadScaleRad="101050" custRadScaleInc="-14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DB26B-12BE-4A04-A95F-AFB45647CDD7}" type="pres">
      <dgm:prSet presAssocID="{5DF7AC27-6C0A-4CC6-8346-B402B3DCED2F}" presName="spNode" presStyleCnt="0"/>
      <dgm:spPr/>
    </dgm:pt>
    <dgm:pt modelId="{E1D978DF-B5C4-4C16-8A89-89DE23634C0F}" type="pres">
      <dgm:prSet presAssocID="{5269DF1B-C969-45E6-B014-ED93E77509B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48D8867-0A93-4E51-8773-21C17406A1E0}" type="presOf" srcId="{C47737D2-AEC9-449A-8B1D-434DC2AD7D9F}" destId="{3C1FF8AD-1D2E-42B6-91BE-8708812F5BCA}" srcOrd="0" destOrd="0" presId="urn:microsoft.com/office/officeart/2005/8/layout/cycle6"/>
    <dgm:cxn modelId="{0B818CA6-5165-4DBF-B18A-3C5BD8FE7F02}" srcId="{5A9B805A-1359-437A-82E3-26164C810D10}" destId="{66792827-2615-4872-B011-1FDA5DA52392}" srcOrd="0" destOrd="0" parTransId="{61B9699B-FF2F-4BCE-8D82-79A11CD259A9}" sibTransId="{C47737D2-AEC9-449A-8B1D-434DC2AD7D9F}"/>
    <dgm:cxn modelId="{C0186980-6703-4F44-84B8-3D238ACC7CED}" type="presOf" srcId="{B757F430-7013-45BA-9943-38DEA3CCDBF9}" destId="{C66377B4-0F58-4D55-90D4-DD5B914C9F7B}" srcOrd="0" destOrd="0" presId="urn:microsoft.com/office/officeart/2005/8/layout/cycle6"/>
    <dgm:cxn modelId="{1B548441-C1BE-4B2B-A456-12E19803D453}" srcId="{5A9B805A-1359-437A-82E3-26164C810D10}" destId="{26A49196-EC35-4C3B-8882-0C5FEAB8D695}" srcOrd="1" destOrd="0" parTransId="{607E2AE4-2B09-40E3-ADAC-BB6121F91797}" sibTransId="{D89CB193-1940-48F9-93C4-7E4A25B9754D}"/>
    <dgm:cxn modelId="{E4A43DB2-3ED1-478B-BD52-6FC9DED24380}" type="presOf" srcId="{66792827-2615-4872-B011-1FDA5DA52392}" destId="{BB12D56A-8C3F-4174-9D7B-E37B2A72DEC8}" srcOrd="0" destOrd="0" presId="urn:microsoft.com/office/officeart/2005/8/layout/cycle6"/>
    <dgm:cxn modelId="{42E48831-38A0-4B18-835D-76F25FA67195}" type="presOf" srcId="{5A9B805A-1359-437A-82E3-26164C810D10}" destId="{861AA006-1F96-427C-AD8B-C3B13577BDC9}" srcOrd="0" destOrd="0" presId="urn:microsoft.com/office/officeart/2005/8/layout/cycle6"/>
    <dgm:cxn modelId="{989C5050-89D2-48DF-8A32-8A595A8D0DDF}" type="presOf" srcId="{325B0223-6A5A-42C3-93D4-4046DDF46F92}" destId="{3AB61C8D-F231-4EA0-B4CF-A85769F477DE}" srcOrd="0" destOrd="0" presId="urn:microsoft.com/office/officeart/2005/8/layout/cycle6"/>
    <dgm:cxn modelId="{5D90091A-BA78-4EED-9BB5-8AEDB320D93F}" type="presOf" srcId="{303F4683-4BB4-4A8B-8867-68BBABD3DACE}" destId="{C06DD997-BB38-4B87-9346-49D5D920C3F0}" srcOrd="0" destOrd="0" presId="urn:microsoft.com/office/officeart/2005/8/layout/cycle6"/>
    <dgm:cxn modelId="{C06157F1-6E72-40A9-B28A-E2981A75BB09}" type="presOf" srcId="{26A49196-EC35-4C3B-8882-0C5FEAB8D695}" destId="{54B324CC-14A3-4B4A-BFBF-56B89C9E4150}" srcOrd="0" destOrd="0" presId="urn:microsoft.com/office/officeart/2005/8/layout/cycle6"/>
    <dgm:cxn modelId="{DBFD6BCF-BAA8-4D60-AA97-48CB7EC0B31F}" srcId="{5A9B805A-1359-437A-82E3-26164C810D10}" destId="{325B0223-6A5A-42C3-93D4-4046DDF46F92}" srcOrd="3" destOrd="0" parTransId="{9AE4F8E5-D9A6-4553-BE15-D3F6473672B8}" sibTransId="{B757F430-7013-45BA-9943-38DEA3CCDBF9}"/>
    <dgm:cxn modelId="{8B1104F8-C1B5-417B-A57D-19BF2FC4866F}" type="presOf" srcId="{5DF7AC27-6C0A-4CC6-8346-B402B3DCED2F}" destId="{6A1F5037-1D9D-4848-A473-237938E4D763}" srcOrd="0" destOrd="0" presId="urn:microsoft.com/office/officeart/2005/8/layout/cycle6"/>
    <dgm:cxn modelId="{AC655B2D-1CAD-4664-932D-30F65DCF26F2}" type="presOf" srcId="{7EAC58F8-648D-4043-B759-E6EF7EB4A17C}" destId="{DC9D2F6C-3DB1-46C0-82C8-D66C4B034590}" srcOrd="0" destOrd="0" presId="urn:microsoft.com/office/officeart/2005/8/layout/cycle6"/>
    <dgm:cxn modelId="{A8981EAE-7528-4B42-9BCC-1F23FC3B9CA9}" type="presOf" srcId="{5269DF1B-C969-45E6-B014-ED93E77509BE}" destId="{E1D978DF-B5C4-4C16-8A89-89DE23634C0F}" srcOrd="0" destOrd="0" presId="urn:microsoft.com/office/officeart/2005/8/layout/cycle6"/>
    <dgm:cxn modelId="{DB3D8DAD-47AB-4555-90ED-B177264367AB}" srcId="{5A9B805A-1359-437A-82E3-26164C810D10}" destId="{7EAC58F8-648D-4043-B759-E6EF7EB4A17C}" srcOrd="2" destOrd="0" parTransId="{E9442C76-4B1C-4B65-B003-B85F9CBD65DA}" sibTransId="{303F4683-4BB4-4A8B-8867-68BBABD3DACE}"/>
    <dgm:cxn modelId="{54B0E9A6-1A7E-4FFF-8D39-1CBA19D39122}" type="presOf" srcId="{D89CB193-1940-48F9-93C4-7E4A25B9754D}" destId="{EA94471D-AF84-4941-A2B4-47FA17A2CA0B}" srcOrd="0" destOrd="0" presId="urn:microsoft.com/office/officeart/2005/8/layout/cycle6"/>
    <dgm:cxn modelId="{1F28FE60-691E-46FF-B4C6-F2D202582B1F}" srcId="{5A9B805A-1359-437A-82E3-26164C810D10}" destId="{5DF7AC27-6C0A-4CC6-8346-B402B3DCED2F}" srcOrd="4" destOrd="0" parTransId="{09CB7A94-4E07-4E78-9E75-D237D74441CF}" sibTransId="{5269DF1B-C969-45E6-B014-ED93E77509BE}"/>
    <dgm:cxn modelId="{480BC429-CFBA-4C64-912E-1CC3123FEDEA}" type="presParOf" srcId="{861AA006-1F96-427C-AD8B-C3B13577BDC9}" destId="{BB12D56A-8C3F-4174-9D7B-E37B2A72DEC8}" srcOrd="0" destOrd="0" presId="urn:microsoft.com/office/officeart/2005/8/layout/cycle6"/>
    <dgm:cxn modelId="{6D7A572C-D6CD-40B0-B2B9-2E6D146CE591}" type="presParOf" srcId="{861AA006-1F96-427C-AD8B-C3B13577BDC9}" destId="{1CDC7164-EE4B-4B25-A6D2-AEB918D8AEB1}" srcOrd="1" destOrd="0" presId="urn:microsoft.com/office/officeart/2005/8/layout/cycle6"/>
    <dgm:cxn modelId="{9B9CDFBB-31AA-4F75-9D51-924084183032}" type="presParOf" srcId="{861AA006-1F96-427C-AD8B-C3B13577BDC9}" destId="{3C1FF8AD-1D2E-42B6-91BE-8708812F5BCA}" srcOrd="2" destOrd="0" presId="urn:microsoft.com/office/officeart/2005/8/layout/cycle6"/>
    <dgm:cxn modelId="{94AF09CF-82B2-41C9-BB5E-0B88352C4D81}" type="presParOf" srcId="{861AA006-1F96-427C-AD8B-C3B13577BDC9}" destId="{54B324CC-14A3-4B4A-BFBF-56B89C9E4150}" srcOrd="3" destOrd="0" presId="urn:microsoft.com/office/officeart/2005/8/layout/cycle6"/>
    <dgm:cxn modelId="{829F47F8-4FD0-4FC6-BE78-2C52CE63211A}" type="presParOf" srcId="{861AA006-1F96-427C-AD8B-C3B13577BDC9}" destId="{6550B20B-8FE0-4589-BD29-801E58272DD4}" srcOrd="4" destOrd="0" presId="urn:microsoft.com/office/officeart/2005/8/layout/cycle6"/>
    <dgm:cxn modelId="{F900CC84-39F2-4172-9EB5-26D8A993BD5A}" type="presParOf" srcId="{861AA006-1F96-427C-AD8B-C3B13577BDC9}" destId="{EA94471D-AF84-4941-A2B4-47FA17A2CA0B}" srcOrd="5" destOrd="0" presId="urn:microsoft.com/office/officeart/2005/8/layout/cycle6"/>
    <dgm:cxn modelId="{D50C7C06-9B67-4C19-9898-FA1A3347FB86}" type="presParOf" srcId="{861AA006-1F96-427C-AD8B-C3B13577BDC9}" destId="{DC9D2F6C-3DB1-46C0-82C8-D66C4B034590}" srcOrd="6" destOrd="0" presId="urn:microsoft.com/office/officeart/2005/8/layout/cycle6"/>
    <dgm:cxn modelId="{4A96AEB2-B50C-426C-8723-2B3A0FD63F9C}" type="presParOf" srcId="{861AA006-1F96-427C-AD8B-C3B13577BDC9}" destId="{1A3655F5-8937-43B9-A0EE-9865B7C1778A}" srcOrd="7" destOrd="0" presId="urn:microsoft.com/office/officeart/2005/8/layout/cycle6"/>
    <dgm:cxn modelId="{2DCD3C40-008E-4FDD-8193-6C0CC1A80886}" type="presParOf" srcId="{861AA006-1F96-427C-AD8B-C3B13577BDC9}" destId="{C06DD997-BB38-4B87-9346-49D5D920C3F0}" srcOrd="8" destOrd="0" presId="urn:microsoft.com/office/officeart/2005/8/layout/cycle6"/>
    <dgm:cxn modelId="{FE72C2D3-09A7-45F8-AB05-EE7841012DA4}" type="presParOf" srcId="{861AA006-1F96-427C-AD8B-C3B13577BDC9}" destId="{3AB61C8D-F231-4EA0-B4CF-A85769F477DE}" srcOrd="9" destOrd="0" presId="urn:microsoft.com/office/officeart/2005/8/layout/cycle6"/>
    <dgm:cxn modelId="{558B5C92-5179-4972-B5AD-6BC20579B5D7}" type="presParOf" srcId="{861AA006-1F96-427C-AD8B-C3B13577BDC9}" destId="{2A59E786-7456-484F-A90D-0E8512057B71}" srcOrd="10" destOrd="0" presId="urn:microsoft.com/office/officeart/2005/8/layout/cycle6"/>
    <dgm:cxn modelId="{25173C19-2B1A-4C95-BFE4-A05D21400B9B}" type="presParOf" srcId="{861AA006-1F96-427C-AD8B-C3B13577BDC9}" destId="{C66377B4-0F58-4D55-90D4-DD5B914C9F7B}" srcOrd="11" destOrd="0" presId="urn:microsoft.com/office/officeart/2005/8/layout/cycle6"/>
    <dgm:cxn modelId="{A7802EC3-D721-4EA6-9651-B8CDE9497870}" type="presParOf" srcId="{861AA006-1F96-427C-AD8B-C3B13577BDC9}" destId="{6A1F5037-1D9D-4848-A473-237938E4D763}" srcOrd="12" destOrd="0" presId="urn:microsoft.com/office/officeart/2005/8/layout/cycle6"/>
    <dgm:cxn modelId="{C1AF2C9B-BBDB-435C-879C-9A62361E7CB2}" type="presParOf" srcId="{861AA006-1F96-427C-AD8B-C3B13577BDC9}" destId="{DA7DB26B-12BE-4A04-A95F-AFB45647CDD7}" srcOrd="13" destOrd="0" presId="urn:microsoft.com/office/officeart/2005/8/layout/cycle6"/>
    <dgm:cxn modelId="{501B79FB-0B0D-4D6F-8F69-9FDAA78D6B06}" type="presParOf" srcId="{861AA006-1F96-427C-AD8B-C3B13577BDC9}" destId="{E1D978DF-B5C4-4C16-8A89-89DE23634C0F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12D56A-8C3F-4174-9D7B-E37B2A72DEC8}">
      <dsp:nvSpPr>
        <dsp:cNvPr id="0" name=""/>
        <dsp:cNvSpPr/>
      </dsp:nvSpPr>
      <dsp:spPr>
        <a:xfrm>
          <a:off x="2286001" y="0"/>
          <a:ext cx="1334988" cy="867742"/>
        </a:xfrm>
        <a:prstGeom prst="roundRect">
          <a:avLst/>
        </a:prstGeom>
        <a:solidFill>
          <a:schemeClr val="tx1"/>
        </a:solidFill>
        <a:ln w="11429" cap="flat" cmpd="sng" algn="ctr">
          <a:solidFill>
            <a:schemeClr val="accent1">
              <a:lumMod val="75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Assertive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Start by sub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286001" y="0"/>
        <a:ext cx="1334988" cy="867742"/>
      </dsp:txXfrm>
    </dsp:sp>
    <dsp:sp modelId="{3C1FF8AD-1D2E-42B6-91BE-8708812F5BCA}">
      <dsp:nvSpPr>
        <dsp:cNvPr id="0" name=""/>
        <dsp:cNvSpPr/>
      </dsp:nvSpPr>
      <dsp:spPr>
        <a:xfrm>
          <a:off x="1426094" y="46567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206338" y="66025"/>
              </a:moveTo>
              <a:arcTo wR="1732594" hR="1732594" stAng="17152109" swAng="23597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324CC-14A3-4B4A-BFBF-56B89C9E4150}">
      <dsp:nvSpPr>
        <dsp:cNvPr id="0" name=""/>
        <dsp:cNvSpPr/>
      </dsp:nvSpPr>
      <dsp:spPr>
        <a:xfrm>
          <a:off x="4114805" y="1219202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Exclamatory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What/how!!!!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4114805" y="1219202"/>
        <a:ext cx="1334988" cy="867742"/>
      </dsp:txXfrm>
    </dsp:sp>
    <dsp:sp modelId="{EA94471D-AF84-4941-A2B4-47FA17A2CA0B}">
      <dsp:nvSpPr>
        <dsp:cNvPr id="0" name=""/>
        <dsp:cNvSpPr/>
      </dsp:nvSpPr>
      <dsp:spPr>
        <a:xfrm>
          <a:off x="1390944" y="40075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4805" y="1696147"/>
              </a:moveTo>
              <a:arcTo wR="1732594" hR="1732594" stAng="21527679" swAng="19644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D2F6C-3DB1-46C0-82C8-D66C4B034590}">
      <dsp:nvSpPr>
        <dsp:cNvPr id="0" name=""/>
        <dsp:cNvSpPr/>
      </dsp:nvSpPr>
      <dsp:spPr>
        <a:xfrm>
          <a:off x="3581406" y="3048004"/>
          <a:ext cx="1334988" cy="867742"/>
        </a:xfrm>
        <a:prstGeom prst="roundRect">
          <a:avLst/>
        </a:prstGeom>
        <a:solidFill>
          <a:schemeClr val="accent5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Optative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May</a:t>
          </a:r>
          <a:endParaRPr lang="en-US" sz="2000" kern="1200" dirty="0"/>
        </a:p>
      </dsp:txBody>
      <dsp:txXfrm>
        <a:off x="3581406" y="3048004"/>
        <a:ext cx="1334988" cy="867742"/>
      </dsp:txXfrm>
    </dsp:sp>
    <dsp:sp modelId="{C06DD997-BB38-4B87-9346-49D5D920C3F0}">
      <dsp:nvSpPr>
        <dsp:cNvPr id="0" name=""/>
        <dsp:cNvSpPr/>
      </dsp:nvSpPr>
      <dsp:spPr>
        <a:xfrm>
          <a:off x="1349242" y="474792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220029" y="3395210"/>
              </a:moveTo>
              <a:arcTo wR="1732594" hR="1732594" stAng="4419616" swAng="25210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61C8D-F231-4EA0-B4CF-A85769F477DE}">
      <dsp:nvSpPr>
        <dsp:cNvPr id="0" name=""/>
        <dsp:cNvSpPr/>
      </dsp:nvSpPr>
      <dsp:spPr>
        <a:xfrm>
          <a:off x="1066798" y="2895601"/>
          <a:ext cx="1334988" cy="867742"/>
        </a:xfrm>
        <a:prstGeom prst="roundRect">
          <a:avLst/>
        </a:prstGeom>
        <a:solidFill>
          <a:srgbClr val="7030A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Imperative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Main  verb</a:t>
          </a:r>
          <a:endParaRPr lang="en-US" sz="1800" kern="1200" dirty="0"/>
        </a:p>
      </dsp:txBody>
      <dsp:txXfrm>
        <a:off x="1066798" y="2895601"/>
        <a:ext cx="1334988" cy="867742"/>
      </dsp:txXfrm>
    </dsp:sp>
    <dsp:sp modelId="{C66377B4-0F58-4D55-90D4-DD5B914C9F7B}">
      <dsp:nvSpPr>
        <dsp:cNvPr id="0" name=""/>
        <dsp:cNvSpPr/>
      </dsp:nvSpPr>
      <dsp:spPr>
        <a:xfrm>
          <a:off x="1297159" y="445338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52537" y="2443440"/>
              </a:moveTo>
              <a:arcTo wR="1732594" hR="1732594" stAng="9346660" swAng="146782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F5037-1D9D-4848-A473-237938E4D763}">
      <dsp:nvSpPr>
        <dsp:cNvPr id="0" name=""/>
        <dsp:cNvSpPr/>
      </dsp:nvSpPr>
      <dsp:spPr>
        <a:xfrm>
          <a:off x="685797" y="1295400"/>
          <a:ext cx="1334988" cy="867742"/>
        </a:xfrm>
        <a:prstGeom prst="roundRect">
          <a:avLst/>
        </a:prstGeom>
        <a:solidFill>
          <a:srgbClr val="00B0F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INTERROGATIVE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Wh</a:t>
          </a:r>
          <a:r>
            <a:rPr lang="en-US" sz="1200" kern="1200" dirty="0" smtClean="0"/>
            <a:t> ques./aux  V??</a:t>
          </a:r>
          <a:endParaRPr lang="en-US" sz="1200" kern="1200" dirty="0"/>
        </a:p>
      </dsp:txBody>
      <dsp:txXfrm>
        <a:off x="685797" y="1295400"/>
        <a:ext cx="1334988" cy="867742"/>
      </dsp:txXfrm>
    </dsp:sp>
    <dsp:sp modelId="{E1D978DF-B5C4-4C16-8A89-89DE23634C0F}">
      <dsp:nvSpPr>
        <dsp:cNvPr id="0" name=""/>
        <dsp:cNvSpPr/>
      </dsp:nvSpPr>
      <dsp:spPr>
        <a:xfrm>
          <a:off x="1290630" y="44262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5229" y="843983"/>
              </a:moveTo>
              <a:arcTo wR="1732594" hR="1732594" stAng="12651345" swAng="20174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A4732-231D-433B-9B49-8F6E595834C0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60117-F519-4B4D-8034-F727D392A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60117-F519-4B4D-8034-F727D392A01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60117-F519-4B4D-8034-F727D392A01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60117-F519-4B4D-8034-F727D392A01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TTER\Pictures\animated-welcome-image-02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6629400" cy="1409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welcome-BabyT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1" y="228600"/>
            <a:ext cx="1981200" cy="1752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ow-to-Write-Mission-Statement-for-a-Fun-Committ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5037751"/>
            <a:ext cx="8686800" cy="1567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Dass\Pictures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709863"/>
            <a:ext cx="8686800" cy="14382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" y="548916"/>
            <a:ext cx="822960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Interrogative sentence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rinda"/>
                <a:ea typeface="Times New Roman" pitchFamily="18" charset="0"/>
                <a:cs typeface="Arial" pitchFamily="34" charset="0"/>
              </a:rPr>
              <a:t>বা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cÖkœ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evaK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¨: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1000" y="1600200"/>
            <a:ext cx="81534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Pbvi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Dcvq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Auxiliary verb 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question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Modals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Øviv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ïiæ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bn-BD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এবং</a:t>
            </a:r>
            <a:r>
              <a:rPr kumimoji="0" lang="bn-BD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শেষে ?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Question Mark </a:t>
            </a:r>
            <a:r>
              <a:rPr lang="bn-BD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হবে।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4800" y="3701535"/>
            <a:ext cx="8305800" cy="193899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Question- who, what, when,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why,whom,where,which,whom,how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62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\Pictures\8c3b44f1efbc6a05be6d5453e3e17d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70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38400" y="1600200"/>
            <a:ext cx="4325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Auxiliary  verb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3200400"/>
            <a:ext cx="7315200" cy="2057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Am,is,are,was,were,have,has,had,will,shall,do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does,did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\Pictures\336c397c8e86346b1b69eb50ccdfa8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2438401"/>
            <a:ext cx="73152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Can,could,shall,should,may,might,will,would,must,need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Dare,,used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to,ought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to, going to.</a:t>
            </a:r>
          </a:p>
          <a:p>
            <a:pPr algn="ctr"/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4754" y="1143000"/>
            <a:ext cx="2836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Modals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81000" y="811886"/>
            <a:ext cx="8229600" cy="138499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Example:    	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Who are you?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 </a:t>
            </a:r>
            <a:r>
              <a:rPr lang="en-US" sz="2800" dirty="0" smtClean="0">
                <a:solidFill>
                  <a:schemeClr val="bg1"/>
                </a:solidFill>
              </a:rPr>
              <a:t>Do  you   like  to read novels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Can you live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000"/>
          <a:stretch/>
        </p:blipFill>
        <p:spPr>
          <a:xfrm>
            <a:off x="381000" y="2362200"/>
            <a:ext cx="2220191" cy="3025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36"/>
          <a:stretch/>
        </p:blipFill>
        <p:spPr>
          <a:xfrm>
            <a:off x="2392134" y="2362200"/>
            <a:ext cx="621846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62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600" y="304800"/>
            <a:ext cx="86868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(</a:t>
            </a:r>
            <a:r>
              <a:rPr lang="en-US" sz="2800" b="1" dirty="0" smtClean="0"/>
              <a:t>3)</a:t>
            </a:r>
            <a:r>
              <a:rPr lang="en-US" sz="2800" dirty="0" smtClean="0"/>
              <a:t> Imperative Sentence </a:t>
            </a:r>
            <a:r>
              <a:rPr lang="en-US" sz="2800" dirty="0" err="1" smtClean="0">
                <a:latin typeface="RinkiyMJ" pitchFamily="2" charset="0"/>
                <a:cs typeface="RinkiyMJ" pitchFamily="2" charset="0"/>
              </a:rPr>
              <a:t>ev</a:t>
            </a:r>
            <a:r>
              <a:rPr lang="en-US" sz="2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  <a:cs typeface="RinkiyMJ" pitchFamily="2" charset="0"/>
              </a:rPr>
              <a:t>Av‡`k</a:t>
            </a:r>
            <a:r>
              <a:rPr lang="en-US" sz="2800" dirty="0" smtClean="0">
                <a:latin typeface="RinkiyMJ" pitchFamily="2" charset="0"/>
                <a:cs typeface="RinkiyMJ" pitchFamily="2" charset="0"/>
              </a:rPr>
              <a:t> ,</a:t>
            </a:r>
            <a:r>
              <a:rPr lang="en-US" sz="2800" dirty="0" err="1" smtClean="0">
                <a:latin typeface="RinkiyMJ" pitchFamily="2" charset="0"/>
                <a:cs typeface="RinkiyMJ" pitchFamily="2" charset="0"/>
              </a:rPr>
              <a:t>Dc‡`k</a:t>
            </a:r>
            <a:r>
              <a:rPr lang="en-US" sz="2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  <a:cs typeface="RinkiyMJ" pitchFamily="2" charset="0"/>
              </a:rPr>
              <a:t>ev</a:t>
            </a:r>
            <a:r>
              <a:rPr lang="en-US" sz="2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  <a:cs typeface="RinkiyMJ" pitchFamily="2" charset="0"/>
              </a:rPr>
              <a:t>Aby‡iva</a:t>
            </a:r>
            <a:r>
              <a:rPr lang="en-US" sz="2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  <a:cs typeface="RinkiyMJ" pitchFamily="2" charset="0"/>
              </a:rPr>
              <a:t>g~jK</a:t>
            </a:r>
            <a:r>
              <a:rPr lang="en-US" sz="2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latin typeface="RinkiyMJ" pitchFamily="2" charset="0"/>
                <a:cs typeface="RinkiyMJ" pitchFamily="2" charset="0"/>
              </a:rPr>
              <a:t>evK</a:t>
            </a:r>
            <a:r>
              <a:rPr lang="en-US" sz="2800" dirty="0" smtClean="0">
                <a:latin typeface="RinkiyMJ" pitchFamily="2" charset="0"/>
                <a:cs typeface="RinkiyMJ" pitchFamily="2" charset="0"/>
              </a:rPr>
              <a:t>¨</a:t>
            </a:r>
            <a:endParaRPr lang="en-US" sz="2800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57200" y="1052155"/>
            <a:ext cx="8229600" cy="163121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Pbvi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Dcvq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</a:t>
            </a:r>
            <a:r>
              <a:rPr kumimoji="0" lang="bn-BD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	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Main Verb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Øviv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ïiæ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bn-BD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			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2.Sub: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_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v‡K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bn-BD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				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Øviv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ïi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828836"/>
            <a:ext cx="82296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Example:    Please help me     Do not run in the sun.                                                   </a:t>
            </a:r>
            <a:r>
              <a:rPr lang="bn-BD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                                                  		Never tell a lie.	</a:t>
            </a:r>
            <a:r>
              <a:rPr lang="bn-BD" sz="2800" dirty="0" smtClean="0">
                <a:solidFill>
                  <a:srgbClr val="002060"/>
                </a:solidFill>
              </a:rPr>
              <a:t>   </a:t>
            </a:r>
            <a:r>
              <a:rPr lang="en-US" sz="2800" dirty="0" smtClean="0">
                <a:solidFill>
                  <a:srgbClr val="002060"/>
                </a:solidFill>
              </a:rPr>
              <a:t>Let   us  play now. 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2" name="Picture 2" descr="C:\Users\Dass\Pictures\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4114800" cy="2438400"/>
          </a:xfrm>
          <a:prstGeom prst="rect">
            <a:avLst/>
          </a:prstGeom>
          <a:noFill/>
        </p:spPr>
      </p:pic>
      <p:pic>
        <p:nvPicPr>
          <p:cNvPr id="13" name="Picture 12" descr="C:\Users\soma\Downloads\21765077_1462996527153472_12785302560652608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62400"/>
            <a:ext cx="41148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625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469613"/>
            <a:ext cx="8382000" cy="58477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(4)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optetive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Sentence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B”Qv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cÖv_©bv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g~jK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lang="bn-BD" sz="2000" dirty="0" smtClean="0">
                <a:solidFill>
                  <a:schemeClr val="bg1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ক্য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1143000"/>
            <a:ext cx="8382000" cy="523220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bn-B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      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mvavibZ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n-B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bn-B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Øviv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bn-B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sentence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ïiæ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1828800"/>
            <a:ext cx="84582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     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I were a bird.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If I were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queen.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                                             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May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Allah bless me.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May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your  president live </a:t>
            </a: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long. </a:t>
            </a:r>
            <a:endParaRPr lang="en-US" sz="3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SATTER\Pictures\t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4243211" cy="2362200"/>
          </a:xfrm>
          <a:prstGeom prst="rect">
            <a:avLst/>
          </a:prstGeom>
          <a:noFill/>
        </p:spPr>
      </p:pic>
      <p:pic>
        <p:nvPicPr>
          <p:cNvPr id="12" name="Picture 2" descr="C:\Users\WIN\Pictures\Tag\download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114800"/>
            <a:ext cx="3810000" cy="2275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62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81000" y="317214"/>
            <a:ext cx="80772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Exclamatory Sentence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we</a:t>
            </a:r>
            <a:r>
              <a:rPr lang="bn-BD" sz="24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স্ম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q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m~PK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kumimoji="0" lang="bn-BD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ক্য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977698"/>
            <a:ext cx="7848600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mvavibZ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What,  How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Øviv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Sentence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ïiæ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 </a:t>
            </a:r>
            <a:r>
              <a:rPr lang="bn-BD" sz="24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এবং শেষে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!!</a:t>
            </a:r>
            <a:r>
              <a:rPr lang="bn-BD" sz="24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!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exclamation            Mark   </a:t>
            </a:r>
            <a:r>
              <a:rPr lang="bn-BD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হবে।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2057400"/>
            <a:ext cx="80010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What a nice bird it is !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How nice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fiowerl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is!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2909162" cy="1861324"/>
          </a:xfrm>
          <a:prstGeom prst="rect">
            <a:avLst/>
          </a:prstGeom>
        </p:spPr>
      </p:pic>
      <p:pic>
        <p:nvPicPr>
          <p:cNvPr id="13" name="Picture 2" descr="C:\Users\WIN\Pictures\16711530_1315453051831143_819443035993933660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86200"/>
            <a:ext cx="4379596" cy="2557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362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752600"/>
            <a:ext cx="704551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Hurrah!     we    have     won the game.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371600" y="2438400"/>
            <a:ext cx="6284093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Alas!        I         am              undone</a:t>
            </a:r>
            <a:endParaRPr lang="en-US" sz="3200" dirty="0"/>
          </a:p>
        </p:txBody>
      </p:sp>
      <p:pic>
        <p:nvPicPr>
          <p:cNvPr id="12" name="Picture 2" descr="C:\Users\Dass\Downloads\h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3200400"/>
            <a:ext cx="4343401" cy="2971800"/>
          </a:xfrm>
          <a:prstGeom prst="rect">
            <a:avLst/>
          </a:prstGeom>
          <a:noFill/>
        </p:spPr>
      </p:pic>
      <p:pic>
        <p:nvPicPr>
          <p:cNvPr id="13" name="Picture 3" descr="C:\Users\Dass\Downloads\tenor(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48000"/>
            <a:ext cx="3886200" cy="3200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66800" y="381000"/>
            <a:ext cx="687399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(5)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Exclamatory Sentence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we</a:t>
            </a:r>
            <a:r>
              <a:rPr lang="bn-BD" sz="24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স্ম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q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m~PK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lang="bn-BD" sz="24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ক্য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066800"/>
            <a:ext cx="84582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mvavibZ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Hurrah,Alas,Fie,Shame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etc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Øviv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Sentence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ïiæ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34362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304800"/>
            <a:ext cx="2222083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 smtClean="0"/>
              <a:t>Person Change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752600"/>
          <a:ext cx="8458200" cy="3372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712"/>
                <a:gridCol w="3237088"/>
                <a:gridCol w="28194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PERSON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SINGULAR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PLURAL</a:t>
                      </a:r>
                      <a:endParaRPr lang="en-US" sz="3600" dirty="0"/>
                    </a:p>
                  </a:txBody>
                  <a:tcPr/>
                </a:tc>
              </a:tr>
              <a:tr h="59649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I,ME,MY,MINE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WE,OUR,US</a:t>
                      </a:r>
                      <a:endParaRPr lang="en-US" sz="3200" dirty="0"/>
                    </a:p>
                  </a:txBody>
                  <a:tcPr/>
                </a:tc>
              </a:tr>
              <a:tr h="59649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Second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YOU,YOUR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YOU,YOURS</a:t>
                      </a:r>
                      <a:endParaRPr lang="en-US" sz="3200" dirty="0"/>
                    </a:p>
                  </a:txBody>
                  <a:tcPr/>
                </a:tc>
              </a:tr>
              <a:tr h="102956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HE,SHE,IT,HIS,HER</a:t>
                      </a:r>
                    </a:p>
                    <a:p>
                      <a:r>
                        <a:rPr lang="en-US" sz="2400" dirty="0" smtClean="0"/>
                        <a:t>,(ONE</a:t>
                      </a:r>
                      <a:r>
                        <a:rPr lang="en-US" sz="2400" baseline="0" dirty="0" smtClean="0"/>
                        <a:t> PERSON/THING)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THEY,THEM,THERE,(MORE….)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152400"/>
            <a:ext cx="579036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/>
              <a:t>Individual work 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066800"/>
            <a:ext cx="56388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3048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419600"/>
            <a:ext cx="8305800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    I might help you.  Come  here .  How  do you  do?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7200" y="5105400"/>
            <a:ext cx="830399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    May you live long.      .How nice you are!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429000"/>
            <a:ext cx="3653564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 Sentence   Identify</a:t>
            </a:r>
            <a:endParaRPr lang="en-US" sz="32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/>
              <a:t>IDENTITY OF PRESENTER</a:t>
            </a:r>
            <a:endParaRPr lang="en-US" sz="4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133600" y="1371600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Azmeri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Akhter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 (English),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MPO INDEX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211365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Bishwa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Zaker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Manjil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Alia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Madrasah</a:t>
            </a:r>
            <a:endPara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azmery198@gmail.com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Air-Contact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017196791**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228600"/>
            <a:ext cx="4800600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Pair work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43001"/>
            <a:ext cx="6934201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143000" y="4267200"/>
            <a:ext cx="7162800" cy="954107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Write down five sentences in Assertive  and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Interrogative  sentence.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577" y="324433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GROUP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2200" y="228600"/>
            <a:ext cx="4953000" cy="762000"/>
          </a:xfrm>
          <a:prstGeom prst="rect">
            <a:avLst/>
          </a:prstGeom>
          <a:solidFill>
            <a:srgbClr val="7030A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924" y="1140245"/>
            <a:ext cx="6273075" cy="2212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4648200"/>
            <a:ext cx="7842878" cy="830997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Write down five sentences in Imperative  and </a:t>
            </a:r>
            <a:r>
              <a:rPr lang="en-US" sz="2400" dirty="0" err="1" smtClean="0">
                <a:solidFill>
                  <a:schemeClr val="bg1"/>
                </a:solidFill>
              </a:rPr>
              <a:t>Optative</a:t>
            </a:r>
            <a:r>
              <a:rPr lang="en-US" sz="2400" dirty="0" smtClean="0">
                <a:solidFill>
                  <a:schemeClr val="bg1"/>
                </a:solidFill>
              </a:rPr>
              <a:t> sentence.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6873240" cy="24042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514600" y="914400"/>
            <a:ext cx="43434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Evalution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35036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 is the    </a:t>
            </a:r>
            <a:r>
              <a:rPr lang="en-US" sz="2800" dirty="0" err="1" smtClean="0"/>
              <a:t>effictive</a:t>
            </a:r>
            <a:r>
              <a:rPr lang="en-US" sz="2800" dirty="0" smtClean="0"/>
              <a:t>   way   of   identify   sentence.</a:t>
            </a:r>
            <a:endParaRPr lang="en-US" sz="2800" dirty="0"/>
          </a:p>
        </p:txBody>
      </p:sp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to-Write-Mission-Statement-for-a-Fun-Committ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5257800"/>
            <a:ext cx="6858000" cy="962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:\ghor.png"/>
          <p:cNvPicPr>
            <a:picLocks noChangeAspect="1" noChangeArrowheads="1"/>
          </p:cNvPicPr>
          <p:nvPr/>
        </p:nvPicPr>
        <p:blipFill>
          <a:blip r:embed="rId4" cstate="print"/>
          <a:srcRect l="11333" r="19333" b="7143"/>
          <a:stretch>
            <a:fillRect/>
          </a:stretch>
        </p:blipFill>
        <p:spPr bwMode="auto">
          <a:xfrm>
            <a:off x="5486400" y="152400"/>
            <a:ext cx="34290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52600" y="457200"/>
            <a:ext cx="3886200" cy="707886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 Task</a:t>
            </a:r>
            <a:endParaRPr lang="en-US" sz="40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105834"/>
            <a:ext cx="8229600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Write down structure and examples on </a:t>
            </a:r>
            <a:r>
              <a:rPr lang="en-US" sz="2800" dirty="0" smtClean="0">
                <a:solidFill>
                  <a:schemeClr val="bg1"/>
                </a:solidFill>
              </a:rPr>
              <a:t>various </a:t>
            </a:r>
            <a:r>
              <a:rPr lang="en-US" sz="2800" dirty="0" smtClean="0">
                <a:solidFill>
                  <a:schemeClr val="bg1"/>
                </a:solidFill>
              </a:rPr>
              <a:t>kinds of  sentence.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thank-you-image-00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1600" cy="647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2667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838200"/>
            <a:ext cx="65403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  Introduction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2209800"/>
            <a:ext cx="6248400" cy="255454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33CC"/>
                </a:solidFill>
              </a:rPr>
              <a:t>Class:Eight</a:t>
            </a:r>
            <a:endParaRPr lang="en-US" sz="3200" dirty="0" smtClean="0">
              <a:solidFill>
                <a:srgbClr val="FF33CC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33CC"/>
                </a:solidFill>
              </a:rPr>
              <a:t>Sub:English</a:t>
            </a:r>
            <a:r>
              <a:rPr lang="en-US" sz="3200" dirty="0" smtClean="0">
                <a:solidFill>
                  <a:srgbClr val="FF33CC"/>
                </a:solidFill>
              </a:rPr>
              <a:t>  </a:t>
            </a:r>
          </a:p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 Total SS:70  </a:t>
            </a:r>
          </a:p>
          <a:p>
            <a:pPr algn="ctr"/>
            <a:r>
              <a:rPr lang="en-US" sz="3200" dirty="0" smtClean="0">
                <a:solidFill>
                  <a:srgbClr val="FF33CC"/>
                </a:solidFill>
              </a:rPr>
              <a:t>Time:40  minutes.</a:t>
            </a:r>
          </a:p>
          <a:p>
            <a:pPr algn="ctr"/>
            <a:r>
              <a:rPr lang="en-US" sz="3200" dirty="0" err="1" smtClean="0">
                <a:solidFill>
                  <a:srgbClr val="FF33CC"/>
                </a:solidFill>
              </a:rPr>
              <a:t>Date:2.01.2022</a:t>
            </a:r>
            <a:endParaRPr lang="en-US" sz="20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28600"/>
            <a:ext cx="4325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Warming  up</a:t>
            </a:r>
            <a:endParaRPr lang="en-US" sz="48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286000" y="45720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Read  these  sentence  silently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181600"/>
            <a:ext cx="7935186" cy="52322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I might help you.  Come  here .  How  do you  do?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791200"/>
            <a:ext cx="6017994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May you live long..How nice you are!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057400" y="990600"/>
            <a:ext cx="4217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can you see in the picture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8" descr="vlcsnap-2017-01-20-21h40m21s194.png"/>
          <p:cNvPicPr>
            <a:picLocks noChangeAspect="1"/>
          </p:cNvPicPr>
          <p:nvPr/>
        </p:nvPicPr>
        <p:blipFill>
          <a:blip r:embed="rId3" cstate="print"/>
          <a:srcRect l="20957" t="16952" r="1282" b="8974"/>
          <a:stretch>
            <a:fillRect/>
          </a:stretch>
        </p:blipFill>
        <p:spPr>
          <a:xfrm>
            <a:off x="1447800" y="1523999"/>
            <a:ext cx="5562600" cy="3090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\Pictures\b75d2d959415a915e612270cbcc3f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667000" y="1371600"/>
            <a:ext cx="3902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Todays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lesson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19400"/>
            <a:ext cx="3810000" cy="213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/>
                </a:solidFill>
              </a:rPr>
              <a:t>Sentence</a:t>
            </a: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Learning Outcomes</a:t>
            </a:r>
            <a:endParaRPr kumimoji="0" lang="en-US" sz="6000" b="0" i="1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057400"/>
            <a:ext cx="8001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FF00"/>
                </a:solidFill>
              </a:rPr>
              <a:t>After learning this </a:t>
            </a:r>
            <a:r>
              <a:rPr lang="en-US" sz="2800" dirty="0" err="1" smtClean="0">
                <a:solidFill>
                  <a:srgbClr val="FFFF00"/>
                </a:solidFill>
              </a:rPr>
              <a:t>lesson,Students</a:t>
            </a:r>
            <a:r>
              <a:rPr lang="en-US" sz="2800" dirty="0" smtClean="0">
                <a:solidFill>
                  <a:srgbClr val="FFFF00"/>
                </a:solidFill>
              </a:rPr>
              <a:t>   will be able to  know: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1.What  is  sentence? How many kinds  of sentence?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2.How  can we change it 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3.How and where we use it?</a:t>
            </a:r>
          </a:p>
        </p:txBody>
      </p:sp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3657600" y="3352800"/>
            <a:ext cx="2057400" cy="685800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SENTENCE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457200"/>
            <a:ext cx="337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Kind’s  of   Sentence</a:t>
            </a:r>
            <a:endParaRPr lang="en-US" sz="28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38200" y="304800"/>
            <a:ext cx="7377341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Assertive sentence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বা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বিবৃতি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মূলক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Kalpurush" pitchFamily="2" charset="0"/>
                <a:ea typeface="Times New Roman" pitchFamily="18" charset="0"/>
                <a:cs typeface="Kalpurush" pitchFamily="2" charset="0"/>
              </a:rPr>
              <a:t>বাক্য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1000" y="1600200"/>
            <a:ext cx="853440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Pbvi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Dcvq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Noun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Pronoun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Øviv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Assertive sentence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ïiæ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1000" y="4267200"/>
            <a:ext cx="8382000" cy="19389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Assertive sentence 2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cÖKvi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h_v:1.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Affermative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rinda"/>
                <a:ea typeface="Times New Roman" pitchFamily="18" charset="0"/>
                <a:cs typeface="Arial" pitchFamily="34" charset="0"/>
              </a:rPr>
              <a:t>বা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n¨vu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‡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evaK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.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Negetive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rinda"/>
                <a:ea typeface="Times New Roman" pitchFamily="18" charset="0"/>
                <a:cs typeface="Arial" pitchFamily="34" charset="0"/>
              </a:rPr>
              <a:t>বা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‡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evaK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|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8600" y="2971800"/>
            <a:ext cx="8610600" cy="135421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/>
              <a:t>Pronoun: I,WE,  MY,YOU,HE,SHE,THEY,IT  etc</a:t>
            </a:r>
            <a:r>
              <a:rPr lang="en-US" sz="2000" dirty="0" smtClean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14724" y="0"/>
            <a:ext cx="11284796" cy="254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-304800" y="6603109"/>
            <a:ext cx="11284796" cy="254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3285766" y="3285767"/>
            <a:ext cx="6858001" cy="286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419365" y="3285767"/>
            <a:ext cx="6858001" cy="286468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703421"/>
            <a:ext cx="81534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Example:  	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read  book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	My mother loves me.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I am a student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Safin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is a good boy.                                         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soma\Desktop\Copy of 10599414_671974606230538_428823217504591356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3886200" cy="3276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95600"/>
            <a:ext cx="4222044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43625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1323</TotalTime>
  <Words>507</Words>
  <Application>Microsoft Office PowerPoint</Application>
  <PresentationFormat>On-screen Show (4:3)</PresentationFormat>
  <Paragraphs>113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Dass</dc:creator>
  <cp:lastModifiedBy>User</cp:lastModifiedBy>
  <cp:revision>298</cp:revision>
  <dcterms:created xsi:type="dcterms:W3CDTF">2006-08-16T00:00:00Z</dcterms:created>
  <dcterms:modified xsi:type="dcterms:W3CDTF">2021-12-24T09:31:09Z</dcterms:modified>
</cp:coreProperties>
</file>