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58" r:id="rId6"/>
    <p:sldId id="272" r:id="rId7"/>
    <p:sldId id="273" r:id="rId8"/>
    <p:sldId id="267" r:id="rId9"/>
    <p:sldId id="268" r:id="rId10"/>
    <p:sldId id="269" r:id="rId11"/>
    <p:sldId id="270" r:id="rId12"/>
    <p:sldId id="271" r:id="rId13"/>
    <p:sldId id="274" r:id="rId14"/>
    <p:sldId id="275" r:id="rId15"/>
    <p:sldId id="276" r:id="rId16"/>
    <p:sldId id="277" r:id="rId17"/>
    <p:sldId id="263" r:id="rId18"/>
    <p:sldId id="26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612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image" Target="../media/image20.jpg"/><Relationship Id="rId21" Type="http://schemas.openxmlformats.org/officeDocument/2006/relationships/image" Target="../media/image38.jpe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image" Target="../media/image19.jpg"/><Relationship Id="rId16" Type="http://schemas.openxmlformats.org/officeDocument/2006/relationships/image" Target="../media/image33.jpe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jpeg"/><Relationship Id="rId5" Type="http://schemas.openxmlformats.org/officeDocument/2006/relationships/image" Target="../media/image22.jpg"/><Relationship Id="rId15" Type="http://schemas.openxmlformats.org/officeDocument/2006/relationships/image" Target="../media/image32.jpeg"/><Relationship Id="rId23" Type="http://schemas.openxmlformats.org/officeDocument/2006/relationships/image" Target="../media/image40.png"/><Relationship Id="rId10" Type="http://schemas.openxmlformats.org/officeDocument/2006/relationships/image" Target="../media/image27.jpeg"/><Relationship Id="rId19" Type="http://schemas.openxmlformats.org/officeDocument/2006/relationships/image" Target="../media/image36.png"/><Relationship Id="rId4" Type="http://schemas.openxmlformats.org/officeDocument/2006/relationships/image" Target="../media/image21.jpg"/><Relationship Id="rId9" Type="http://schemas.openxmlformats.org/officeDocument/2006/relationships/image" Target="../media/image26.png"/><Relationship Id="rId14" Type="http://schemas.openxmlformats.org/officeDocument/2006/relationships/image" Target="../media/image31.jpeg"/><Relationship Id="rId22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20.jpg"/><Relationship Id="rId7" Type="http://schemas.openxmlformats.org/officeDocument/2006/relationships/image" Target="../media/image23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11" Type="http://schemas.openxmlformats.org/officeDocument/2006/relationships/image" Target="../media/image45.jpeg"/><Relationship Id="rId5" Type="http://schemas.openxmlformats.org/officeDocument/2006/relationships/image" Target="../media/image19.jpg"/><Relationship Id="rId10" Type="http://schemas.openxmlformats.org/officeDocument/2006/relationships/image" Target="../media/image44.jpeg"/><Relationship Id="rId4" Type="http://schemas.openxmlformats.org/officeDocument/2006/relationships/image" Target="../media/image22.jpg"/><Relationship Id="rId9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jpeg"/><Relationship Id="rId7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8.jpeg"/><Relationship Id="rId4" Type="http://schemas.openxmlformats.org/officeDocument/2006/relationships/image" Target="../media/image4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941" y="0"/>
            <a:ext cx="568211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13058" y="0"/>
            <a:ext cx="1730942" cy="686341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1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</a:t>
            </a:r>
            <a:endParaRPr lang="en-US" sz="11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11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</a:p>
          <a:p>
            <a:r>
              <a:rPr lang="en-US" sz="11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11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730941" cy="686341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1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</a:t>
            </a:r>
            <a:endParaRPr lang="en-US" sz="11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1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ভে</a:t>
            </a:r>
            <a:endParaRPr lang="en-US" sz="11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1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চ্ছা</a:t>
            </a:r>
            <a:endParaRPr lang="en-US" sz="11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1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58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001826"/>
              </p:ext>
            </p:extLst>
          </p:nvPr>
        </p:nvGraphicFramePr>
        <p:xfrm>
          <a:off x="152400" y="228597"/>
          <a:ext cx="8915400" cy="44958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3581400"/>
                <a:gridCol w="3810000"/>
              </a:tblGrid>
              <a:tr h="12707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জনসংখ্যা</a:t>
                      </a:r>
                      <a:endParaRPr lang="en-US" sz="36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১)  </a:t>
                      </a:r>
                      <a:r>
                        <a:rPr lang="en-US" sz="36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কতটুকু</a:t>
                      </a:r>
                      <a:r>
                        <a:rPr lang="en-US" sz="36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চাল</a:t>
                      </a:r>
                      <a:r>
                        <a:rPr lang="en-US" sz="36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প্রয়োজন</a:t>
                      </a:r>
                      <a:r>
                        <a:rPr lang="en-US" sz="36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?</a:t>
                      </a:r>
                      <a:endParaRPr lang="en-US" sz="36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২)  </a:t>
                      </a:r>
                      <a:r>
                        <a:rPr lang="en-US" sz="360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কতটুকু</a:t>
                      </a:r>
                      <a:r>
                        <a:rPr lang="en-US" sz="36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জায়গা</a:t>
                      </a:r>
                      <a:r>
                        <a:rPr lang="en-US" sz="36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প্রয়োজন</a:t>
                      </a:r>
                      <a:r>
                        <a:rPr lang="en-US" sz="36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?</a:t>
                      </a:r>
                      <a:endParaRPr lang="en-US" sz="3600" dirty="0"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53896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১২০ </a:t>
                      </a:r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কেজি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১০ </a:t>
                      </a:r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বর্গমিটার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67801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১০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১২০০ </a:t>
                      </a:r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কেজি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১০০ </a:t>
                      </a:r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বর্গমিটার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67801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১০০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১২,০০০ </a:t>
                      </a:r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কেজি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১,০০০ </a:t>
                      </a:r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বর্গমিটার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67801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১০০০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১,২০,০০০ </a:t>
                      </a:r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কেজি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১০,০০০ </a:t>
                      </a:r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বর্গমিটার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67801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১০০০০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১২,০০,০০০ </a:t>
                      </a:r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কেজি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১,০০,০০০ </a:t>
                      </a:r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বর্গমিটার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396" y="4919008"/>
            <a:ext cx="9144000" cy="193899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লোকসংখ্যার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জায়গা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লোকসংখ্যার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জায়গার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54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8"/>
          <a:stretch/>
        </p:blipFill>
        <p:spPr>
          <a:xfrm>
            <a:off x="1" y="4924771"/>
            <a:ext cx="3200398" cy="19443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8"/>
          <a:stretch/>
        </p:blipFill>
        <p:spPr>
          <a:xfrm>
            <a:off x="3200398" y="4924771"/>
            <a:ext cx="2971801" cy="19443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8"/>
          <a:stretch/>
        </p:blipFill>
        <p:spPr>
          <a:xfrm>
            <a:off x="6172200" y="4913686"/>
            <a:ext cx="2963485" cy="19553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8" y="3171822"/>
            <a:ext cx="2971801" cy="17418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04"/>
          <a:stretch/>
        </p:blipFill>
        <p:spPr>
          <a:xfrm>
            <a:off x="31864" y="3171822"/>
            <a:ext cx="3168535" cy="17418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6" t="32036" b="7017"/>
          <a:stretch/>
        </p:blipFill>
        <p:spPr>
          <a:xfrm>
            <a:off x="6172200" y="3166627"/>
            <a:ext cx="2971800" cy="17470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" y="-78971"/>
            <a:ext cx="688559" cy="10695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793" y="0"/>
            <a:ext cx="951808" cy="838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1" y="8139"/>
            <a:ext cx="784155" cy="990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0" y="8139"/>
            <a:ext cx="1047750" cy="8953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683" y="36714"/>
            <a:ext cx="784155" cy="914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594" y="838200"/>
            <a:ext cx="506403" cy="11299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095" y="23898"/>
            <a:ext cx="784155" cy="990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531" y="727190"/>
            <a:ext cx="784155" cy="990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37" y="865908"/>
            <a:ext cx="784155" cy="990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908" y="36714"/>
            <a:ext cx="951808" cy="838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428" y="3290"/>
            <a:ext cx="951808" cy="838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723" y="998739"/>
            <a:ext cx="951808" cy="8382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879" y="38100"/>
            <a:ext cx="951808" cy="8382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287" y="27708"/>
            <a:ext cx="951808" cy="8382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535" y="808758"/>
            <a:ext cx="717665" cy="106957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200100"/>
            <a:ext cx="767518" cy="106957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877" y="1520013"/>
            <a:ext cx="884809" cy="106957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074" y="826422"/>
            <a:ext cx="877504" cy="106957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06" y="861577"/>
            <a:ext cx="1047750" cy="89535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341" y="1685488"/>
            <a:ext cx="744498" cy="73861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885" y="961158"/>
            <a:ext cx="1047750" cy="89535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634" y="947996"/>
            <a:ext cx="906943" cy="8953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243" y="2229021"/>
            <a:ext cx="951808" cy="8382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783" y="1717790"/>
            <a:ext cx="951808" cy="8382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039" y="2332758"/>
            <a:ext cx="951808" cy="8382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074" y="1756927"/>
            <a:ext cx="951808" cy="8382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890" y="2188150"/>
            <a:ext cx="717665" cy="106957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37" y="1525556"/>
            <a:ext cx="717665" cy="106957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090" y="2286862"/>
            <a:ext cx="717665" cy="106957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040" y="771697"/>
            <a:ext cx="549845" cy="91379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248" y="786937"/>
            <a:ext cx="717665" cy="106957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080" y="1476200"/>
            <a:ext cx="784155" cy="9906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249" y="1525556"/>
            <a:ext cx="666662" cy="9906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18" y="2116452"/>
            <a:ext cx="784155" cy="9906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879" y="1485900"/>
            <a:ext cx="584832" cy="9906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7"/>
          <a:stretch/>
        </p:blipFill>
        <p:spPr>
          <a:xfrm>
            <a:off x="5593241" y="2332758"/>
            <a:ext cx="617042" cy="83906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707" y="2329118"/>
            <a:ext cx="906943" cy="73810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886" y="2094455"/>
            <a:ext cx="798356" cy="8953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121" y="1343543"/>
            <a:ext cx="631635" cy="98557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673" y="1573181"/>
            <a:ext cx="593506" cy="755937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28" y="36714"/>
            <a:ext cx="584832" cy="99060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829" y="1395671"/>
            <a:ext cx="382875" cy="93344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28" y="1412989"/>
            <a:ext cx="505695" cy="85655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967" y="2200100"/>
            <a:ext cx="584832" cy="99060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06" y="2176027"/>
            <a:ext cx="584832" cy="99060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769" y="2202867"/>
            <a:ext cx="612947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87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04"/>
          <a:stretch/>
        </p:blipFill>
        <p:spPr>
          <a:xfrm>
            <a:off x="2011029" y="4624425"/>
            <a:ext cx="1797239" cy="15384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531" y="4605029"/>
            <a:ext cx="1844375" cy="156947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385" y="56155"/>
            <a:ext cx="9096203" cy="400374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6" t="32036" b="7017"/>
          <a:stretch/>
        </p:blipFill>
        <p:spPr>
          <a:xfrm>
            <a:off x="2709944" y="867953"/>
            <a:ext cx="1839542" cy="195921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8"/>
          <a:stretch/>
        </p:blipFill>
        <p:spPr>
          <a:xfrm>
            <a:off x="730085" y="867953"/>
            <a:ext cx="1974991" cy="198064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8"/>
          <a:stretch/>
        </p:blipFill>
        <p:spPr>
          <a:xfrm>
            <a:off x="7405609" y="4552250"/>
            <a:ext cx="1730754" cy="157488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6" t="32036" b="7017"/>
          <a:stretch/>
        </p:blipFill>
        <p:spPr>
          <a:xfrm>
            <a:off x="6364960" y="867953"/>
            <a:ext cx="1965110" cy="195921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65" y="1853282"/>
            <a:ext cx="767518" cy="123837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845" y="-76853"/>
            <a:ext cx="767518" cy="123837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98" y="-31869"/>
            <a:ext cx="767518" cy="123837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105" y="-76854"/>
            <a:ext cx="767518" cy="123837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" y="867953"/>
            <a:ext cx="767518" cy="123837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088" y="-26554"/>
            <a:ext cx="767518" cy="123837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398" y="822381"/>
            <a:ext cx="767518" cy="123837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482" y="1852438"/>
            <a:ext cx="767518" cy="123837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163" y="-128143"/>
            <a:ext cx="767518" cy="123837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039" y="-76853"/>
            <a:ext cx="767518" cy="123837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608" y="-76853"/>
            <a:ext cx="767518" cy="123837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178" y="-100629"/>
            <a:ext cx="767518" cy="123837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163" y="-100629"/>
            <a:ext cx="767518" cy="123837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376" y="-100629"/>
            <a:ext cx="767518" cy="123837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8"/>
          <a:stretch/>
        </p:blipFill>
        <p:spPr>
          <a:xfrm>
            <a:off x="-1" y="4552250"/>
            <a:ext cx="1974991" cy="161066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8"/>
          <a:stretch/>
        </p:blipFill>
        <p:spPr>
          <a:xfrm>
            <a:off x="0" y="2849984"/>
            <a:ext cx="1974991" cy="173054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990" y="2849984"/>
            <a:ext cx="1780991" cy="173054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906" y="2825486"/>
            <a:ext cx="1750829" cy="177954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8"/>
          <a:stretch/>
        </p:blipFill>
        <p:spPr>
          <a:xfrm>
            <a:off x="3755981" y="4588034"/>
            <a:ext cx="1739093" cy="157488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8"/>
          <a:stretch/>
        </p:blipFill>
        <p:spPr>
          <a:xfrm>
            <a:off x="4549486" y="867953"/>
            <a:ext cx="1888375" cy="192339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04"/>
          <a:stretch/>
        </p:blipFill>
        <p:spPr>
          <a:xfrm>
            <a:off x="5565917" y="2836923"/>
            <a:ext cx="1844375" cy="177954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8"/>
          <a:stretch/>
        </p:blipFill>
        <p:spPr>
          <a:xfrm>
            <a:off x="3795099" y="2800989"/>
            <a:ext cx="1752262" cy="1779544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-32565" y="6127134"/>
            <a:ext cx="9107286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জনসংখ্যার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জায়গার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02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37555"/>
            <a:ext cx="7543800" cy="5333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18585"/>
            <a:ext cx="6781800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   </a:t>
            </a:r>
            <a:r>
              <a:rPr lang="bn-BD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71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" y="1"/>
            <a:ext cx="4567844" cy="52577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"/>
            <a:ext cx="4571999" cy="52577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7213" y="5257800"/>
            <a:ext cx="3352799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ভূমিক্ষয়</a:t>
            </a:r>
            <a:r>
              <a:rPr lang="en-US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BD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0" y="5241504"/>
            <a:ext cx="3352799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ভূমিধস</a:t>
            </a:r>
            <a:r>
              <a:rPr lang="en-US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</a:t>
            </a:r>
            <a:r>
              <a:rPr lang="bn-BD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BD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33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72741" y="5181600"/>
            <a:ext cx="3352799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বন্যা</a:t>
            </a:r>
            <a:r>
              <a:rPr lang="en-US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BD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83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67200" y="5522092"/>
            <a:ext cx="3352799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বন্যা</a:t>
            </a:r>
            <a:r>
              <a:rPr lang="en-US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BD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45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0623" y="-7257"/>
            <a:ext cx="3810000" cy="132343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r>
              <a:rPr lang="en-US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BD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828800"/>
            <a:ext cx="9144000" cy="501675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742950" indent="-742950">
              <a:buFontTx/>
              <a:buAutoNum type="arabicParenR"/>
            </a:pP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বর্ধিত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জনসংখ্যার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---- 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জায়গার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42950" indent="-742950">
              <a:buFontTx/>
              <a:buAutoNum type="arabicParenR"/>
            </a:pP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----------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ধবংস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42950" indent="-742950">
              <a:buFontTx/>
              <a:buAutoNum type="arabicParenR"/>
            </a:pP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বনভূমি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ধবংস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742950" indent="-742950">
              <a:buFontTx/>
              <a:buAutoNum type="arabicParenR"/>
            </a:pP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বাড়তি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ফেলছে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30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729105" y="-5417"/>
            <a:ext cx="1414895" cy="686341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11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0"/>
            <a:ext cx="7715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0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09155" y="436844"/>
            <a:ext cx="4876800" cy="762000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5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95300" y="1943100"/>
            <a:ext cx="4876800" cy="762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সাইয়ুম ফারহানা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95300" y="3467100"/>
            <a:ext cx="4876800" cy="762000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প্রধান শিক্ষক</a:t>
            </a:r>
            <a:endParaRPr lang="en-US" sz="54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95300" y="4757737"/>
            <a:ext cx="8153400" cy="762000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যাত্রাপুর সরকারি প্রাথমিক বিদ্যালয়</a:t>
            </a:r>
            <a:endParaRPr lang="en-US" sz="54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66725" y="5867400"/>
            <a:ext cx="4876800" cy="762000"/>
          </a:xfrm>
          <a:prstGeom prst="roundRect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হরিরামপুর,মানিকগঞ্জ</a:t>
            </a:r>
            <a:endParaRPr lang="en-US" sz="54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99" t="22917" r="20667" b="25781"/>
          <a:stretch/>
        </p:blipFill>
        <p:spPr>
          <a:xfrm>
            <a:off x="6123432" y="1191225"/>
            <a:ext cx="2060448" cy="30378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317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0894" y="1557511"/>
            <a:ext cx="2895600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শ্রেনিঃ </a:t>
            </a:r>
            <a:r>
              <a:rPr lang="en-US" sz="5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চতুর্থ</a:t>
            </a:r>
            <a:endParaRPr lang="en-US" sz="5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7643" y="2763642"/>
            <a:ext cx="3581400" cy="9233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বিষয়ঃ বিজ্ঞান</a:t>
            </a:r>
            <a:endParaRPr lang="en-US" sz="54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4608" y="3901327"/>
            <a:ext cx="8020565" cy="83099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13,জনসংখ্যা ও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3343" y="5013450"/>
            <a:ext cx="8101830" cy="175432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              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বাসস্থানের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মধ্যকার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8400" y="125361"/>
            <a:ext cx="4343400" cy="1015663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447" y="1433967"/>
            <a:ext cx="1239056" cy="11704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04616" y="2604385"/>
            <a:ext cx="1192259" cy="12418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55" y="5215726"/>
            <a:ext cx="1107795" cy="11447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413" y="3846230"/>
            <a:ext cx="1239056" cy="11704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2441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835" y="304264"/>
            <a:ext cx="8839200" cy="6247864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bn-BD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নফলঃ</a:t>
            </a:r>
          </a:p>
          <a:p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-</a:t>
            </a:r>
          </a:p>
          <a:p>
            <a:endParaRPr lang="en-US" sz="6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742950" indent="-742950">
              <a:buAutoNum type="arabicParenR"/>
            </a:pP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ক্রমবর্ধমান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জনসংখ্যার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বাসস্থানের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–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endParaRPr lang="en-US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742950" indent="-742950">
              <a:buAutoNum type="arabicParenR"/>
            </a:pPr>
            <a:r>
              <a:rPr lang="en-US" sz="44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বৃদ্ধির</a:t>
            </a: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03166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73"/>
            <a:ext cx="5257800" cy="35670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1399"/>
            <a:ext cx="5257800" cy="32433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8"/>
          <a:stretch/>
        </p:blipFill>
        <p:spPr>
          <a:xfrm>
            <a:off x="5257800" y="0"/>
            <a:ext cx="38862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228600" y="-1"/>
            <a:ext cx="5943600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bn-BD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BD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15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25" y="-1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324" y="-22539"/>
            <a:ext cx="6172200" cy="11079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6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bn-BD" sz="6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BD" sz="6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84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73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628045"/>
              </p:ext>
            </p:extLst>
          </p:nvPr>
        </p:nvGraphicFramePr>
        <p:xfrm>
          <a:off x="152400" y="785653"/>
          <a:ext cx="8839200" cy="60307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6400"/>
                <a:gridCol w="3657600"/>
                <a:gridCol w="3505200"/>
              </a:tblGrid>
              <a:tr h="648278">
                <a:tc>
                  <a:txBody>
                    <a:bodyPr/>
                    <a:lstStyle/>
                    <a:p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১)</a:t>
                      </a:r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কতটুকু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চাল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প্রয়োজন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?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২)</a:t>
                      </a:r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কতটুকু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জায়গা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প্রয়োজন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?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252305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জনসংখ্যা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36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36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71891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১২০ </a:t>
                      </a:r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কেজি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১০ </a:t>
                      </a:r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বর্গমিটার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71891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১০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71891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১০০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71891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১০০০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71891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১০০০০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5655"/>
            <a:ext cx="9144000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ছকের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করঃ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3" r="7596" b="26722"/>
          <a:stretch/>
        </p:blipFill>
        <p:spPr>
          <a:xfrm>
            <a:off x="5486400" y="1447800"/>
            <a:ext cx="3471949" cy="24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4" r="13090"/>
          <a:stretch/>
        </p:blipFill>
        <p:spPr>
          <a:xfrm>
            <a:off x="2227811" y="1600200"/>
            <a:ext cx="2809702" cy="230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3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1084" y="-5417"/>
            <a:ext cx="9144000" cy="686341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লোকের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বছরে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১২০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কেজি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চাল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লোকসংখ্যা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বেড়ে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যথাক্রমে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১০, ১০০, ১০০০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১০০০0হয়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কতটুকু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চাল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কলামের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খালি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ঘরগুলো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পূরণ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>
              <a:buFontTx/>
              <a:buAutoNum type="arabicParenR"/>
            </a:pP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লোকের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১০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বর্গমিটার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জায়গা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লোকসংখ্যা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বেড়ে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যথাক্রমে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১০, ১০০, ১০০০ </a:t>
            </a:r>
            <a:r>
              <a:rPr lang="en-US" sz="4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১০০০0হয়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জায়গার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২য়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কলামের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খালি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ঘরগুলো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পূরণ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63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290</Words>
  <Application>Microsoft Office PowerPoint</Application>
  <PresentationFormat>On-screen Show (4:3)</PresentationFormat>
  <Paragraphs>70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25</cp:revision>
  <dcterms:created xsi:type="dcterms:W3CDTF">2006-08-16T00:00:00Z</dcterms:created>
  <dcterms:modified xsi:type="dcterms:W3CDTF">2020-06-21T10:21:05Z</dcterms:modified>
</cp:coreProperties>
</file>