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8" r:id="rId2"/>
    <p:sldId id="257" r:id="rId3"/>
    <p:sldId id="258" r:id="rId4"/>
    <p:sldId id="260" r:id="rId5"/>
    <p:sldId id="261" r:id="rId6"/>
    <p:sldId id="262" r:id="rId7"/>
    <p:sldId id="259" r:id="rId8"/>
    <p:sldId id="279" r:id="rId9"/>
    <p:sldId id="275" r:id="rId10"/>
    <p:sldId id="274" r:id="rId11"/>
    <p:sldId id="264" r:id="rId12"/>
    <p:sldId id="265" r:id="rId13"/>
    <p:sldId id="276" r:id="rId14"/>
    <p:sldId id="272" r:id="rId15"/>
    <p:sldId id="263" r:id="rId16"/>
    <p:sldId id="277" r:id="rId17"/>
    <p:sldId id="270" r:id="rId18"/>
    <p:sldId id="271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E44C"/>
    <a:srgbClr val="D749C3"/>
    <a:srgbClr val="ECB2DD"/>
    <a:srgbClr val="00642D"/>
    <a:srgbClr val="C33366"/>
    <a:srgbClr val="21AF57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 snapToGrid="0">
      <p:cViewPr varScale="1">
        <p:scale>
          <a:sx n="70" d="100"/>
          <a:sy n="70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B7C35-1840-4D5C-AE7F-C686B95E26C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96592-8C4C-4945-A1CD-4E6500CBC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6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96592-8C4C-4945-A1CD-4E6500CBCA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39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55AA-9C8D-4DC1-9B29-70B4DD5ED51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1E2D-7844-4B4C-830F-34A2E98E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3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55AA-9C8D-4DC1-9B29-70B4DD5ED51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1E2D-7844-4B4C-830F-34A2E98E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9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55AA-9C8D-4DC1-9B29-70B4DD5ED51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1E2D-7844-4B4C-830F-34A2E98E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9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55AA-9C8D-4DC1-9B29-70B4DD5ED51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1E2D-7844-4B4C-830F-34A2E98E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6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55AA-9C8D-4DC1-9B29-70B4DD5ED51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1E2D-7844-4B4C-830F-34A2E98E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4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55AA-9C8D-4DC1-9B29-70B4DD5ED51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1E2D-7844-4B4C-830F-34A2E98E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9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55AA-9C8D-4DC1-9B29-70B4DD5ED51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1E2D-7844-4B4C-830F-34A2E98E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55AA-9C8D-4DC1-9B29-70B4DD5ED51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1E2D-7844-4B4C-830F-34A2E98E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2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55AA-9C8D-4DC1-9B29-70B4DD5ED51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1E2D-7844-4B4C-830F-34A2E98E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7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55AA-9C8D-4DC1-9B29-70B4DD5ED51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1E2D-7844-4B4C-830F-34A2E98E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9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55AA-9C8D-4DC1-9B29-70B4DD5ED51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1E2D-7844-4B4C-830F-34A2E98E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90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D55AA-9C8D-4DC1-9B29-70B4DD5ED51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D1E2D-7844-4B4C-830F-34A2E98E888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67" r="778" b="11093"/>
          <a:stretch/>
        </p:blipFill>
        <p:spPr>
          <a:xfrm>
            <a:off x="628650" y="5232400"/>
            <a:ext cx="7886700" cy="99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6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2.gif"/><Relationship Id="rId5" Type="http://schemas.openxmlformats.org/officeDocument/2006/relationships/image" Target="../media/image7.gif"/><Relationship Id="rId15" Type="http://schemas.openxmlformats.org/officeDocument/2006/relationships/image" Target="../media/image15.jp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5240740"/>
            <a:ext cx="9144000" cy="1617260"/>
            <a:chOff x="0" y="5240740"/>
            <a:chExt cx="9144000" cy="161726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/>
            <a:stretch/>
          </p:blipFill>
          <p:spPr>
            <a:xfrm>
              <a:off x="0" y="6182436"/>
              <a:ext cx="9144000" cy="67556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 r="87719"/>
            <a:stretch/>
          </p:blipFill>
          <p:spPr>
            <a:xfrm>
              <a:off x="0" y="5240740"/>
              <a:ext cx="657154" cy="94169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 r="87719"/>
            <a:stretch/>
          </p:blipFill>
          <p:spPr>
            <a:xfrm>
              <a:off x="8486846" y="5240740"/>
              <a:ext cx="657154" cy="941696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</a:t>
            </a:r>
            <a:endParaRPr lang="en-US" dirty="0"/>
          </a:p>
        </p:txBody>
      </p:sp>
      <p:sp>
        <p:nvSpPr>
          <p:cNvPr id="24" name="Minus 23"/>
          <p:cNvSpPr/>
          <p:nvPr/>
        </p:nvSpPr>
        <p:spPr>
          <a:xfrm>
            <a:off x="-1576316" y="634622"/>
            <a:ext cx="12296631" cy="655092"/>
          </a:xfrm>
          <a:prstGeom prst="mathMinus">
            <a:avLst>
              <a:gd name="adj1" fmla="val 36020"/>
            </a:avLst>
          </a:prstGeom>
          <a:solidFill>
            <a:srgbClr val="CC9B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2" name="Group 191"/>
          <p:cNvGrpSpPr/>
          <p:nvPr/>
        </p:nvGrpSpPr>
        <p:grpSpPr>
          <a:xfrm>
            <a:off x="8751258" y="750014"/>
            <a:ext cx="1951629" cy="3867393"/>
            <a:chOff x="-318661" y="743377"/>
            <a:chExt cx="1951629" cy="3867393"/>
          </a:xfrm>
        </p:grpSpPr>
        <p:grpSp>
          <p:nvGrpSpPr>
            <p:cNvPr id="55" name="Group 54"/>
            <p:cNvGrpSpPr/>
            <p:nvPr/>
          </p:nvGrpSpPr>
          <p:grpSpPr>
            <a:xfrm>
              <a:off x="-318661" y="743377"/>
              <a:ext cx="1951629" cy="2837218"/>
              <a:chOff x="969080" y="1327752"/>
              <a:chExt cx="1951629" cy="2837218"/>
            </a:xfrm>
            <a:solidFill>
              <a:srgbClr val="FF0000"/>
            </a:solidFill>
          </p:grpSpPr>
          <p:grpSp>
            <p:nvGrpSpPr>
              <p:cNvPr id="47" name="Group 46"/>
              <p:cNvGrpSpPr/>
              <p:nvPr/>
            </p:nvGrpSpPr>
            <p:grpSpPr>
              <a:xfrm rot="2697126">
                <a:off x="969080" y="2186045"/>
                <a:ext cx="1951629" cy="1978925"/>
                <a:chOff x="595739" y="1552433"/>
                <a:chExt cx="1951629" cy="1978925"/>
              </a:xfrm>
              <a:grpFill/>
            </p:grpSpPr>
            <p:sp>
              <p:nvSpPr>
                <p:cNvPr id="25" name="Oval 24"/>
                <p:cNvSpPr/>
                <p:nvPr/>
              </p:nvSpPr>
              <p:spPr>
                <a:xfrm>
                  <a:off x="595739" y="15524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748139" y="17048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900539" y="18572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1052939" y="20096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1205339" y="21620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357739" y="23144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1510139" y="24668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1662539" y="26192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1814939" y="27716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1967339" y="29240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2119739" y="30764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2272139" y="32288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424539" y="33812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3" name="Freeform 52"/>
              <p:cNvSpPr/>
              <p:nvPr/>
            </p:nvSpPr>
            <p:spPr>
              <a:xfrm>
                <a:off x="1733009" y="1327752"/>
                <a:ext cx="423770" cy="430984"/>
              </a:xfrm>
              <a:custGeom>
                <a:avLst/>
                <a:gdLst>
                  <a:gd name="connsiteX0" fmla="*/ 205406 w 423770"/>
                  <a:gd name="connsiteY0" fmla="*/ 0 h 430984"/>
                  <a:gd name="connsiteX1" fmla="*/ 423770 w 423770"/>
                  <a:gd name="connsiteY1" fmla="*/ 215492 h 430984"/>
                  <a:gd name="connsiteX2" fmla="*/ 205406 w 423770"/>
                  <a:gd name="connsiteY2" fmla="*/ 430984 h 430984"/>
                  <a:gd name="connsiteX3" fmla="*/ 51000 w 423770"/>
                  <a:gd name="connsiteY3" fmla="*/ 367868 h 430984"/>
                  <a:gd name="connsiteX4" fmla="*/ 11263 w 423770"/>
                  <a:gd name="connsiteY4" fmla="*/ 309706 h 430984"/>
                  <a:gd name="connsiteX5" fmla="*/ 154636 w 423770"/>
                  <a:gd name="connsiteY5" fmla="*/ 309706 h 430984"/>
                  <a:gd name="connsiteX6" fmla="*/ 162349 w 423770"/>
                  <a:gd name="connsiteY6" fmla="*/ 314771 h 430984"/>
                  <a:gd name="connsiteX7" fmla="*/ 205406 w 423770"/>
                  <a:gd name="connsiteY7" fmla="*/ 323238 h 430984"/>
                  <a:gd name="connsiteX8" fmla="*/ 316024 w 423770"/>
                  <a:gd name="connsiteY8" fmla="*/ 215492 h 430984"/>
                  <a:gd name="connsiteX9" fmla="*/ 205406 w 423770"/>
                  <a:gd name="connsiteY9" fmla="*/ 107746 h 430984"/>
                  <a:gd name="connsiteX10" fmla="*/ 127187 w 423770"/>
                  <a:gd name="connsiteY10" fmla="*/ 139304 h 430984"/>
                  <a:gd name="connsiteX11" fmla="*/ 118292 w 423770"/>
                  <a:gd name="connsiteY11" fmla="*/ 152156 h 430984"/>
                  <a:gd name="connsiteX12" fmla="*/ 0 w 423770"/>
                  <a:gd name="connsiteY12" fmla="*/ 152156 h 430984"/>
                  <a:gd name="connsiteX13" fmla="*/ 4202 w 423770"/>
                  <a:gd name="connsiteY13" fmla="*/ 131613 h 430984"/>
                  <a:gd name="connsiteX14" fmla="*/ 205406 w 423770"/>
                  <a:gd name="connsiteY14" fmla="*/ 0 h 430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23770" h="430984">
                    <a:moveTo>
                      <a:pt x="205406" y="0"/>
                    </a:moveTo>
                    <a:cubicBezTo>
                      <a:pt x="326005" y="0"/>
                      <a:pt x="423770" y="96479"/>
                      <a:pt x="423770" y="215492"/>
                    </a:cubicBezTo>
                    <a:cubicBezTo>
                      <a:pt x="423770" y="334505"/>
                      <a:pt x="326005" y="430984"/>
                      <a:pt x="205406" y="430984"/>
                    </a:cubicBezTo>
                    <a:cubicBezTo>
                      <a:pt x="145107" y="430984"/>
                      <a:pt x="90516" y="406864"/>
                      <a:pt x="51000" y="367868"/>
                    </a:cubicBezTo>
                    <a:lnTo>
                      <a:pt x="11263" y="309706"/>
                    </a:lnTo>
                    <a:lnTo>
                      <a:pt x="154636" y="309706"/>
                    </a:lnTo>
                    <a:lnTo>
                      <a:pt x="162349" y="314771"/>
                    </a:lnTo>
                    <a:cubicBezTo>
                      <a:pt x="175583" y="320223"/>
                      <a:pt x="190133" y="323238"/>
                      <a:pt x="205406" y="323238"/>
                    </a:cubicBezTo>
                    <a:cubicBezTo>
                      <a:pt x="266499" y="323238"/>
                      <a:pt x="316024" y="274998"/>
                      <a:pt x="316024" y="215492"/>
                    </a:cubicBezTo>
                    <a:cubicBezTo>
                      <a:pt x="316024" y="155986"/>
                      <a:pt x="266499" y="107746"/>
                      <a:pt x="205406" y="107746"/>
                    </a:cubicBezTo>
                    <a:cubicBezTo>
                      <a:pt x="174860" y="107746"/>
                      <a:pt x="147205" y="119806"/>
                      <a:pt x="127187" y="139304"/>
                    </a:cubicBezTo>
                    <a:lnTo>
                      <a:pt x="118292" y="152156"/>
                    </a:lnTo>
                    <a:lnTo>
                      <a:pt x="0" y="152156"/>
                    </a:lnTo>
                    <a:lnTo>
                      <a:pt x="4202" y="131613"/>
                    </a:lnTo>
                    <a:cubicBezTo>
                      <a:pt x="37352" y="54270"/>
                      <a:pt x="114957" y="0"/>
                      <a:pt x="2054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1" name="5-Point Star 190"/>
            <p:cNvSpPr/>
            <p:nvPr/>
          </p:nvSpPr>
          <p:spPr>
            <a:xfrm>
              <a:off x="253463" y="3996620"/>
              <a:ext cx="805218" cy="614150"/>
            </a:xfrm>
            <a:prstGeom prst="star5">
              <a:avLst>
                <a:gd name="adj" fmla="val 25128"/>
                <a:gd name="hf" fmla="val 105146"/>
                <a:gd name="vf" fmla="val 11055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আ</a:t>
              </a:r>
              <a:endParaRPr lang="en-US" dirty="0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9689903" y="791258"/>
            <a:ext cx="1189629" cy="2900013"/>
            <a:chOff x="832559" y="760358"/>
            <a:chExt cx="1189629" cy="2900013"/>
          </a:xfrm>
        </p:grpSpPr>
        <p:grpSp>
          <p:nvGrpSpPr>
            <p:cNvPr id="54" name="Group 53"/>
            <p:cNvGrpSpPr/>
            <p:nvPr/>
          </p:nvGrpSpPr>
          <p:grpSpPr>
            <a:xfrm>
              <a:off x="832559" y="760358"/>
              <a:ext cx="1189629" cy="1937340"/>
              <a:chOff x="3930627" y="1469573"/>
              <a:chExt cx="1189629" cy="1937340"/>
            </a:xfrm>
            <a:solidFill>
              <a:srgbClr val="7030A0"/>
            </a:solidFill>
          </p:grpSpPr>
          <p:grpSp>
            <p:nvGrpSpPr>
              <p:cNvPr id="48" name="Group 47"/>
              <p:cNvGrpSpPr/>
              <p:nvPr/>
            </p:nvGrpSpPr>
            <p:grpSpPr>
              <a:xfrm rot="2638881">
                <a:off x="3930627" y="2189988"/>
                <a:ext cx="1189629" cy="1216925"/>
                <a:chOff x="2576939" y="3533633"/>
                <a:chExt cx="1189629" cy="1216925"/>
              </a:xfrm>
              <a:grpFill/>
            </p:grpSpPr>
            <p:sp>
              <p:nvSpPr>
                <p:cNvPr id="39" name="Oval 38"/>
                <p:cNvSpPr/>
                <p:nvPr/>
              </p:nvSpPr>
              <p:spPr>
                <a:xfrm>
                  <a:off x="2576939" y="35336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2729339" y="36860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2881739" y="38384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3034139" y="39908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186539" y="41432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3338939" y="42956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3491339" y="44480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3643739" y="46004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2" name="Freeform 51"/>
              <p:cNvSpPr/>
              <p:nvPr/>
            </p:nvSpPr>
            <p:spPr>
              <a:xfrm>
                <a:off x="4313558" y="1469573"/>
                <a:ext cx="423770" cy="430984"/>
              </a:xfrm>
              <a:custGeom>
                <a:avLst/>
                <a:gdLst>
                  <a:gd name="connsiteX0" fmla="*/ 205406 w 423770"/>
                  <a:gd name="connsiteY0" fmla="*/ 0 h 430984"/>
                  <a:gd name="connsiteX1" fmla="*/ 423770 w 423770"/>
                  <a:gd name="connsiteY1" fmla="*/ 215492 h 430984"/>
                  <a:gd name="connsiteX2" fmla="*/ 205406 w 423770"/>
                  <a:gd name="connsiteY2" fmla="*/ 430984 h 430984"/>
                  <a:gd name="connsiteX3" fmla="*/ 51000 w 423770"/>
                  <a:gd name="connsiteY3" fmla="*/ 367868 h 430984"/>
                  <a:gd name="connsiteX4" fmla="*/ 11263 w 423770"/>
                  <a:gd name="connsiteY4" fmla="*/ 309706 h 430984"/>
                  <a:gd name="connsiteX5" fmla="*/ 154636 w 423770"/>
                  <a:gd name="connsiteY5" fmla="*/ 309706 h 430984"/>
                  <a:gd name="connsiteX6" fmla="*/ 162349 w 423770"/>
                  <a:gd name="connsiteY6" fmla="*/ 314771 h 430984"/>
                  <a:gd name="connsiteX7" fmla="*/ 205406 w 423770"/>
                  <a:gd name="connsiteY7" fmla="*/ 323238 h 430984"/>
                  <a:gd name="connsiteX8" fmla="*/ 316024 w 423770"/>
                  <a:gd name="connsiteY8" fmla="*/ 215492 h 430984"/>
                  <a:gd name="connsiteX9" fmla="*/ 205406 w 423770"/>
                  <a:gd name="connsiteY9" fmla="*/ 107746 h 430984"/>
                  <a:gd name="connsiteX10" fmla="*/ 127187 w 423770"/>
                  <a:gd name="connsiteY10" fmla="*/ 139304 h 430984"/>
                  <a:gd name="connsiteX11" fmla="*/ 118292 w 423770"/>
                  <a:gd name="connsiteY11" fmla="*/ 152156 h 430984"/>
                  <a:gd name="connsiteX12" fmla="*/ 0 w 423770"/>
                  <a:gd name="connsiteY12" fmla="*/ 152156 h 430984"/>
                  <a:gd name="connsiteX13" fmla="*/ 4202 w 423770"/>
                  <a:gd name="connsiteY13" fmla="*/ 131613 h 430984"/>
                  <a:gd name="connsiteX14" fmla="*/ 205406 w 423770"/>
                  <a:gd name="connsiteY14" fmla="*/ 0 h 430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23770" h="430984">
                    <a:moveTo>
                      <a:pt x="205406" y="0"/>
                    </a:moveTo>
                    <a:cubicBezTo>
                      <a:pt x="326005" y="0"/>
                      <a:pt x="423770" y="96479"/>
                      <a:pt x="423770" y="215492"/>
                    </a:cubicBezTo>
                    <a:cubicBezTo>
                      <a:pt x="423770" y="334505"/>
                      <a:pt x="326005" y="430984"/>
                      <a:pt x="205406" y="430984"/>
                    </a:cubicBezTo>
                    <a:cubicBezTo>
                      <a:pt x="145107" y="430984"/>
                      <a:pt x="90516" y="406864"/>
                      <a:pt x="51000" y="367868"/>
                    </a:cubicBezTo>
                    <a:lnTo>
                      <a:pt x="11263" y="309706"/>
                    </a:lnTo>
                    <a:lnTo>
                      <a:pt x="154636" y="309706"/>
                    </a:lnTo>
                    <a:lnTo>
                      <a:pt x="162349" y="314771"/>
                    </a:lnTo>
                    <a:cubicBezTo>
                      <a:pt x="175583" y="320223"/>
                      <a:pt x="190133" y="323238"/>
                      <a:pt x="205406" y="323238"/>
                    </a:cubicBezTo>
                    <a:cubicBezTo>
                      <a:pt x="266499" y="323238"/>
                      <a:pt x="316024" y="274998"/>
                      <a:pt x="316024" y="215492"/>
                    </a:cubicBezTo>
                    <a:cubicBezTo>
                      <a:pt x="316024" y="155986"/>
                      <a:pt x="266499" y="107746"/>
                      <a:pt x="205406" y="107746"/>
                    </a:cubicBezTo>
                    <a:cubicBezTo>
                      <a:pt x="174860" y="107746"/>
                      <a:pt x="147205" y="119806"/>
                      <a:pt x="127187" y="139304"/>
                    </a:cubicBezTo>
                    <a:lnTo>
                      <a:pt x="118292" y="152156"/>
                    </a:lnTo>
                    <a:lnTo>
                      <a:pt x="0" y="152156"/>
                    </a:lnTo>
                    <a:lnTo>
                      <a:pt x="4202" y="131613"/>
                    </a:lnTo>
                    <a:cubicBezTo>
                      <a:pt x="37352" y="54270"/>
                      <a:pt x="114957" y="0"/>
                      <a:pt x="2054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3" name="5-Point Star 192"/>
            <p:cNvSpPr/>
            <p:nvPr/>
          </p:nvSpPr>
          <p:spPr>
            <a:xfrm>
              <a:off x="1008391" y="3032574"/>
              <a:ext cx="871790" cy="627797"/>
            </a:xfrm>
            <a:prstGeom prst="star5">
              <a:avLst>
                <a:gd name="adj" fmla="val 24997"/>
                <a:gd name="hf" fmla="val 105146"/>
                <a:gd name="vf" fmla="val 11055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স</a:t>
              </a:r>
              <a:endParaRPr lang="en-US" dirty="0"/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12154346" y="746451"/>
            <a:ext cx="1951629" cy="3940664"/>
            <a:chOff x="4722980" y="735032"/>
            <a:chExt cx="1951629" cy="3940664"/>
          </a:xfrm>
        </p:grpSpPr>
        <p:grpSp>
          <p:nvGrpSpPr>
            <p:cNvPr id="121" name="Group 120"/>
            <p:cNvGrpSpPr/>
            <p:nvPr/>
          </p:nvGrpSpPr>
          <p:grpSpPr>
            <a:xfrm>
              <a:off x="4722980" y="735032"/>
              <a:ext cx="1951629" cy="2837218"/>
              <a:chOff x="969080" y="1327752"/>
              <a:chExt cx="1951629" cy="2837218"/>
            </a:xfrm>
            <a:solidFill>
              <a:srgbClr val="FF0000"/>
            </a:solidFill>
          </p:grpSpPr>
          <p:grpSp>
            <p:nvGrpSpPr>
              <p:cNvPr id="122" name="Group 121"/>
              <p:cNvGrpSpPr/>
              <p:nvPr/>
            </p:nvGrpSpPr>
            <p:grpSpPr>
              <a:xfrm rot="2697126">
                <a:off x="969080" y="2186045"/>
                <a:ext cx="1951629" cy="1978925"/>
                <a:chOff x="595739" y="1552433"/>
                <a:chExt cx="1951629" cy="1978925"/>
              </a:xfrm>
              <a:grpFill/>
            </p:grpSpPr>
            <p:sp>
              <p:nvSpPr>
                <p:cNvPr id="124" name="Oval 123"/>
                <p:cNvSpPr/>
                <p:nvPr/>
              </p:nvSpPr>
              <p:spPr>
                <a:xfrm>
                  <a:off x="595739" y="15524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748139" y="17048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900539" y="18572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1052939" y="20096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>
                  <a:off x="1205339" y="21620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9" name="Oval 128"/>
                <p:cNvSpPr/>
                <p:nvPr/>
              </p:nvSpPr>
              <p:spPr>
                <a:xfrm>
                  <a:off x="1357739" y="23144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1510139" y="24668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1662539" y="26192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1814939" y="27716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1967339" y="29240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2119739" y="30764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2272139" y="32288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2424539" y="33812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23" name="Freeform 122"/>
              <p:cNvSpPr/>
              <p:nvPr/>
            </p:nvSpPr>
            <p:spPr>
              <a:xfrm>
                <a:off x="1733009" y="1327752"/>
                <a:ext cx="423770" cy="430984"/>
              </a:xfrm>
              <a:custGeom>
                <a:avLst/>
                <a:gdLst>
                  <a:gd name="connsiteX0" fmla="*/ 205406 w 423770"/>
                  <a:gd name="connsiteY0" fmla="*/ 0 h 430984"/>
                  <a:gd name="connsiteX1" fmla="*/ 423770 w 423770"/>
                  <a:gd name="connsiteY1" fmla="*/ 215492 h 430984"/>
                  <a:gd name="connsiteX2" fmla="*/ 205406 w 423770"/>
                  <a:gd name="connsiteY2" fmla="*/ 430984 h 430984"/>
                  <a:gd name="connsiteX3" fmla="*/ 51000 w 423770"/>
                  <a:gd name="connsiteY3" fmla="*/ 367868 h 430984"/>
                  <a:gd name="connsiteX4" fmla="*/ 11263 w 423770"/>
                  <a:gd name="connsiteY4" fmla="*/ 309706 h 430984"/>
                  <a:gd name="connsiteX5" fmla="*/ 154636 w 423770"/>
                  <a:gd name="connsiteY5" fmla="*/ 309706 h 430984"/>
                  <a:gd name="connsiteX6" fmla="*/ 162349 w 423770"/>
                  <a:gd name="connsiteY6" fmla="*/ 314771 h 430984"/>
                  <a:gd name="connsiteX7" fmla="*/ 205406 w 423770"/>
                  <a:gd name="connsiteY7" fmla="*/ 323238 h 430984"/>
                  <a:gd name="connsiteX8" fmla="*/ 316024 w 423770"/>
                  <a:gd name="connsiteY8" fmla="*/ 215492 h 430984"/>
                  <a:gd name="connsiteX9" fmla="*/ 205406 w 423770"/>
                  <a:gd name="connsiteY9" fmla="*/ 107746 h 430984"/>
                  <a:gd name="connsiteX10" fmla="*/ 127187 w 423770"/>
                  <a:gd name="connsiteY10" fmla="*/ 139304 h 430984"/>
                  <a:gd name="connsiteX11" fmla="*/ 118292 w 423770"/>
                  <a:gd name="connsiteY11" fmla="*/ 152156 h 430984"/>
                  <a:gd name="connsiteX12" fmla="*/ 0 w 423770"/>
                  <a:gd name="connsiteY12" fmla="*/ 152156 h 430984"/>
                  <a:gd name="connsiteX13" fmla="*/ 4202 w 423770"/>
                  <a:gd name="connsiteY13" fmla="*/ 131613 h 430984"/>
                  <a:gd name="connsiteX14" fmla="*/ 205406 w 423770"/>
                  <a:gd name="connsiteY14" fmla="*/ 0 h 430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23770" h="430984">
                    <a:moveTo>
                      <a:pt x="205406" y="0"/>
                    </a:moveTo>
                    <a:cubicBezTo>
                      <a:pt x="326005" y="0"/>
                      <a:pt x="423770" y="96479"/>
                      <a:pt x="423770" y="215492"/>
                    </a:cubicBezTo>
                    <a:cubicBezTo>
                      <a:pt x="423770" y="334505"/>
                      <a:pt x="326005" y="430984"/>
                      <a:pt x="205406" y="430984"/>
                    </a:cubicBezTo>
                    <a:cubicBezTo>
                      <a:pt x="145107" y="430984"/>
                      <a:pt x="90516" y="406864"/>
                      <a:pt x="51000" y="367868"/>
                    </a:cubicBezTo>
                    <a:lnTo>
                      <a:pt x="11263" y="309706"/>
                    </a:lnTo>
                    <a:lnTo>
                      <a:pt x="154636" y="309706"/>
                    </a:lnTo>
                    <a:lnTo>
                      <a:pt x="162349" y="314771"/>
                    </a:lnTo>
                    <a:cubicBezTo>
                      <a:pt x="175583" y="320223"/>
                      <a:pt x="190133" y="323238"/>
                      <a:pt x="205406" y="323238"/>
                    </a:cubicBezTo>
                    <a:cubicBezTo>
                      <a:pt x="266499" y="323238"/>
                      <a:pt x="316024" y="274998"/>
                      <a:pt x="316024" y="215492"/>
                    </a:cubicBezTo>
                    <a:cubicBezTo>
                      <a:pt x="316024" y="155986"/>
                      <a:pt x="266499" y="107746"/>
                      <a:pt x="205406" y="107746"/>
                    </a:cubicBezTo>
                    <a:cubicBezTo>
                      <a:pt x="174860" y="107746"/>
                      <a:pt x="147205" y="119806"/>
                      <a:pt x="127187" y="139304"/>
                    </a:cubicBezTo>
                    <a:lnTo>
                      <a:pt x="118292" y="152156"/>
                    </a:lnTo>
                    <a:lnTo>
                      <a:pt x="0" y="152156"/>
                    </a:lnTo>
                    <a:lnTo>
                      <a:pt x="4202" y="131613"/>
                    </a:lnTo>
                    <a:cubicBezTo>
                      <a:pt x="37352" y="54270"/>
                      <a:pt x="114957" y="0"/>
                      <a:pt x="2054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5" name="5-Point Star 194"/>
            <p:cNvSpPr/>
            <p:nvPr/>
          </p:nvSpPr>
          <p:spPr>
            <a:xfrm>
              <a:off x="5257700" y="4047899"/>
              <a:ext cx="871790" cy="627797"/>
            </a:xfrm>
            <a:prstGeom prst="star5">
              <a:avLst>
                <a:gd name="adj" fmla="val 24997"/>
                <a:gd name="hf" fmla="val 105146"/>
                <a:gd name="vf" fmla="val 11055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লা</a:t>
              </a:r>
              <a:endParaRPr lang="en-US" dirty="0"/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11051761" y="745175"/>
            <a:ext cx="1951629" cy="3872232"/>
            <a:chOff x="2919944" y="735032"/>
            <a:chExt cx="1951629" cy="3872232"/>
          </a:xfrm>
        </p:grpSpPr>
        <p:grpSp>
          <p:nvGrpSpPr>
            <p:cNvPr id="105" name="Group 104"/>
            <p:cNvGrpSpPr/>
            <p:nvPr/>
          </p:nvGrpSpPr>
          <p:grpSpPr>
            <a:xfrm>
              <a:off x="2919944" y="735032"/>
              <a:ext cx="1951629" cy="2837218"/>
              <a:chOff x="969080" y="1327752"/>
              <a:chExt cx="1951629" cy="2837218"/>
            </a:xfrm>
            <a:solidFill>
              <a:srgbClr val="002060"/>
            </a:solidFill>
          </p:grpSpPr>
          <p:grpSp>
            <p:nvGrpSpPr>
              <p:cNvPr id="106" name="Group 105"/>
              <p:cNvGrpSpPr/>
              <p:nvPr/>
            </p:nvGrpSpPr>
            <p:grpSpPr>
              <a:xfrm rot="2697126">
                <a:off x="969080" y="2186045"/>
                <a:ext cx="1951629" cy="1978925"/>
                <a:chOff x="595739" y="1552433"/>
                <a:chExt cx="1951629" cy="1978925"/>
              </a:xfrm>
              <a:grpFill/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595739" y="15524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748139" y="17048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900539" y="18572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1052939" y="20096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1205339" y="21620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1357739" y="23144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1510139" y="24668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1662539" y="26192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1814939" y="27716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1967339" y="29240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2119739" y="30764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2272139" y="32288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2424539" y="33812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7" name="Freeform 106"/>
              <p:cNvSpPr/>
              <p:nvPr/>
            </p:nvSpPr>
            <p:spPr>
              <a:xfrm>
                <a:off x="1733009" y="1327752"/>
                <a:ext cx="423770" cy="430984"/>
              </a:xfrm>
              <a:custGeom>
                <a:avLst/>
                <a:gdLst>
                  <a:gd name="connsiteX0" fmla="*/ 205406 w 423770"/>
                  <a:gd name="connsiteY0" fmla="*/ 0 h 430984"/>
                  <a:gd name="connsiteX1" fmla="*/ 423770 w 423770"/>
                  <a:gd name="connsiteY1" fmla="*/ 215492 h 430984"/>
                  <a:gd name="connsiteX2" fmla="*/ 205406 w 423770"/>
                  <a:gd name="connsiteY2" fmla="*/ 430984 h 430984"/>
                  <a:gd name="connsiteX3" fmla="*/ 51000 w 423770"/>
                  <a:gd name="connsiteY3" fmla="*/ 367868 h 430984"/>
                  <a:gd name="connsiteX4" fmla="*/ 11263 w 423770"/>
                  <a:gd name="connsiteY4" fmla="*/ 309706 h 430984"/>
                  <a:gd name="connsiteX5" fmla="*/ 154636 w 423770"/>
                  <a:gd name="connsiteY5" fmla="*/ 309706 h 430984"/>
                  <a:gd name="connsiteX6" fmla="*/ 162349 w 423770"/>
                  <a:gd name="connsiteY6" fmla="*/ 314771 h 430984"/>
                  <a:gd name="connsiteX7" fmla="*/ 205406 w 423770"/>
                  <a:gd name="connsiteY7" fmla="*/ 323238 h 430984"/>
                  <a:gd name="connsiteX8" fmla="*/ 316024 w 423770"/>
                  <a:gd name="connsiteY8" fmla="*/ 215492 h 430984"/>
                  <a:gd name="connsiteX9" fmla="*/ 205406 w 423770"/>
                  <a:gd name="connsiteY9" fmla="*/ 107746 h 430984"/>
                  <a:gd name="connsiteX10" fmla="*/ 127187 w 423770"/>
                  <a:gd name="connsiteY10" fmla="*/ 139304 h 430984"/>
                  <a:gd name="connsiteX11" fmla="*/ 118292 w 423770"/>
                  <a:gd name="connsiteY11" fmla="*/ 152156 h 430984"/>
                  <a:gd name="connsiteX12" fmla="*/ 0 w 423770"/>
                  <a:gd name="connsiteY12" fmla="*/ 152156 h 430984"/>
                  <a:gd name="connsiteX13" fmla="*/ 4202 w 423770"/>
                  <a:gd name="connsiteY13" fmla="*/ 131613 h 430984"/>
                  <a:gd name="connsiteX14" fmla="*/ 205406 w 423770"/>
                  <a:gd name="connsiteY14" fmla="*/ 0 h 430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23770" h="430984">
                    <a:moveTo>
                      <a:pt x="205406" y="0"/>
                    </a:moveTo>
                    <a:cubicBezTo>
                      <a:pt x="326005" y="0"/>
                      <a:pt x="423770" y="96479"/>
                      <a:pt x="423770" y="215492"/>
                    </a:cubicBezTo>
                    <a:cubicBezTo>
                      <a:pt x="423770" y="334505"/>
                      <a:pt x="326005" y="430984"/>
                      <a:pt x="205406" y="430984"/>
                    </a:cubicBezTo>
                    <a:cubicBezTo>
                      <a:pt x="145107" y="430984"/>
                      <a:pt x="90516" y="406864"/>
                      <a:pt x="51000" y="367868"/>
                    </a:cubicBezTo>
                    <a:lnTo>
                      <a:pt x="11263" y="309706"/>
                    </a:lnTo>
                    <a:lnTo>
                      <a:pt x="154636" y="309706"/>
                    </a:lnTo>
                    <a:lnTo>
                      <a:pt x="162349" y="314771"/>
                    </a:lnTo>
                    <a:cubicBezTo>
                      <a:pt x="175583" y="320223"/>
                      <a:pt x="190133" y="323238"/>
                      <a:pt x="205406" y="323238"/>
                    </a:cubicBezTo>
                    <a:cubicBezTo>
                      <a:pt x="266499" y="323238"/>
                      <a:pt x="316024" y="274998"/>
                      <a:pt x="316024" y="215492"/>
                    </a:cubicBezTo>
                    <a:cubicBezTo>
                      <a:pt x="316024" y="155986"/>
                      <a:pt x="266499" y="107746"/>
                      <a:pt x="205406" y="107746"/>
                    </a:cubicBezTo>
                    <a:cubicBezTo>
                      <a:pt x="174860" y="107746"/>
                      <a:pt x="147205" y="119806"/>
                      <a:pt x="127187" y="139304"/>
                    </a:cubicBezTo>
                    <a:lnTo>
                      <a:pt x="118292" y="152156"/>
                    </a:lnTo>
                    <a:lnTo>
                      <a:pt x="0" y="152156"/>
                    </a:lnTo>
                    <a:lnTo>
                      <a:pt x="4202" y="131613"/>
                    </a:lnTo>
                    <a:cubicBezTo>
                      <a:pt x="37352" y="54270"/>
                      <a:pt x="114957" y="0"/>
                      <a:pt x="2054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6" name="5-Point Star 195"/>
            <p:cNvSpPr/>
            <p:nvPr/>
          </p:nvSpPr>
          <p:spPr>
            <a:xfrm>
              <a:off x="3467648" y="3979467"/>
              <a:ext cx="871790" cy="627797"/>
            </a:xfrm>
            <a:prstGeom prst="star5">
              <a:avLst>
                <a:gd name="adj" fmla="val 24997"/>
                <a:gd name="hf" fmla="val 105146"/>
                <a:gd name="vf" fmla="val 11055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মু</a:t>
              </a:r>
              <a:endParaRPr lang="en-US" dirty="0"/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13225576" y="685660"/>
            <a:ext cx="1951629" cy="3946409"/>
            <a:chOff x="6575191" y="733126"/>
            <a:chExt cx="1951629" cy="3946409"/>
          </a:xfrm>
        </p:grpSpPr>
        <p:grpSp>
          <p:nvGrpSpPr>
            <p:cNvPr id="153" name="Group 152"/>
            <p:cNvGrpSpPr/>
            <p:nvPr/>
          </p:nvGrpSpPr>
          <p:grpSpPr>
            <a:xfrm>
              <a:off x="6575191" y="733126"/>
              <a:ext cx="1951629" cy="2837218"/>
              <a:chOff x="969080" y="1327752"/>
              <a:chExt cx="1951629" cy="2837218"/>
            </a:xfrm>
            <a:solidFill>
              <a:srgbClr val="FF0000"/>
            </a:solidFill>
          </p:grpSpPr>
          <p:grpSp>
            <p:nvGrpSpPr>
              <p:cNvPr id="154" name="Group 153"/>
              <p:cNvGrpSpPr/>
              <p:nvPr/>
            </p:nvGrpSpPr>
            <p:grpSpPr>
              <a:xfrm rot="2697126">
                <a:off x="969080" y="2186045"/>
                <a:ext cx="1951629" cy="1978925"/>
                <a:chOff x="595739" y="1552433"/>
                <a:chExt cx="1951629" cy="1978925"/>
              </a:xfrm>
              <a:grpFill/>
            </p:grpSpPr>
            <p:sp>
              <p:nvSpPr>
                <p:cNvPr id="156" name="Oval 155"/>
                <p:cNvSpPr/>
                <p:nvPr/>
              </p:nvSpPr>
              <p:spPr>
                <a:xfrm>
                  <a:off x="595739" y="15524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748139" y="17048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8" name="Oval 157"/>
                <p:cNvSpPr/>
                <p:nvPr/>
              </p:nvSpPr>
              <p:spPr>
                <a:xfrm>
                  <a:off x="900539" y="18572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9" name="Oval 158"/>
                <p:cNvSpPr/>
                <p:nvPr/>
              </p:nvSpPr>
              <p:spPr>
                <a:xfrm>
                  <a:off x="1052939" y="20096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0" name="Oval 159"/>
                <p:cNvSpPr/>
                <p:nvPr/>
              </p:nvSpPr>
              <p:spPr>
                <a:xfrm>
                  <a:off x="1205339" y="21620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Oval 160"/>
                <p:cNvSpPr/>
                <p:nvPr/>
              </p:nvSpPr>
              <p:spPr>
                <a:xfrm>
                  <a:off x="1357739" y="23144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2" name="Oval 161"/>
                <p:cNvSpPr/>
                <p:nvPr/>
              </p:nvSpPr>
              <p:spPr>
                <a:xfrm>
                  <a:off x="1510139" y="24668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3" name="Oval 162"/>
                <p:cNvSpPr/>
                <p:nvPr/>
              </p:nvSpPr>
              <p:spPr>
                <a:xfrm>
                  <a:off x="1662539" y="26192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4" name="Oval 163"/>
                <p:cNvSpPr/>
                <p:nvPr/>
              </p:nvSpPr>
              <p:spPr>
                <a:xfrm>
                  <a:off x="1814939" y="27716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5" name="Oval 164"/>
                <p:cNvSpPr/>
                <p:nvPr/>
              </p:nvSpPr>
              <p:spPr>
                <a:xfrm>
                  <a:off x="1967339" y="29240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6" name="Oval 165"/>
                <p:cNvSpPr/>
                <p:nvPr/>
              </p:nvSpPr>
              <p:spPr>
                <a:xfrm>
                  <a:off x="2119739" y="30764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>
                  <a:off x="2272139" y="32288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>
                  <a:off x="2424539" y="33812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55" name="Freeform 154"/>
              <p:cNvSpPr/>
              <p:nvPr/>
            </p:nvSpPr>
            <p:spPr>
              <a:xfrm>
                <a:off x="1733009" y="1327752"/>
                <a:ext cx="423770" cy="430984"/>
              </a:xfrm>
              <a:custGeom>
                <a:avLst/>
                <a:gdLst>
                  <a:gd name="connsiteX0" fmla="*/ 205406 w 423770"/>
                  <a:gd name="connsiteY0" fmla="*/ 0 h 430984"/>
                  <a:gd name="connsiteX1" fmla="*/ 423770 w 423770"/>
                  <a:gd name="connsiteY1" fmla="*/ 215492 h 430984"/>
                  <a:gd name="connsiteX2" fmla="*/ 205406 w 423770"/>
                  <a:gd name="connsiteY2" fmla="*/ 430984 h 430984"/>
                  <a:gd name="connsiteX3" fmla="*/ 51000 w 423770"/>
                  <a:gd name="connsiteY3" fmla="*/ 367868 h 430984"/>
                  <a:gd name="connsiteX4" fmla="*/ 11263 w 423770"/>
                  <a:gd name="connsiteY4" fmla="*/ 309706 h 430984"/>
                  <a:gd name="connsiteX5" fmla="*/ 154636 w 423770"/>
                  <a:gd name="connsiteY5" fmla="*/ 309706 h 430984"/>
                  <a:gd name="connsiteX6" fmla="*/ 162349 w 423770"/>
                  <a:gd name="connsiteY6" fmla="*/ 314771 h 430984"/>
                  <a:gd name="connsiteX7" fmla="*/ 205406 w 423770"/>
                  <a:gd name="connsiteY7" fmla="*/ 323238 h 430984"/>
                  <a:gd name="connsiteX8" fmla="*/ 316024 w 423770"/>
                  <a:gd name="connsiteY8" fmla="*/ 215492 h 430984"/>
                  <a:gd name="connsiteX9" fmla="*/ 205406 w 423770"/>
                  <a:gd name="connsiteY9" fmla="*/ 107746 h 430984"/>
                  <a:gd name="connsiteX10" fmla="*/ 127187 w 423770"/>
                  <a:gd name="connsiteY10" fmla="*/ 139304 h 430984"/>
                  <a:gd name="connsiteX11" fmla="*/ 118292 w 423770"/>
                  <a:gd name="connsiteY11" fmla="*/ 152156 h 430984"/>
                  <a:gd name="connsiteX12" fmla="*/ 0 w 423770"/>
                  <a:gd name="connsiteY12" fmla="*/ 152156 h 430984"/>
                  <a:gd name="connsiteX13" fmla="*/ 4202 w 423770"/>
                  <a:gd name="connsiteY13" fmla="*/ 131613 h 430984"/>
                  <a:gd name="connsiteX14" fmla="*/ 205406 w 423770"/>
                  <a:gd name="connsiteY14" fmla="*/ 0 h 430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23770" h="430984">
                    <a:moveTo>
                      <a:pt x="205406" y="0"/>
                    </a:moveTo>
                    <a:cubicBezTo>
                      <a:pt x="326005" y="0"/>
                      <a:pt x="423770" y="96479"/>
                      <a:pt x="423770" y="215492"/>
                    </a:cubicBezTo>
                    <a:cubicBezTo>
                      <a:pt x="423770" y="334505"/>
                      <a:pt x="326005" y="430984"/>
                      <a:pt x="205406" y="430984"/>
                    </a:cubicBezTo>
                    <a:cubicBezTo>
                      <a:pt x="145107" y="430984"/>
                      <a:pt x="90516" y="406864"/>
                      <a:pt x="51000" y="367868"/>
                    </a:cubicBezTo>
                    <a:lnTo>
                      <a:pt x="11263" y="309706"/>
                    </a:lnTo>
                    <a:lnTo>
                      <a:pt x="154636" y="309706"/>
                    </a:lnTo>
                    <a:lnTo>
                      <a:pt x="162349" y="314771"/>
                    </a:lnTo>
                    <a:cubicBezTo>
                      <a:pt x="175583" y="320223"/>
                      <a:pt x="190133" y="323238"/>
                      <a:pt x="205406" y="323238"/>
                    </a:cubicBezTo>
                    <a:cubicBezTo>
                      <a:pt x="266499" y="323238"/>
                      <a:pt x="316024" y="274998"/>
                      <a:pt x="316024" y="215492"/>
                    </a:cubicBezTo>
                    <a:cubicBezTo>
                      <a:pt x="316024" y="155986"/>
                      <a:pt x="266499" y="107746"/>
                      <a:pt x="205406" y="107746"/>
                    </a:cubicBezTo>
                    <a:cubicBezTo>
                      <a:pt x="174860" y="107746"/>
                      <a:pt x="147205" y="119806"/>
                      <a:pt x="127187" y="139304"/>
                    </a:cubicBezTo>
                    <a:lnTo>
                      <a:pt x="118292" y="152156"/>
                    </a:lnTo>
                    <a:lnTo>
                      <a:pt x="0" y="152156"/>
                    </a:lnTo>
                    <a:lnTo>
                      <a:pt x="4202" y="131613"/>
                    </a:lnTo>
                    <a:cubicBezTo>
                      <a:pt x="37352" y="54270"/>
                      <a:pt x="114957" y="0"/>
                      <a:pt x="2054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7" name="5-Point Star 196"/>
            <p:cNvSpPr/>
            <p:nvPr/>
          </p:nvSpPr>
          <p:spPr>
            <a:xfrm>
              <a:off x="7114029" y="4051738"/>
              <a:ext cx="871790" cy="627797"/>
            </a:xfrm>
            <a:prstGeom prst="star5">
              <a:avLst>
                <a:gd name="adj" fmla="val 24997"/>
                <a:gd name="hf" fmla="val 105146"/>
                <a:gd name="vf" fmla="val 11055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কু</a:t>
              </a:r>
              <a:endParaRPr lang="en-US" dirty="0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9966365" y="703040"/>
            <a:ext cx="1951629" cy="3889717"/>
            <a:chOff x="1240748" y="735032"/>
            <a:chExt cx="1951629" cy="3889717"/>
          </a:xfrm>
        </p:grpSpPr>
        <p:grpSp>
          <p:nvGrpSpPr>
            <p:cNvPr id="89" name="Group 88"/>
            <p:cNvGrpSpPr/>
            <p:nvPr/>
          </p:nvGrpSpPr>
          <p:grpSpPr>
            <a:xfrm>
              <a:off x="1240748" y="735032"/>
              <a:ext cx="1951629" cy="2837218"/>
              <a:chOff x="969080" y="1327752"/>
              <a:chExt cx="1951629" cy="2837218"/>
            </a:xfrm>
            <a:solidFill>
              <a:srgbClr val="00642D"/>
            </a:solidFill>
          </p:grpSpPr>
          <p:grpSp>
            <p:nvGrpSpPr>
              <p:cNvPr id="90" name="Group 89"/>
              <p:cNvGrpSpPr/>
              <p:nvPr/>
            </p:nvGrpSpPr>
            <p:grpSpPr>
              <a:xfrm rot="2697126">
                <a:off x="969080" y="2186045"/>
                <a:ext cx="1951629" cy="1978925"/>
                <a:chOff x="595739" y="1552433"/>
                <a:chExt cx="1951629" cy="1978925"/>
              </a:xfrm>
              <a:grpFill/>
            </p:grpSpPr>
            <p:sp>
              <p:nvSpPr>
                <p:cNvPr id="92" name="Oval 91"/>
                <p:cNvSpPr/>
                <p:nvPr/>
              </p:nvSpPr>
              <p:spPr>
                <a:xfrm>
                  <a:off x="595739" y="15524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748139" y="17048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900539" y="18572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1052939" y="20096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1205339" y="21620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1357739" y="23144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1510139" y="24668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1662539" y="26192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1814939" y="27716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1967339" y="29240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2119739" y="30764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2272139" y="32288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2424539" y="33812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91" name="Freeform 90"/>
              <p:cNvSpPr/>
              <p:nvPr/>
            </p:nvSpPr>
            <p:spPr>
              <a:xfrm>
                <a:off x="1733009" y="1327752"/>
                <a:ext cx="423770" cy="430984"/>
              </a:xfrm>
              <a:custGeom>
                <a:avLst/>
                <a:gdLst>
                  <a:gd name="connsiteX0" fmla="*/ 205406 w 423770"/>
                  <a:gd name="connsiteY0" fmla="*/ 0 h 430984"/>
                  <a:gd name="connsiteX1" fmla="*/ 423770 w 423770"/>
                  <a:gd name="connsiteY1" fmla="*/ 215492 h 430984"/>
                  <a:gd name="connsiteX2" fmla="*/ 205406 w 423770"/>
                  <a:gd name="connsiteY2" fmla="*/ 430984 h 430984"/>
                  <a:gd name="connsiteX3" fmla="*/ 51000 w 423770"/>
                  <a:gd name="connsiteY3" fmla="*/ 367868 h 430984"/>
                  <a:gd name="connsiteX4" fmla="*/ 11263 w 423770"/>
                  <a:gd name="connsiteY4" fmla="*/ 309706 h 430984"/>
                  <a:gd name="connsiteX5" fmla="*/ 154636 w 423770"/>
                  <a:gd name="connsiteY5" fmla="*/ 309706 h 430984"/>
                  <a:gd name="connsiteX6" fmla="*/ 162349 w 423770"/>
                  <a:gd name="connsiteY6" fmla="*/ 314771 h 430984"/>
                  <a:gd name="connsiteX7" fmla="*/ 205406 w 423770"/>
                  <a:gd name="connsiteY7" fmla="*/ 323238 h 430984"/>
                  <a:gd name="connsiteX8" fmla="*/ 316024 w 423770"/>
                  <a:gd name="connsiteY8" fmla="*/ 215492 h 430984"/>
                  <a:gd name="connsiteX9" fmla="*/ 205406 w 423770"/>
                  <a:gd name="connsiteY9" fmla="*/ 107746 h 430984"/>
                  <a:gd name="connsiteX10" fmla="*/ 127187 w 423770"/>
                  <a:gd name="connsiteY10" fmla="*/ 139304 h 430984"/>
                  <a:gd name="connsiteX11" fmla="*/ 118292 w 423770"/>
                  <a:gd name="connsiteY11" fmla="*/ 152156 h 430984"/>
                  <a:gd name="connsiteX12" fmla="*/ 0 w 423770"/>
                  <a:gd name="connsiteY12" fmla="*/ 152156 h 430984"/>
                  <a:gd name="connsiteX13" fmla="*/ 4202 w 423770"/>
                  <a:gd name="connsiteY13" fmla="*/ 131613 h 430984"/>
                  <a:gd name="connsiteX14" fmla="*/ 205406 w 423770"/>
                  <a:gd name="connsiteY14" fmla="*/ 0 h 430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23770" h="430984">
                    <a:moveTo>
                      <a:pt x="205406" y="0"/>
                    </a:moveTo>
                    <a:cubicBezTo>
                      <a:pt x="326005" y="0"/>
                      <a:pt x="423770" y="96479"/>
                      <a:pt x="423770" y="215492"/>
                    </a:cubicBezTo>
                    <a:cubicBezTo>
                      <a:pt x="423770" y="334505"/>
                      <a:pt x="326005" y="430984"/>
                      <a:pt x="205406" y="430984"/>
                    </a:cubicBezTo>
                    <a:cubicBezTo>
                      <a:pt x="145107" y="430984"/>
                      <a:pt x="90516" y="406864"/>
                      <a:pt x="51000" y="367868"/>
                    </a:cubicBezTo>
                    <a:lnTo>
                      <a:pt x="11263" y="309706"/>
                    </a:lnTo>
                    <a:lnTo>
                      <a:pt x="154636" y="309706"/>
                    </a:lnTo>
                    <a:lnTo>
                      <a:pt x="162349" y="314771"/>
                    </a:lnTo>
                    <a:cubicBezTo>
                      <a:pt x="175583" y="320223"/>
                      <a:pt x="190133" y="323238"/>
                      <a:pt x="205406" y="323238"/>
                    </a:cubicBezTo>
                    <a:cubicBezTo>
                      <a:pt x="266499" y="323238"/>
                      <a:pt x="316024" y="274998"/>
                      <a:pt x="316024" y="215492"/>
                    </a:cubicBezTo>
                    <a:cubicBezTo>
                      <a:pt x="316024" y="155986"/>
                      <a:pt x="266499" y="107746"/>
                      <a:pt x="205406" y="107746"/>
                    </a:cubicBezTo>
                    <a:cubicBezTo>
                      <a:pt x="174860" y="107746"/>
                      <a:pt x="147205" y="119806"/>
                      <a:pt x="127187" y="139304"/>
                    </a:cubicBezTo>
                    <a:lnTo>
                      <a:pt x="118292" y="152156"/>
                    </a:lnTo>
                    <a:lnTo>
                      <a:pt x="0" y="152156"/>
                    </a:lnTo>
                    <a:lnTo>
                      <a:pt x="4202" y="131613"/>
                    </a:lnTo>
                    <a:cubicBezTo>
                      <a:pt x="37352" y="54270"/>
                      <a:pt x="114957" y="0"/>
                      <a:pt x="2054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8" name="5-Point Star 197"/>
            <p:cNvSpPr/>
            <p:nvPr/>
          </p:nvSpPr>
          <p:spPr>
            <a:xfrm>
              <a:off x="1774308" y="3996952"/>
              <a:ext cx="871790" cy="627797"/>
            </a:xfrm>
            <a:prstGeom prst="star5">
              <a:avLst>
                <a:gd name="adj" fmla="val 24997"/>
                <a:gd name="hf" fmla="val 105146"/>
                <a:gd name="vf" fmla="val 110557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সা</a:t>
              </a:r>
              <a:endParaRPr lang="en-US" dirty="0"/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10806149" y="723067"/>
            <a:ext cx="1189629" cy="2840982"/>
            <a:chOff x="2429152" y="691122"/>
            <a:chExt cx="1189629" cy="2840982"/>
          </a:xfrm>
        </p:grpSpPr>
        <p:grpSp>
          <p:nvGrpSpPr>
            <p:cNvPr id="56" name="Group 55"/>
            <p:cNvGrpSpPr/>
            <p:nvPr/>
          </p:nvGrpSpPr>
          <p:grpSpPr>
            <a:xfrm>
              <a:off x="2429152" y="691122"/>
              <a:ext cx="1189629" cy="1937340"/>
              <a:chOff x="3930627" y="1469573"/>
              <a:chExt cx="1189629" cy="1937340"/>
            </a:xfrm>
            <a:solidFill>
              <a:srgbClr val="FF0000"/>
            </a:solidFill>
          </p:grpSpPr>
          <p:grpSp>
            <p:nvGrpSpPr>
              <p:cNvPr id="57" name="Group 56"/>
              <p:cNvGrpSpPr/>
              <p:nvPr/>
            </p:nvGrpSpPr>
            <p:grpSpPr>
              <a:xfrm rot="2638881">
                <a:off x="3930627" y="2189988"/>
                <a:ext cx="1189629" cy="1216925"/>
                <a:chOff x="2576939" y="3533633"/>
                <a:chExt cx="1189629" cy="1216925"/>
              </a:xfrm>
              <a:grpFill/>
            </p:grpSpPr>
            <p:sp>
              <p:nvSpPr>
                <p:cNvPr id="59" name="Oval 58"/>
                <p:cNvSpPr/>
                <p:nvPr/>
              </p:nvSpPr>
              <p:spPr>
                <a:xfrm>
                  <a:off x="2576939" y="35336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2729339" y="36860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2881739" y="38384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3034139" y="39908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3186539" y="41432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3338939" y="42956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3491339" y="44480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3643739" y="46004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8" name="Freeform 57"/>
              <p:cNvSpPr/>
              <p:nvPr/>
            </p:nvSpPr>
            <p:spPr>
              <a:xfrm>
                <a:off x="4313558" y="1469573"/>
                <a:ext cx="423770" cy="430984"/>
              </a:xfrm>
              <a:custGeom>
                <a:avLst/>
                <a:gdLst>
                  <a:gd name="connsiteX0" fmla="*/ 205406 w 423770"/>
                  <a:gd name="connsiteY0" fmla="*/ 0 h 430984"/>
                  <a:gd name="connsiteX1" fmla="*/ 423770 w 423770"/>
                  <a:gd name="connsiteY1" fmla="*/ 215492 h 430984"/>
                  <a:gd name="connsiteX2" fmla="*/ 205406 w 423770"/>
                  <a:gd name="connsiteY2" fmla="*/ 430984 h 430984"/>
                  <a:gd name="connsiteX3" fmla="*/ 51000 w 423770"/>
                  <a:gd name="connsiteY3" fmla="*/ 367868 h 430984"/>
                  <a:gd name="connsiteX4" fmla="*/ 11263 w 423770"/>
                  <a:gd name="connsiteY4" fmla="*/ 309706 h 430984"/>
                  <a:gd name="connsiteX5" fmla="*/ 154636 w 423770"/>
                  <a:gd name="connsiteY5" fmla="*/ 309706 h 430984"/>
                  <a:gd name="connsiteX6" fmla="*/ 162349 w 423770"/>
                  <a:gd name="connsiteY6" fmla="*/ 314771 h 430984"/>
                  <a:gd name="connsiteX7" fmla="*/ 205406 w 423770"/>
                  <a:gd name="connsiteY7" fmla="*/ 323238 h 430984"/>
                  <a:gd name="connsiteX8" fmla="*/ 316024 w 423770"/>
                  <a:gd name="connsiteY8" fmla="*/ 215492 h 430984"/>
                  <a:gd name="connsiteX9" fmla="*/ 205406 w 423770"/>
                  <a:gd name="connsiteY9" fmla="*/ 107746 h 430984"/>
                  <a:gd name="connsiteX10" fmla="*/ 127187 w 423770"/>
                  <a:gd name="connsiteY10" fmla="*/ 139304 h 430984"/>
                  <a:gd name="connsiteX11" fmla="*/ 118292 w 423770"/>
                  <a:gd name="connsiteY11" fmla="*/ 152156 h 430984"/>
                  <a:gd name="connsiteX12" fmla="*/ 0 w 423770"/>
                  <a:gd name="connsiteY12" fmla="*/ 152156 h 430984"/>
                  <a:gd name="connsiteX13" fmla="*/ 4202 w 423770"/>
                  <a:gd name="connsiteY13" fmla="*/ 131613 h 430984"/>
                  <a:gd name="connsiteX14" fmla="*/ 205406 w 423770"/>
                  <a:gd name="connsiteY14" fmla="*/ 0 h 430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23770" h="430984">
                    <a:moveTo>
                      <a:pt x="205406" y="0"/>
                    </a:moveTo>
                    <a:cubicBezTo>
                      <a:pt x="326005" y="0"/>
                      <a:pt x="423770" y="96479"/>
                      <a:pt x="423770" y="215492"/>
                    </a:cubicBezTo>
                    <a:cubicBezTo>
                      <a:pt x="423770" y="334505"/>
                      <a:pt x="326005" y="430984"/>
                      <a:pt x="205406" y="430984"/>
                    </a:cubicBezTo>
                    <a:cubicBezTo>
                      <a:pt x="145107" y="430984"/>
                      <a:pt x="90516" y="406864"/>
                      <a:pt x="51000" y="367868"/>
                    </a:cubicBezTo>
                    <a:lnTo>
                      <a:pt x="11263" y="309706"/>
                    </a:lnTo>
                    <a:lnTo>
                      <a:pt x="154636" y="309706"/>
                    </a:lnTo>
                    <a:lnTo>
                      <a:pt x="162349" y="314771"/>
                    </a:lnTo>
                    <a:cubicBezTo>
                      <a:pt x="175583" y="320223"/>
                      <a:pt x="190133" y="323238"/>
                      <a:pt x="205406" y="323238"/>
                    </a:cubicBezTo>
                    <a:cubicBezTo>
                      <a:pt x="266499" y="323238"/>
                      <a:pt x="316024" y="274998"/>
                      <a:pt x="316024" y="215492"/>
                    </a:cubicBezTo>
                    <a:cubicBezTo>
                      <a:pt x="316024" y="155986"/>
                      <a:pt x="266499" y="107746"/>
                      <a:pt x="205406" y="107746"/>
                    </a:cubicBezTo>
                    <a:cubicBezTo>
                      <a:pt x="174860" y="107746"/>
                      <a:pt x="147205" y="119806"/>
                      <a:pt x="127187" y="139304"/>
                    </a:cubicBezTo>
                    <a:lnTo>
                      <a:pt x="118292" y="152156"/>
                    </a:lnTo>
                    <a:lnTo>
                      <a:pt x="0" y="152156"/>
                    </a:lnTo>
                    <a:lnTo>
                      <a:pt x="4202" y="131613"/>
                    </a:lnTo>
                    <a:cubicBezTo>
                      <a:pt x="37352" y="54270"/>
                      <a:pt x="114957" y="0"/>
                      <a:pt x="2054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9" name="5-Point Star 198"/>
            <p:cNvSpPr/>
            <p:nvPr/>
          </p:nvSpPr>
          <p:spPr>
            <a:xfrm>
              <a:off x="2595858" y="2904307"/>
              <a:ext cx="871790" cy="627797"/>
            </a:xfrm>
            <a:prstGeom prst="star5">
              <a:avLst>
                <a:gd name="adj" fmla="val 24997"/>
                <a:gd name="hf" fmla="val 105146"/>
                <a:gd name="vf" fmla="val 11055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লা</a:t>
              </a:r>
              <a:endParaRPr lang="en-US" dirty="0"/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12036676" y="761479"/>
            <a:ext cx="1189629" cy="2856800"/>
            <a:chOff x="4207303" y="760358"/>
            <a:chExt cx="1189629" cy="2856800"/>
          </a:xfrm>
        </p:grpSpPr>
        <p:grpSp>
          <p:nvGrpSpPr>
            <p:cNvPr id="78" name="Group 77"/>
            <p:cNvGrpSpPr/>
            <p:nvPr/>
          </p:nvGrpSpPr>
          <p:grpSpPr>
            <a:xfrm>
              <a:off x="4207303" y="760358"/>
              <a:ext cx="1189629" cy="1937340"/>
              <a:chOff x="3930627" y="1469573"/>
              <a:chExt cx="1189629" cy="1937340"/>
            </a:xfrm>
            <a:solidFill>
              <a:srgbClr val="7030A0"/>
            </a:solidFill>
          </p:grpSpPr>
          <p:grpSp>
            <p:nvGrpSpPr>
              <p:cNvPr id="79" name="Group 78"/>
              <p:cNvGrpSpPr/>
              <p:nvPr/>
            </p:nvGrpSpPr>
            <p:grpSpPr>
              <a:xfrm rot="2638881">
                <a:off x="3930627" y="2189988"/>
                <a:ext cx="1189629" cy="1216925"/>
                <a:chOff x="2576939" y="3533633"/>
                <a:chExt cx="1189629" cy="1216925"/>
              </a:xfrm>
              <a:grpFill/>
            </p:grpSpPr>
            <p:sp>
              <p:nvSpPr>
                <p:cNvPr id="81" name="Oval 80"/>
                <p:cNvSpPr/>
                <p:nvPr/>
              </p:nvSpPr>
              <p:spPr>
                <a:xfrm>
                  <a:off x="2576939" y="35336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2729339" y="36860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2881739" y="38384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3034139" y="39908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3186539" y="41432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3338939" y="42956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3491339" y="44480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3643739" y="46004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80" name="Freeform 79"/>
              <p:cNvSpPr/>
              <p:nvPr/>
            </p:nvSpPr>
            <p:spPr>
              <a:xfrm>
                <a:off x="4313558" y="1469573"/>
                <a:ext cx="423770" cy="430984"/>
              </a:xfrm>
              <a:custGeom>
                <a:avLst/>
                <a:gdLst>
                  <a:gd name="connsiteX0" fmla="*/ 205406 w 423770"/>
                  <a:gd name="connsiteY0" fmla="*/ 0 h 430984"/>
                  <a:gd name="connsiteX1" fmla="*/ 423770 w 423770"/>
                  <a:gd name="connsiteY1" fmla="*/ 215492 h 430984"/>
                  <a:gd name="connsiteX2" fmla="*/ 205406 w 423770"/>
                  <a:gd name="connsiteY2" fmla="*/ 430984 h 430984"/>
                  <a:gd name="connsiteX3" fmla="*/ 51000 w 423770"/>
                  <a:gd name="connsiteY3" fmla="*/ 367868 h 430984"/>
                  <a:gd name="connsiteX4" fmla="*/ 11263 w 423770"/>
                  <a:gd name="connsiteY4" fmla="*/ 309706 h 430984"/>
                  <a:gd name="connsiteX5" fmla="*/ 154636 w 423770"/>
                  <a:gd name="connsiteY5" fmla="*/ 309706 h 430984"/>
                  <a:gd name="connsiteX6" fmla="*/ 162349 w 423770"/>
                  <a:gd name="connsiteY6" fmla="*/ 314771 h 430984"/>
                  <a:gd name="connsiteX7" fmla="*/ 205406 w 423770"/>
                  <a:gd name="connsiteY7" fmla="*/ 323238 h 430984"/>
                  <a:gd name="connsiteX8" fmla="*/ 316024 w 423770"/>
                  <a:gd name="connsiteY8" fmla="*/ 215492 h 430984"/>
                  <a:gd name="connsiteX9" fmla="*/ 205406 w 423770"/>
                  <a:gd name="connsiteY9" fmla="*/ 107746 h 430984"/>
                  <a:gd name="connsiteX10" fmla="*/ 127187 w 423770"/>
                  <a:gd name="connsiteY10" fmla="*/ 139304 h 430984"/>
                  <a:gd name="connsiteX11" fmla="*/ 118292 w 423770"/>
                  <a:gd name="connsiteY11" fmla="*/ 152156 h 430984"/>
                  <a:gd name="connsiteX12" fmla="*/ 0 w 423770"/>
                  <a:gd name="connsiteY12" fmla="*/ 152156 h 430984"/>
                  <a:gd name="connsiteX13" fmla="*/ 4202 w 423770"/>
                  <a:gd name="connsiteY13" fmla="*/ 131613 h 430984"/>
                  <a:gd name="connsiteX14" fmla="*/ 205406 w 423770"/>
                  <a:gd name="connsiteY14" fmla="*/ 0 h 430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23770" h="430984">
                    <a:moveTo>
                      <a:pt x="205406" y="0"/>
                    </a:moveTo>
                    <a:cubicBezTo>
                      <a:pt x="326005" y="0"/>
                      <a:pt x="423770" y="96479"/>
                      <a:pt x="423770" y="215492"/>
                    </a:cubicBezTo>
                    <a:cubicBezTo>
                      <a:pt x="423770" y="334505"/>
                      <a:pt x="326005" y="430984"/>
                      <a:pt x="205406" y="430984"/>
                    </a:cubicBezTo>
                    <a:cubicBezTo>
                      <a:pt x="145107" y="430984"/>
                      <a:pt x="90516" y="406864"/>
                      <a:pt x="51000" y="367868"/>
                    </a:cubicBezTo>
                    <a:lnTo>
                      <a:pt x="11263" y="309706"/>
                    </a:lnTo>
                    <a:lnTo>
                      <a:pt x="154636" y="309706"/>
                    </a:lnTo>
                    <a:lnTo>
                      <a:pt x="162349" y="314771"/>
                    </a:lnTo>
                    <a:cubicBezTo>
                      <a:pt x="175583" y="320223"/>
                      <a:pt x="190133" y="323238"/>
                      <a:pt x="205406" y="323238"/>
                    </a:cubicBezTo>
                    <a:cubicBezTo>
                      <a:pt x="266499" y="323238"/>
                      <a:pt x="316024" y="274998"/>
                      <a:pt x="316024" y="215492"/>
                    </a:cubicBezTo>
                    <a:cubicBezTo>
                      <a:pt x="316024" y="155986"/>
                      <a:pt x="266499" y="107746"/>
                      <a:pt x="205406" y="107746"/>
                    </a:cubicBezTo>
                    <a:cubicBezTo>
                      <a:pt x="174860" y="107746"/>
                      <a:pt x="147205" y="119806"/>
                      <a:pt x="127187" y="139304"/>
                    </a:cubicBezTo>
                    <a:lnTo>
                      <a:pt x="118292" y="152156"/>
                    </a:lnTo>
                    <a:lnTo>
                      <a:pt x="0" y="152156"/>
                    </a:lnTo>
                    <a:lnTo>
                      <a:pt x="4202" y="131613"/>
                    </a:lnTo>
                    <a:cubicBezTo>
                      <a:pt x="37352" y="54270"/>
                      <a:pt x="114957" y="0"/>
                      <a:pt x="2054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0" name="5-Point Star 199"/>
            <p:cNvSpPr/>
            <p:nvPr/>
          </p:nvSpPr>
          <p:spPr>
            <a:xfrm>
              <a:off x="4368138" y="2989361"/>
              <a:ext cx="871790" cy="627797"/>
            </a:xfrm>
            <a:prstGeom prst="star5">
              <a:avLst>
                <a:gd name="adj" fmla="val 24997"/>
                <a:gd name="hf" fmla="val 105146"/>
                <a:gd name="vf" fmla="val 11055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আ</a:t>
              </a:r>
              <a:endParaRPr lang="en-US" dirty="0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13068894" y="713476"/>
            <a:ext cx="1189629" cy="2887285"/>
            <a:chOff x="6043501" y="760358"/>
            <a:chExt cx="1189629" cy="2887285"/>
          </a:xfrm>
        </p:grpSpPr>
        <p:grpSp>
          <p:nvGrpSpPr>
            <p:cNvPr id="67" name="Group 66"/>
            <p:cNvGrpSpPr/>
            <p:nvPr/>
          </p:nvGrpSpPr>
          <p:grpSpPr>
            <a:xfrm>
              <a:off x="6043501" y="760358"/>
              <a:ext cx="1189629" cy="1937340"/>
              <a:chOff x="3930627" y="1469573"/>
              <a:chExt cx="1189629" cy="1937340"/>
            </a:xfrm>
            <a:solidFill>
              <a:srgbClr val="002060"/>
            </a:solidFill>
          </p:grpSpPr>
          <p:grpSp>
            <p:nvGrpSpPr>
              <p:cNvPr id="68" name="Group 67"/>
              <p:cNvGrpSpPr/>
              <p:nvPr/>
            </p:nvGrpSpPr>
            <p:grpSpPr>
              <a:xfrm rot="2638881">
                <a:off x="3930627" y="2189988"/>
                <a:ext cx="1189629" cy="1216925"/>
                <a:chOff x="2576939" y="3533633"/>
                <a:chExt cx="1189629" cy="1216925"/>
              </a:xfrm>
              <a:grpFill/>
            </p:grpSpPr>
            <p:sp>
              <p:nvSpPr>
                <p:cNvPr id="70" name="Oval 69"/>
                <p:cNvSpPr/>
                <p:nvPr/>
              </p:nvSpPr>
              <p:spPr>
                <a:xfrm>
                  <a:off x="2576939" y="35336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2729339" y="36860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2881739" y="38384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3034139" y="39908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3186539" y="41432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3338939" y="42956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3491339" y="44480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3643739" y="46004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9" name="Freeform 68"/>
              <p:cNvSpPr/>
              <p:nvPr/>
            </p:nvSpPr>
            <p:spPr>
              <a:xfrm>
                <a:off x="4313558" y="1469573"/>
                <a:ext cx="423770" cy="430984"/>
              </a:xfrm>
              <a:custGeom>
                <a:avLst/>
                <a:gdLst>
                  <a:gd name="connsiteX0" fmla="*/ 205406 w 423770"/>
                  <a:gd name="connsiteY0" fmla="*/ 0 h 430984"/>
                  <a:gd name="connsiteX1" fmla="*/ 423770 w 423770"/>
                  <a:gd name="connsiteY1" fmla="*/ 215492 h 430984"/>
                  <a:gd name="connsiteX2" fmla="*/ 205406 w 423770"/>
                  <a:gd name="connsiteY2" fmla="*/ 430984 h 430984"/>
                  <a:gd name="connsiteX3" fmla="*/ 51000 w 423770"/>
                  <a:gd name="connsiteY3" fmla="*/ 367868 h 430984"/>
                  <a:gd name="connsiteX4" fmla="*/ 11263 w 423770"/>
                  <a:gd name="connsiteY4" fmla="*/ 309706 h 430984"/>
                  <a:gd name="connsiteX5" fmla="*/ 154636 w 423770"/>
                  <a:gd name="connsiteY5" fmla="*/ 309706 h 430984"/>
                  <a:gd name="connsiteX6" fmla="*/ 162349 w 423770"/>
                  <a:gd name="connsiteY6" fmla="*/ 314771 h 430984"/>
                  <a:gd name="connsiteX7" fmla="*/ 205406 w 423770"/>
                  <a:gd name="connsiteY7" fmla="*/ 323238 h 430984"/>
                  <a:gd name="connsiteX8" fmla="*/ 316024 w 423770"/>
                  <a:gd name="connsiteY8" fmla="*/ 215492 h 430984"/>
                  <a:gd name="connsiteX9" fmla="*/ 205406 w 423770"/>
                  <a:gd name="connsiteY9" fmla="*/ 107746 h 430984"/>
                  <a:gd name="connsiteX10" fmla="*/ 127187 w 423770"/>
                  <a:gd name="connsiteY10" fmla="*/ 139304 h 430984"/>
                  <a:gd name="connsiteX11" fmla="*/ 118292 w 423770"/>
                  <a:gd name="connsiteY11" fmla="*/ 152156 h 430984"/>
                  <a:gd name="connsiteX12" fmla="*/ 0 w 423770"/>
                  <a:gd name="connsiteY12" fmla="*/ 152156 h 430984"/>
                  <a:gd name="connsiteX13" fmla="*/ 4202 w 423770"/>
                  <a:gd name="connsiteY13" fmla="*/ 131613 h 430984"/>
                  <a:gd name="connsiteX14" fmla="*/ 205406 w 423770"/>
                  <a:gd name="connsiteY14" fmla="*/ 0 h 430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23770" h="430984">
                    <a:moveTo>
                      <a:pt x="205406" y="0"/>
                    </a:moveTo>
                    <a:cubicBezTo>
                      <a:pt x="326005" y="0"/>
                      <a:pt x="423770" y="96479"/>
                      <a:pt x="423770" y="215492"/>
                    </a:cubicBezTo>
                    <a:cubicBezTo>
                      <a:pt x="423770" y="334505"/>
                      <a:pt x="326005" y="430984"/>
                      <a:pt x="205406" y="430984"/>
                    </a:cubicBezTo>
                    <a:cubicBezTo>
                      <a:pt x="145107" y="430984"/>
                      <a:pt x="90516" y="406864"/>
                      <a:pt x="51000" y="367868"/>
                    </a:cubicBezTo>
                    <a:lnTo>
                      <a:pt x="11263" y="309706"/>
                    </a:lnTo>
                    <a:lnTo>
                      <a:pt x="154636" y="309706"/>
                    </a:lnTo>
                    <a:lnTo>
                      <a:pt x="162349" y="314771"/>
                    </a:lnTo>
                    <a:cubicBezTo>
                      <a:pt x="175583" y="320223"/>
                      <a:pt x="190133" y="323238"/>
                      <a:pt x="205406" y="323238"/>
                    </a:cubicBezTo>
                    <a:cubicBezTo>
                      <a:pt x="266499" y="323238"/>
                      <a:pt x="316024" y="274998"/>
                      <a:pt x="316024" y="215492"/>
                    </a:cubicBezTo>
                    <a:cubicBezTo>
                      <a:pt x="316024" y="155986"/>
                      <a:pt x="266499" y="107746"/>
                      <a:pt x="205406" y="107746"/>
                    </a:cubicBezTo>
                    <a:cubicBezTo>
                      <a:pt x="174860" y="107746"/>
                      <a:pt x="147205" y="119806"/>
                      <a:pt x="127187" y="139304"/>
                    </a:cubicBezTo>
                    <a:lnTo>
                      <a:pt x="118292" y="152156"/>
                    </a:lnTo>
                    <a:lnTo>
                      <a:pt x="0" y="152156"/>
                    </a:lnTo>
                    <a:lnTo>
                      <a:pt x="4202" y="131613"/>
                    </a:lnTo>
                    <a:cubicBezTo>
                      <a:pt x="37352" y="54270"/>
                      <a:pt x="114957" y="0"/>
                      <a:pt x="2054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1" name="5-Point Star 200"/>
            <p:cNvSpPr/>
            <p:nvPr/>
          </p:nvSpPr>
          <p:spPr>
            <a:xfrm>
              <a:off x="6217820" y="3019846"/>
              <a:ext cx="871790" cy="627797"/>
            </a:xfrm>
            <a:prstGeom prst="star5">
              <a:avLst>
                <a:gd name="adj" fmla="val 24997"/>
                <a:gd name="hf" fmla="val 105146"/>
                <a:gd name="vf" fmla="val 11055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ই</a:t>
              </a:r>
              <a:endParaRPr lang="en-US" dirty="0"/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13781631" y="638834"/>
            <a:ext cx="1189629" cy="2897816"/>
            <a:chOff x="7812094" y="740054"/>
            <a:chExt cx="1189629" cy="2897816"/>
          </a:xfrm>
        </p:grpSpPr>
        <p:grpSp>
          <p:nvGrpSpPr>
            <p:cNvPr id="169" name="Group 168"/>
            <p:cNvGrpSpPr/>
            <p:nvPr/>
          </p:nvGrpSpPr>
          <p:grpSpPr>
            <a:xfrm>
              <a:off x="7812094" y="740054"/>
              <a:ext cx="1189629" cy="1937340"/>
              <a:chOff x="3930627" y="1469573"/>
              <a:chExt cx="1189629" cy="1937340"/>
            </a:xfrm>
            <a:solidFill>
              <a:srgbClr val="7030A0"/>
            </a:solidFill>
          </p:grpSpPr>
          <p:grpSp>
            <p:nvGrpSpPr>
              <p:cNvPr id="170" name="Group 169"/>
              <p:cNvGrpSpPr/>
              <p:nvPr/>
            </p:nvGrpSpPr>
            <p:grpSpPr>
              <a:xfrm rot="2638881">
                <a:off x="3930627" y="2189988"/>
                <a:ext cx="1189629" cy="1216925"/>
                <a:chOff x="2576939" y="3533633"/>
                <a:chExt cx="1189629" cy="1216925"/>
              </a:xfrm>
              <a:grpFill/>
            </p:grpSpPr>
            <p:sp>
              <p:nvSpPr>
                <p:cNvPr id="172" name="Oval 171"/>
                <p:cNvSpPr/>
                <p:nvPr/>
              </p:nvSpPr>
              <p:spPr>
                <a:xfrm>
                  <a:off x="2576939" y="35336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2729339" y="36860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Oval 173"/>
                <p:cNvSpPr/>
                <p:nvPr/>
              </p:nvSpPr>
              <p:spPr>
                <a:xfrm>
                  <a:off x="2881739" y="38384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3034139" y="39908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6" name="Oval 175"/>
                <p:cNvSpPr/>
                <p:nvPr/>
              </p:nvSpPr>
              <p:spPr>
                <a:xfrm>
                  <a:off x="3186539" y="41432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7" name="Oval 176"/>
                <p:cNvSpPr/>
                <p:nvPr/>
              </p:nvSpPr>
              <p:spPr>
                <a:xfrm>
                  <a:off x="3338939" y="42956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8" name="Oval 177"/>
                <p:cNvSpPr/>
                <p:nvPr/>
              </p:nvSpPr>
              <p:spPr>
                <a:xfrm>
                  <a:off x="3491339" y="44480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9" name="Oval 178"/>
                <p:cNvSpPr/>
                <p:nvPr/>
              </p:nvSpPr>
              <p:spPr>
                <a:xfrm>
                  <a:off x="3643739" y="4600433"/>
                  <a:ext cx="122829" cy="1501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71" name="Freeform 170"/>
              <p:cNvSpPr/>
              <p:nvPr/>
            </p:nvSpPr>
            <p:spPr>
              <a:xfrm>
                <a:off x="4313558" y="1469573"/>
                <a:ext cx="423770" cy="430984"/>
              </a:xfrm>
              <a:custGeom>
                <a:avLst/>
                <a:gdLst>
                  <a:gd name="connsiteX0" fmla="*/ 205406 w 423770"/>
                  <a:gd name="connsiteY0" fmla="*/ 0 h 430984"/>
                  <a:gd name="connsiteX1" fmla="*/ 423770 w 423770"/>
                  <a:gd name="connsiteY1" fmla="*/ 215492 h 430984"/>
                  <a:gd name="connsiteX2" fmla="*/ 205406 w 423770"/>
                  <a:gd name="connsiteY2" fmla="*/ 430984 h 430984"/>
                  <a:gd name="connsiteX3" fmla="*/ 51000 w 423770"/>
                  <a:gd name="connsiteY3" fmla="*/ 367868 h 430984"/>
                  <a:gd name="connsiteX4" fmla="*/ 11263 w 423770"/>
                  <a:gd name="connsiteY4" fmla="*/ 309706 h 430984"/>
                  <a:gd name="connsiteX5" fmla="*/ 154636 w 423770"/>
                  <a:gd name="connsiteY5" fmla="*/ 309706 h 430984"/>
                  <a:gd name="connsiteX6" fmla="*/ 162349 w 423770"/>
                  <a:gd name="connsiteY6" fmla="*/ 314771 h 430984"/>
                  <a:gd name="connsiteX7" fmla="*/ 205406 w 423770"/>
                  <a:gd name="connsiteY7" fmla="*/ 323238 h 430984"/>
                  <a:gd name="connsiteX8" fmla="*/ 316024 w 423770"/>
                  <a:gd name="connsiteY8" fmla="*/ 215492 h 430984"/>
                  <a:gd name="connsiteX9" fmla="*/ 205406 w 423770"/>
                  <a:gd name="connsiteY9" fmla="*/ 107746 h 430984"/>
                  <a:gd name="connsiteX10" fmla="*/ 127187 w 423770"/>
                  <a:gd name="connsiteY10" fmla="*/ 139304 h 430984"/>
                  <a:gd name="connsiteX11" fmla="*/ 118292 w 423770"/>
                  <a:gd name="connsiteY11" fmla="*/ 152156 h 430984"/>
                  <a:gd name="connsiteX12" fmla="*/ 0 w 423770"/>
                  <a:gd name="connsiteY12" fmla="*/ 152156 h 430984"/>
                  <a:gd name="connsiteX13" fmla="*/ 4202 w 423770"/>
                  <a:gd name="connsiteY13" fmla="*/ 131613 h 430984"/>
                  <a:gd name="connsiteX14" fmla="*/ 205406 w 423770"/>
                  <a:gd name="connsiteY14" fmla="*/ 0 h 430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23770" h="430984">
                    <a:moveTo>
                      <a:pt x="205406" y="0"/>
                    </a:moveTo>
                    <a:cubicBezTo>
                      <a:pt x="326005" y="0"/>
                      <a:pt x="423770" y="96479"/>
                      <a:pt x="423770" y="215492"/>
                    </a:cubicBezTo>
                    <a:cubicBezTo>
                      <a:pt x="423770" y="334505"/>
                      <a:pt x="326005" y="430984"/>
                      <a:pt x="205406" y="430984"/>
                    </a:cubicBezTo>
                    <a:cubicBezTo>
                      <a:pt x="145107" y="430984"/>
                      <a:pt x="90516" y="406864"/>
                      <a:pt x="51000" y="367868"/>
                    </a:cubicBezTo>
                    <a:lnTo>
                      <a:pt x="11263" y="309706"/>
                    </a:lnTo>
                    <a:lnTo>
                      <a:pt x="154636" y="309706"/>
                    </a:lnTo>
                    <a:lnTo>
                      <a:pt x="162349" y="314771"/>
                    </a:lnTo>
                    <a:cubicBezTo>
                      <a:pt x="175583" y="320223"/>
                      <a:pt x="190133" y="323238"/>
                      <a:pt x="205406" y="323238"/>
                    </a:cubicBezTo>
                    <a:cubicBezTo>
                      <a:pt x="266499" y="323238"/>
                      <a:pt x="316024" y="274998"/>
                      <a:pt x="316024" y="215492"/>
                    </a:cubicBezTo>
                    <a:cubicBezTo>
                      <a:pt x="316024" y="155986"/>
                      <a:pt x="266499" y="107746"/>
                      <a:pt x="205406" y="107746"/>
                    </a:cubicBezTo>
                    <a:cubicBezTo>
                      <a:pt x="174860" y="107746"/>
                      <a:pt x="147205" y="119806"/>
                      <a:pt x="127187" y="139304"/>
                    </a:cubicBezTo>
                    <a:lnTo>
                      <a:pt x="118292" y="152156"/>
                    </a:lnTo>
                    <a:lnTo>
                      <a:pt x="0" y="152156"/>
                    </a:lnTo>
                    <a:lnTo>
                      <a:pt x="4202" y="131613"/>
                    </a:lnTo>
                    <a:cubicBezTo>
                      <a:pt x="37352" y="54270"/>
                      <a:pt x="114957" y="0"/>
                      <a:pt x="2054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9" name="5-Point Star 208"/>
            <p:cNvSpPr/>
            <p:nvPr/>
          </p:nvSpPr>
          <p:spPr>
            <a:xfrm>
              <a:off x="7957602" y="3010073"/>
              <a:ext cx="871790" cy="627797"/>
            </a:xfrm>
            <a:prstGeom prst="star5">
              <a:avLst>
                <a:gd name="adj" fmla="val 24997"/>
                <a:gd name="hf" fmla="val 105146"/>
                <a:gd name="vf" fmla="val 11055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ম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83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72222E-6 -3.7037E-6 L -0.99184 -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01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7778E-6 -3.7037E-7 L -0.96007 -0.011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3" y="-5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2.22222E-6 -1.11111E-6 L -0.92986 0.00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493" y="37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1.38889E-6 5.55112E-17 L -0.90712 0.004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65" y="20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2.22222E-6 -2.22222E-6 L -0.86528 -0.004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64" y="-25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3.61111E-6 -2.96296E-6 L -0.82725 -2.96296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72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2.5E-6 -4.81481E-6 L -0.79636 -0.002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26" y="-11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8.33333E-7 -1.85185E-6 L -0.75885 0.0020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51" y="9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animMotion origin="layout" path="M -1.38889E-6 -1.48148E-6 L -0.7217 0.006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94" y="32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fill="hold" nodeType="withEffect">
                                  <p:stCondLst>
                                    <p:cond delay="12250"/>
                                  </p:stCondLst>
                                  <p:childTnLst>
                                    <p:animMotion origin="layout" path="M -2.22222E-6 1.85185E-6 L -0.64409 0.0067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5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240740"/>
            <a:ext cx="9144000" cy="1617260"/>
            <a:chOff x="0" y="5240740"/>
            <a:chExt cx="9144000" cy="16172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/>
            <a:stretch/>
          </p:blipFill>
          <p:spPr>
            <a:xfrm>
              <a:off x="0" y="6182436"/>
              <a:ext cx="9144000" cy="67556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 r="87719"/>
            <a:stretch/>
          </p:blipFill>
          <p:spPr>
            <a:xfrm>
              <a:off x="0" y="5240740"/>
              <a:ext cx="657154" cy="94169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 r="87719"/>
            <a:stretch/>
          </p:blipFill>
          <p:spPr>
            <a:xfrm>
              <a:off x="8486846" y="5240740"/>
              <a:ext cx="657154" cy="941696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26255" y="152190"/>
            <a:ext cx="4694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আরো কিছু ছবি দেখি--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733" y="798521"/>
            <a:ext cx="6797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নং ছবিতে কী দেখতে পারছো? ২ নং ছবি সম্পর্কে বলো।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নং ছবিতে গরু পানি পান করছে কেন?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303814" y="1698355"/>
            <a:ext cx="2729258" cy="2538805"/>
            <a:chOff x="3110282" y="1765295"/>
            <a:chExt cx="2773072" cy="25815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80"/>
            <a:stretch/>
          </p:blipFill>
          <p:spPr>
            <a:xfrm>
              <a:off x="3110282" y="1835625"/>
              <a:ext cx="2773072" cy="251118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3978668" y="1765295"/>
              <a:ext cx="7494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9887" y="4441967"/>
            <a:ext cx="3090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প্রানী বেচে থাকার জন্য পানি প্রয়োজন।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70293" y="4405109"/>
            <a:ext cx="2403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যানবাহনে চড়ে মানুষ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যাতায়াত করছে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93221" y="4379035"/>
            <a:ext cx="2871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 বেচে থাকার জন্য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31"/>
          <a:stretch/>
        </p:blipFill>
        <p:spPr>
          <a:xfrm>
            <a:off x="170774" y="1760610"/>
            <a:ext cx="2900031" cy="2476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2"/>
          <a:stretch/>
        </p:blipFill>
        <p:spPr>
          <a:xfrm>
            <a:off x="6247685" y="1777122"/>
            <a:ext cx="2806892" cy="2454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4252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unched Tape 9"/>
          <p:cNvSpPr/>
          <p:nvPr/>
        </p:nvSpPr>
        <p:spPr>
          <a:xfrm>
            <a:off x="3084393" y="282222"/>
            <a:ext cx="2442949" cy="937316"/>
          </a:xfrm>
          <a:prstGeom prst="flowChartPunchedTap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0" y="5240740"/>
            <a:ext cx="9144000" cy="1617260"/>
            <a:chOff x="0" y="5240740"/>
            <a:chExt cx="9144000" cy="16172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/>
            <a:stretch/>
          </p:blipFill>
          <p:spPr>
            <a:xfrm>
              <a:off x="0" y="6182436"/>
              <a:ext cx="9144000" cy="67556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 r="87719"/>
            <a:stretch/>
          </p:blipFill>
          <p:spPr>
            <a:xfrm>
              <a:off x="0" y="5240740"/>
              <a:ext cx="657154" cy="94169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 r="87719"/>
            <a:stretch/>
          </p:blipFill>
          <p:spPr>
            <a:xfrm>
              <a:off x="8486846" y="5240740"/>
              <a:ext cx="657154" cy="941696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11940" y="477672"/>
            <a:ext cx="2115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98" y="46051"/>
            <a:ext cx="2076450" cy="2200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3" y="92326"/>
            <a:ext cx="2076450" cy="22002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042351" y="2410229"/>
            <a:ext cx="2773072" cy="2581517"/>
            <a:chOff x="3110282" y="1765295"/>
            <a:chExt cx="2773072" cy="258151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80"/>
            <a:stretch/>
          </p:blipFill>
          <p:spPr>
            <a:xfrm>
              <a:off x="3110282" y="1835625"/>
              <a:ext cx="2773072" cy="251118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3978668" y="1765295"/>
              <a:ext cx="7494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5411" y="2995004"/>
            <a:ext cx="5697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বেচে থাকার জন্য মানুষ কীভাবে জড় বস্তুর উপর নির্ভরশীল?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80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240740"/>
            <a:ext cx="9144000" cy="1617260"/>
            <a:chOff x="0" y="5240740"/>
            <a:chExt cx="9144000" cy="16172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/>
            <a:stretch/>
          </p:blipFill>
          <p:spPr>
            <a:xfrm>
              <a:off x="0" y="6182436"/>
              <a:ext cx="9144000" cy="67556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 r="87719"/>
            <a:stretch/>
          </p:blipFill>
          <p:spPr>
            <a:xfrm>
              <a:off x="0" y="5240740"/>
              <a:ext cx="657154" cy="94169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 r="87719"/>
            <a:stretch/>
          </p:blipFill>
          <p:spPr>
            <a:xfrm>
              <a:off x="8486846" y="5240740"/>
              <a:ext cx="657154" cy="941696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963588" y="391401"/>
            <a:ext cx="2702257" cy="1091821"/>
            <a:chOff x="2852382" y="77505"/>
            <a:chExt cx="2702257" cy="1091821"/>
          </a:xfrm>
        </p:grpSpPr>
        <p:sp>
          <p:nvSpPr>
            <p:cNvPr id="8" name="Flowchart: Punched Tape 7"/>
            <p:cNvSpPr/>
            <p:nvPr/>
          </p:nvSpPr>
          <p:spPr>
            <a:xfrm>
              <a:off x="2852382" y="77505"/>
              <a:ext cx="2702257" cy="1091821"/>
            </a:xfrm>
            <a:prstGeom prst="flowChartPunchedTap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93827" y="300251"/>
              <a:ext cx="20062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প্রশ্নত্তোর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1" b="30008"/>
          <a:stretch/>
        </p:blipFill>
        <p:spPr>
          <a:xfrm>
            <a:off x="5044697" y="1952480"/>
            <a:ext cx="3648927" cy="2506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11242" y="2499980"/>
            <a:ext cx="55525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পরিবেশ কী?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২।পরিবেশের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৩।পরিবেশের উপাদান গুলোকে আমরা কয়টি শ্রেনিতে বিভক্ত করতে পারি?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৪।জীব ও জড়ের উদাহরণ দাও।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" y="107963"/>
            <a:ext cx="20764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93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5240740"/>
            <a:ext cx="9144000" cy="1617260"/>
            <a:chOff x="0" y="5240740"/>
            <a:chExt cx="9144000" cy="16172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/>
            <a:stretch/>
          </p:blipFill>
          <p:spPr>
            <a:xfrm>
              <a:off x="0" y="6182436"/>
              <a:ext cx="9144000" cy="67556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 r="87719"/>
            <a:stretch/>
          </p:blipFill>
          <p:spPr>
            <a:xfrm>
              <a:off x="0" y="5240740"/>
              <a:ext cx="657154" cy="94169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 r="87719"/>
            <a:stretch/>
          </p:blipFill>
          <p:spPr>
            <a:xfrm>
              <a:off x="8486846" y="5240740"/>
              <a:ext cx="657154" cy="941696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22577" y="283785"/>
            <a:ext cx="5158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ছবিটা ভালো করে দেখো--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" r="11432"/>
          <a:stretch/>
        </p:blipFill>
        <p:spPr>
          <a:xfrm>
            <a:off x="1625114" y="1379032"/>
            <a:ext cx="5663821" cy="28883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2528812" y="4423931"/>
            <a:ext cx="4086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জড় বস্তুর উপর নির্ভরশীল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979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240740"/>
            <a:ext cx="9144000" cy="1617260"/>
            <a:chOff x="0" y="5240740"/>
            <a:chExt cx="9144000" cy="16172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/>
            <a:stretch/>
          </p:blipFill>
          <p:spPr>
            <a:xfrm>
              <a:off x="0" y="6182436"/>
              <a:ext cx="9144000" cy="67556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 r="87719"/>
            <a:stretch/>
          </p:blipFill>
          <p:spPr>
            <a:xfrm>
              <a:off x="0" y="5240740"/>
              <a:ext cx="657154" cy="94169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 r="87719"/>
            <a:stretch/>
          </p:blipFill>
          <p:spPr>
            <a:xfrm>
              <a:off x="8486846" y="5240740"/>
              <a:ext cx="657154" cy="941696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84254" y="764738"/>
            <a:ext cx="216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11222" r="4441" b="10129"/>
          <a:stretch/>
        </p:blipFill>
        <p:spPr>
          <a:xfrm>
            <a:off x="441989" y="245661"/>
            <a:ext cx="1755301" cy="1442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11222" r="4441" b="10129"/>
          <a:stretch/>
        </p:blipFill>
        <p:spPr>
          <a:xfrm>
            <a:off x="6741211" y="245661"/>
            <a:ext cx="1755301" cy="1442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41989" y="1994035"/>
            <a:ext cx="8347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জড় বস্তুর উপর কীভাবে নির্ভরশীল খাতায় লেখো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625" y="2884603"/>
            <a:ext cx="3355375" cy="2025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750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EDF43B"/>
            </a:gs>
            <a:gs pos="4000">
              <a:srgbClr val="F6FA9D"/>
            </a:gs>
            <a:gs pos="72000">
              <a:srgbClr val="F6FA9D"/>
            </a:gs>
            <a:gs pos="56000">
              <a:schemeClr val="bg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204677"/>
            <a:ext cx="9144000" cy="1617260"/>
            <a:chOff x="0" y="5240740"/>
            <a:chExt cx="9144000" cy="16172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/>
            <a:stretch/>
          </p:blipFill>
          <p:spPr>
            <a:xfrm>
              <a:off x="0" y="6182436"/>
              <a:ext cx="9144000" cy="67556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 r="87719"/>
            <a:stretch/>
          </p:blipFill>
          <p:spPr>
            <a:xfrm>
              <a:off x="0" y="5240740"/>
              <a:ext cx="657154" cy="94169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 r="87719"/>
            <a:stretch/>
          </p:blipFill>
          <p:spPr>
            <a:xfrm>
              <a:off x="8486846" y="5240740"/>
              <a:ext cx="657154" cy="941696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97684" y="2990444"/>
            <a:ext cx="8189162" cy="696035"/>
            <a:chOff x="377403" y="2839209"/>
            <a:chExt cx="8189162" cy="696035"/>
          </a:xfrm>
        </p:grpSpPr>
        <p:sp>
          <p:nvSpPr>
            <p:cNvPr id="9" name="Oval 8"/>
            <p:cNvSpPr/>
            <p:nvPr/>
          </p:nvSpPr>
          <p:spPr>
            <a:xfrm>
              <a:off x="377403" y="2839209"/>
              <a:ext cx="1339767" cy="696035"/>
            </a:xfrm>
            <a:prstGeom prst="ellipse">
              <a:avLst/>
            </a:prstGeom>
            <a:solidFill>
              <a:srgbClr val="D749C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77403" y="2849706"/>
              <a:ext cx="8189162" cy="685538"/>
              <a:chOff x="297684" y="2776988"/>
              <a:chExt cx="8189162" cy="685538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126989" y="2776988"/>
                <a:ext cx="63598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পানিতে বাস করে কোন কোন প্রানী?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297684" y="2816195"/>
                <a:ext cx="1890697" cy="646331"/>
                <a:chOff x="616510" y="3748120"/>
                <a:chExt cx="1890697" cy="646331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616510" y="3748120"/>
                  <a:ext cx="171357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শাপলা </a:t>
                  </a:r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4" name="Right Arrow 13"/>
                <p:cNvSpPr/>
                <p:nvPr/>
              </p:nvSpPr>
              <p:spPr>
                <a:xfrm>
                  <a:off x="1909656" y="3859561"/>
                  <a:ext cx="597551" cy="350311"/>
                </a:xfrm>
                <a:prstGeom prst="right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2" name="Group 21"/>
          <p:cNvGrpSpPr/>
          <p:nvPr/>
        </p:nvGrpSpPr>
        <p:grpSpPr>
          <a:xfrm>
            <a:off x="83883" y="4148525"/>
            <a:ext cx="8650404" cy="691666"/>
            <a:chOff x="377402" y="3826944"/>
            <a:chExt cx="8650404" cy="691666"/>
          </a:xfrm>
        </p:grpSpPr>
        <p:sp>
          <p:nvSpPr>
            <p:cNvPr id="10" name="Oval 9"/>
            <p:cNvSpPr/>
            <p:nvPr/>
          </p:nvSpPr>
          <p:spPr>
            <a:xfrm>
              <a:off x="377402" y="3826944"/>
              <a:ext cx="1473735" cy="65962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57155" y="3871441"/>
              <a:ext cx="8370651" cy="647169"/>
              <a:chOff x="657155" y="3871441"/>
              <a:chExt cx="8370651" cy="64716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531473" y="3871441"/>
                <a:ext cx="64963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মাটিতে বাস করে কোন কোন প্রানী?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657155" y="3872279"/>
                <a:ext cx="1866588" cy="646331"/>
                <a:chOff x="1095481" y="4502151"/>
                <a:chExt cx="1677581" cy="646331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1095481" y="4502151"/>
                  <a:ext cx="137880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জবা</a:t>
                  </a:r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5" name="Right Arrow 14"/>
                <p:cNvSpPr/>
                <p:nvPr/>
              </p:nvSpPr>
              <p:spPr>
                <a:xfrm>
                  <a:off x="2175511" y="4649322"/>
                  <a:ext cx="597551" cy="350311"/>
                </a:xfrm>
                <a:prstGeom prst="right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84" y="335708"/>
            <a:ext cx="1940270" cy="10865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957" y="335708"/>
            <a:ext cx="2047806" cy="11467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3548418" y="858210"/>
            <a:ext cx="302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দলে বসে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31"/>
          <a:stretch/>
        </p:blipFill>
        <p:spPr>
          <a:xfrm>
            <a:off x="6810233" y="1996128"/>
            <a:ext cx="2024477" cy="14197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2"/>
          <a:stretch/>
        </p:blipFill>
        <p:spPr>
          <a:xfrm>
            <a:off x="6810234" y="3741243"/>
            <a:ext cx="2005190" cy="14398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0296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EDF43B"/>
            </a:gs>
            <a:gs pos="4000">
              <a:srgbClr val="F6FA9D"/>
            </a:gs>
            <a:gs pos="72000">
              <a:srgbClr val="F6FA9D"/>
            </a:gs>
            <a:gs pos="56000">
              <a:schemeClr val="bg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240740"/>
            <a:ext cx="9144000" cy="1617260"/>
            <a:chOff x="0" y="5240740"/>
            <a:chExt cx="9144000" cy="16172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/>
            <a:stretch/>
          </p:blipFill>
          <p:spPr>
            <a:xfrm>
              <a:off x="0" y="6182436"/>
              <a:ext cx="9144000" cy="67556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 r="87719"/>
            <a:stretch/>
          </p:blipFill>
          <p:spPr>
            <a:xfrm>
              <a:off x="0" y="5240740"/>
              <a:ext cx="657154" cy="94169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 r="87719"/>
            <a:stretch/>
          </p:blipFill>
          <p:spPr>
            <a:xfrm>
              <a:off x="8486846" y="5240740"/>
              <a:ext cx="657154" cy="941696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8"/>
          <a:stretch/>
        </p:blipFill>
        <p:spPr>
          <a:xfrm>
            <a:off x="5189046" y="1848659"/>
            <a:ext cx="3626377" cy="29212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374710" y="377383"/>
            <a:ext cx="5254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সংযোগ স্থাপন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76" y="1848659"/>
            <a:ext cx="3206193" cy="31404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76" y="2177136"/>
            <a:ext cx="1963146" cy="282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1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240740"/>
            <a:ext cx="9144000" cy="1617260"/>
            <a:chOff x="0" y="5240740"/>
            <a:chExt cx="9144000" cy="16172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/>
            <a:stretch/>
          </p:blipFill>
          <p:spPr>
            <a:xfrm>
              <a:off x="0" y="6182436"/>
              <a:ext cx="9144000" cy="67556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 r="87719"/>
            <a:stretch/>
          </p:blipFill>
          <p:spPr>
            <a:xfrm>
              <a:off x="0" y="5240740"/>
              <a:ext cx="657154" cy="94169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 r="87719"/>
            <a:stretch/>
          </p:blipFill>
          <p:spPr>
            <a:xfrm>
              <a:off x="8486846" y="5240740"/>
              <a:ext cx="657154" cy="941696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unched Tape 7"/>
          <p:cNvSpPr/>
          <p:nvPr/>
        </p:nvSpPr>
        <p:spPr>
          <a:xfrm>
            <a:off x="3084394" y="134624"/>
            <a:ext cx="2715905" cy="1023583"/>
          </a:xfrm>
          <a:prstGeom prst="flowChartPunchedTap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মূল্যায়ন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023" y="2809305"/>
            <a:ext cx="358286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১।বাস্তুসংস্থান কাকে 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২।পানি কো্ন কোন প্রানীর আবাসস্থল?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31"/>
          <a:stretch/>
        </p:blipFill>
        <p:spPr>
          <a:xfrm>
            <a:off x="3319758" y="2136371"/>
            <a:ext cx="2833609" cy="2659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2"/>
          <a:stretch/>
        </p:blipFill>
        <p:spPr>
          <a:xfrm>
            <a:off x="6277381" y="2160252"/>
            <a:ext cx="2742604" cy="2635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011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EDF43B"/>
            </a:gs>
            <a:gs pos="4000">
              <a:srgbClr val="F6FA9D"/>
            </a:gs>
            <a:gs pos="72000">
              <a:srgbClr val="F6FA9D"/>
            </a:gs>
            <a:gs pos="56000">
              <a:schemeClr val="bg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240740"/>
            <a:ext cx="9144000" cy="1617260"/>
            <a:chOff x="0" y="5240740"/>
            <a:chExt cx="9144000" cy="16172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/>
            <a:stretch/>
          </p:blipFill>
          <p:spPr>
            <a:xfrm>
              <a:off x="0" y="6182436"/>
              <a:ext cx="9144000" cy="67556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 r="87719"/>
            <a:stretch/>
          </p:blipFill>
          <p:spPr>
            <a:xfrm>
              <a:off x="0" y="5240740"/>
              <a:ext cx="657154" cy="94169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 r="87719"/>
            <a:stretch/>
          </p:blipFill>
          <p:spPr>
            <a:xfrm>
              <a:off x="8486846" y="5240740"/>
              <a:ext cx="657154" cy="941696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82" y="415412"/>
            <a:ext cx="1733267" cy="15857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158" y="561060"/>
            <a:ext cx="1733267" cy="15857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2679231" y="357249"/>
            <a:ext cx="3735169" cy="3084917"/>
            <a:chOff x="2704415" y="173499"/>
            <a:chExt cx="3735169" cy="30849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4415" y="173499"/>
              <a:ext cx="3735169" cy="308491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 rot="21100361">
              <a:off x="3358234" y="1353937"/>
              <a:ext cx="189186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পরিকল্পিত কাজ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72982" y="3799414"/>
            <a:ext cx="8268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বেচে থাকার জন্য জীব ও জড় বস্তু পরস্পরের উপর নির্ভরশীল কীভাবে তা ৫টি বাক্যে লিখে আনবে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347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EDF43B"/>
            </a:gs>
            <a:gs pos="4000">
              <a:srgbClr val="F6FA9D"/>
            </a:gs>
            <a:gs pos="72000">
              <a:srgbClr val="F6FA9D"/>
            </a:gs>
            <a:gs pos="56000">
              <a:schemeClr val="bg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240740"/>
            <a:ext cx="9144000" cy="1617260"/>
            <a:chOff x="0" y="5240740"/>
            <a:chExt cx="9144000" cy="16172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/>
            <a:stretch/>
          </p:blipFill>
          <p:spPr>
            <a:xfrm>
              <a:off x="0" y="6182436"/>
              <a:ext cx="9144000" cy="67556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 r="87719"/>
            <a:stretch/>
          </p:blipFill>
          <p:spPr>
            <a:xfrm>
              <a:off x="0" y="5240740"/>
              <a:ext cx="657154" cy="94169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 r="87719"/>
            <a:stretch/>
          </p:blipFill>
          <p:spPr>
            <a:xfrm>
              <a:off x="8486846" y="5240740"/>
              <a:ext cx="657154" cy="941696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99270" y="644858"/>
            <a:ext cx="8745459" cy="4367283"/>
            <a:chOff x="328577" y="436729"/>
            <a:chExt cx="8745459" cy="436728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77" y="468918"/>
              <a:ext cx="4366253" cy="4335094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4749758" y="436729"/>
              <a:ext cx="4324278" cy="4367283"/>
              <a:chOff x="2656618" y="573205"/>
              <a:chExt cx="3912500" cy="377189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6618" y="573205"/>
                <a:ext cx="3912500" cy="3771892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756013" y="1812820"/>
                <a:ext cx="2579426" cy="558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সবাইকে ধন্যবাদ </a:t>
                </a:r>
                <a:endParaRPr lang="en-US" sz="3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326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876">
              <a:schemeClr val="accent1">
                <a:lumMod val="45000"/>
                <a:lumOff val="55000"/>
              </a:schemeClr>
            </a:gs>
            <a:gs pos="44000">
              <a:srgbClr val="ECB2DD"/>
            </a:gs>
            <a:gs pos="0">
              <a:schemeClr val="accent1">
                <a:lumMod val="45000"/>
                <a:lumOff val="5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21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5240740"/>
            <a:ext cx="9144000" cy="1617260"/>
            <a:chOff x="0" y="5240740"/>
            <a:chExt cx="9144000" cy="161726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/>
            <a:stretch/>
          </p:blipFill>
          <p:spPr>
            <a:xfrm>
              <a:off x="0" y="6182436"/>
              <a:ext cx="9144000" cy="67556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 r="87719"/>
            <a:stretch/>
          </p:blipFill>
          <p:spPr>
            <a:xfrm>
              <a:off x="0" y="5240740"/>
              <a:ext cx="657154" cy="94169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 r="87719"/>
            <a:stretch/>
          </p:blipFill>
          <p:spPr>
            <a:xfrm>
              <a:off x="8486846" y="5240740"/>
              <a:ext cx="657154" cy="941696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038" y="1258224"/>
            <a:ext cx="5099855" cy="37105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50016">
            <a:off x="3001079" y="1205319"/>
            <a:ext cx="3528876" cy="210553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88495"/>
              </a:avLst>
            </a:prstTxWarp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 জানায়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4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EDF43B"/>
            </a:gs>
            <a:gs pos="4000">
              <a:srgbClr val="F6FA9D"/>
            </a:gs>
            <a:gs pos="72000">
              <a:srgbClr val="F6FA9D"/>
            </a:gs>
            <a:gs pos="56000">
              <a:schemeClr val="bg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892" y="204718"/>
            <a:ext cx="2158729" cy="27099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2" y="204718"/>
            <a:ext cx="2410703" cy="255365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5268035"/>
            <a:ext cx="9144000" cy="1617260"/>
            <a:chOff x="0" y="5240740"/>
            <a:chExt cx="9144000" cy="16172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/>
            <a:stretch/>
          </p:blipFill>
          <p:spPr>
            <a:xfrm>
              <a:off x="0" y="6182436"/>
              <a:ext cx="9144000" cy="67556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 r="87719"/>
            <a:stretch/>
          </p:blipFill>
          <p:spPr>
            <a:xfrm>
              <a:off x="0" y="5240740"/>
              <a:ext cx="657154" cy="94169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 r="87719"/>
            <a:stretch/>
          </p:blipFill>
          <p:spPr>
            <a:xfrm>
              <a:off x="8486846" y="5240740"/>
              <a:ext cx="657154" cy="94169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40097" y="2226735"/>
            <a:ext cx="32072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সেলিনা আখতার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বেড়বাড়ী সরকারি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সদর,ঝিনাইদহ।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4631" y="2248567"/>
            <a:ext cx="39851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–পঞ্চম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বিষয়—প্রাথমিক বিজ্ঞান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অধ্যায়-১ম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পৃষ্ঠা—০২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 ---২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সময়-৪০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67359" y="239990"/>
            <a:ext cx="2825087" cy="731491"/>
            <a:chOff x="3384645" y="329836"/>
            <a:chExt cx="2825087" cy="731491"/>
          </a:xfrm>
        </p:grpSpPr>
        <p:sp>
          <p:nvSpPr>
            <p:cNvPr id="6" name="TextBox 5"/>
            <p:cNvSpPr txBox="1"/>
            <p:nvPr/>
          </p:nvSpPr>
          <p:spPr>
            <a:xfrm>
              <a:off x="4020069" y="329836"/>
              <a:ext cx="20062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Minus 9"/>
            <p:cNvSpPr/>
            <p:nvPr/>
          </p:nvSpPr>
          <p:spPr>
            <a:xfrm>
              <a:off x="3384645" y="947257"/>
              <a:ext cx="2825087" cy="11407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25337" y="1612299"/>
            <a:ext cx="556348" cy="3944203"/>
            <a:chOff x="3734268" y="1617891"/>
            <a:chExt cx="556348" cy="3944203"/>
          </a:xfrm>
        </p:grpSpPr>
        <p:sp>
          <p:nvSpPr>
            <p:cNvPr id="11" name="Minus 10"/>
            <p:cNvSpPr/>
            <p:nvPr/>
          </p:nvSpPr>
          <p:spPr>
            <a:xfrm rot="16200000">
              <a:off x="2040340" y="3501283"/>
              <a:ext cx="3944203" cy="1774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Minus 11"/>
            <p:cNvSpPr/>
            <p:nvPr/>
          </p:nvSpPr>
          <p:spPr>
            <a:xfrm rot="5400000">
              <a:off x="2232212" y="3495260"/>
              <a:ext cx="3193576" cy="189464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inus 12"/>
            <p:cNvSpPr/>
            <p:nvPr/>
          </p:nvSpPr>
          <p:spPr>
            <a:xfrm rot="5400000">
              <a:off x="2599096" y="3495260"/>
              <a:ext cx="3193576" cy="189464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11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240740"/>
            <a:ext cx="9144000" cy="1617260"/>
            <a:chOff x="0" y="5240740"/>
            <a:chExt cx="9144000" cy="16172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/>
            <a:stretch/>
          </p:blipFill>
          <p:spPr>
            <a:xfrm>
              <a:off x="0" y="6182436"/>
              <a:ext cx="9144000" cy="67556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 r="87719"/>
            <a:stretch/>
          </p:blipFill>
          <p:spPr>
            <a:xfrm>
              <a:off x="0" y="5240740"/>
              <a:ext cx="657154" cy="94169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 r="87719"/>
            <a:stretch/>
          </p:blipFill>
          <p:spPr>
            <a:xfrm>
              <a:off x="8486846" y="5240740"/>
              <a:ext cx="657154" cy="941696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82385" y="54524"/>
            <a:ext cx="6733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এসো আমরা কিছু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দেখি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বলার চেষ্টা করি কীসের ছবি?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614" y="2306351"/>
            <a:ext cx="399311" cy="3097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43" y="2655113"/>
            <a:ext cx="1408392" cy="85242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1470544" y="1122136"/>
            <a:ext cx="6202908" cy="3499390"/>
            <a:chOff x="2115265" y="1741350"/>
            <a:chExt cx="4895629" cy="3499390"/>
          </a:xfrm>
        </p:grpSpPr>
        <p:grpSp>
          <p:nvGrpSpPr>
            <p:cNvPr id="37" name="Group 36"/>
            <p:cNvGrpSpPr/>
            <p:nvPr/>
          </p:nvGrpSpPr>
          <p:grpSpPr>
            <a:xfrm>
              <a:off x="2115265" y="1741350"/>
              <a:ext cx="4895629" cy="3499390"/>
              <a:chOff x="2115265" y="1741350"/>
              <a:chExt cx="4895629" cy="3499390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115265" y="1741350"/>
                <a:ext cx="4895629" cy="3499390"/>
                <a:chOff x="2079029" y="1741350"/>
                <a:chExt cx="4895629" cy="3499390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9029" y="1757316"/>
                  <a:ext cx="4895628" cy="3483424"/>
                </a:xfrm>
                <a:prstGeom prst="rect">
                  <a:avLst/>
                </a:prstGeom>
                <a:ln w="38100">
                  <a:noFill/>
                </a:ln>
              </p:spPr>
            </p:pic>
            <p:grpSp>
              <p:nvGrpSpPr>
                <p:cNvPr id="25" name="Group 24"/>
                <p:cNvGrpSpPr/>
                <p:nvPr/>
              </p:nvGrpSpPr>
              <p:grpSpPr>
                <a:xfrm>
                  <a:off x="4375135" y="1762180"/>
                  <a:ext cx="2599523" cy="1661108"/>
                  <a:chOff x="3963719" y="1728052"/>
                  <a:chExt cx="2376405" cy="1661108"/>
                </a:xfrm>
              </p:grpSpPr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3963719" y="1728052"/>
                    <a:ext cx="2376405" cy="1661108"/>
                    <a:chOff x="3963719" y="1728052"/>
                    <a:chExt cx="2376405" cy="1661108"/>
                  </a:xfrm>
                </p:grpSpPr>
                <p:pic>
                  <p:nvPicPr>
                    <p:cNvPr id="20" name="Picture 19"/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963719" y="1755932"/>
                      <a:ext cx="1069884" cy="1215010"/>
                    </a:xfrm>
                    <a:prstGeom prst="rect">
                      <a:avLst/>
                    </a:prstGeom>
                    <a:ln w="38100">
                      <a:noFill/>
                    </a:ln>
                  </p:spPr>
                </p:pic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4416648" y="1728052"/>
                      <a:ext cx="1923476" cy="1661108"/>
                      <a:chOff x="4416648" y="1728052"/>
                      <a:chExt cx="1923476" cy="1661108"/>
                    </a:xfrm>
                  </p:grpSpPr>
                  <p:pic>
                    <p:nvPicPr>
                      <p:cNvPr id="14" name="Picture 13"/>
                      <p:cNvPicPr>
                        <a:picLocks noChangeAspect="1"/>
                      </p:cNvPicPr>
                      <p:nvPr/>
                    </p:nvPicPr>
                    <p:blipFill>
                      <a:blip r:embed="rId8" cstate="print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9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416648" y="2385000"/>
                        <a:ext cx="1006737" cy="706218"/>
                      </a:xfrm>
                      <a:prstGeom prst="rect">
                        <a:avLst/>
                      </a:prstGeom>
                      <a:ln w="38100">
                        <a:noFill/>
                      </a:ln>
                    </p:spPr>
                  </p:pic>
                  <p:grpSp>
                    <p:nvGrpSpPr>
                      <p:cNvPr id="19" name="Group 18"/>
                      <p:cNvGrpSpPr/>
                      <p:nvPr/>
                    </p:nvGrpSpPr>
                    <p:grpSpPr>
                      <a:xfrm>
                        <a:off x="5090659" y="1728052"/>
                        <a:ext cx="1249465" cy="1661108"/>
                        <a:chOff x="6652517" y="1637292"/>
                        <a:chExt cx="1006737" cy="1318864"/>
                      </a:xfrm>
                    </p:grpSpPr>
                    <p:pic>
                      <p:nvPicPr>
                        <p:cNvPr id="16" name="Picture 1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690106" y="1637292"/>
                          <a:ext cx="677141" cy="1100817"/>
                        </a:xfrm>
                        <a:prstGeom prst="rect">
                          <a:avLst/>
                        </a:prstGeom>
                        <a:ln w="38100">
                          <a:noFill/>
                        </a:ln>
                      </p:spPr>
                    </p:pic>
                    <p:pic>
                      <p:nvPicPr>
                        <p:cNvPr id="12" name="Picture 1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 cstate="print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9">
                                  <a14:imgEffect>
                                    <a14:backgroundRemoval t="10000" b="90000" l="10000" r="9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652517" y="2249938"/>
                          <a:ext cx="1006737" cy="706218"/>
                        </a:xfrm>
                        <a:prstGeom prst="rect">
                          <a:avLst/>
                        </a:prstGeom>
                        <a:ln w="38100">
                          <a:noFill/>
                        </a:ln>
                      </p:spPr>
                    </p:pic>
                  </p:grpSp>
                </p:grpSp>
              </p:grpSp>
              <p:pic>
                <p:nvPicPr>
                  <p:cNvPr id="24" name="Picture 23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86884" y="1784016"/>
                    <a:ext cx="370628" cy="335938"/>
                  </a:xfrm>
                  <a:prstGeom prst="rect">
                    <a:avLst/>
                  </a:prstGeom>
                  <a:ln w="38100">
                    <a:noFill/>
                  </a:ln>
                </p:spPr>
              </p:pic>
            </p:grp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489" r="218" b="6159"/>
                <a:stretch/>
              </p:blipFill>
              <p:spPr>
                <a:xfrm>
                  <a:off x="2107870" y="1777436"/>
                  <a:ext cx="1952633" cy="1371221"/>
                </a:xfrm>
                <a:prstGeom prst="rect">
                  <a:avLst/>
                </a:prstGeom>
                <a:ln w="38100">
                  <a:noFill/>
                </a:ln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66416" y="1741350"/>
                  <a:ext cx="471125" cy="411300"/>
                </a:xfrm>
                <a:prstGeom prst="rect">
                  <a:avLst/>
                </a:prstGeom>
                <a:ln w="38100">
                  <a:noFill/>
                </a:ln>
              </p:spPr>
            </p:pic>
          </p:grp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705327" y="2638363"/>
                <a:ext cx="1408392" cy="852420"/>
              </a:xfrm>
              <a:prstGeom prst="rect">
                <a:avLst/>
              </a:prstGeom>
              <a:ln w="38100">
                <a:noFill/>
              </a:ln>
            </p:spPr>
          </p:pic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043" y="2658529"/>
              <a:ext cx="1408392" cy="852420"/>
            </a:xfrm>
            <a:prstGeom prst="rect">
              <a:avLst/>
            </a:prstGeom>
            <a:ln w="38100">
              <a:noFill/>
            </a:ln>
          </p:spPr>
        </p:pic>
      </p:grpSp>
      <p:sp>
        <p:nvSpPr>
          <p:cNvPr id="40" name="TextBox 39"/>
          <p:cNvSpPr txBox="1"/>
          <p:nvPr/>
        </p:nvSpPr>
        <p:spPr>
          <a:xfrm>
            <a:off x="3107653" y="4690825"/>
            <a:ext cx="3125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পরিবেশ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44" y="1151862"/>
            <a:ext cx="6202909" cy="3468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3986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EDF43B"/>
            </a:gs>
            <a:gs pos="4000">
              <a:srgbClr val="DAE976"/>
            </a:gs>
            <a:gs pos="84500">
              <a:srgbClr val="F6FA9D"/>
            </a:gs>
            <a:gs pos="29000">
              <a:schemeClr val="bg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240740"/>
            <a:ext cx="9144000" cy="1617260"/>
            <a:chOff x="0" y="5240740"/>
            <a:chExt cx="9144000" cy="16172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/>
            <a:stretch/>
          </p:blipFill>
          <p:spPr>
            <a:xfrm>
              <a:off x="0" y="6182436"/>
              <a:ext cx="9144000" cy="67556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 r="87719"/>
            <a:stretch/>
          </p:blipFill>
          <p:spPr>
            <a:xfrm>
              <a:off x="0" y="5240740"/>
              <a:ext cx="657154" cy="94169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 r="87719"/>
            <a:stretch/>
          </p:blipFill>
          <p:spPr>
            <a:xfrm>
              <a:off x="8486846" y="5240740"/>
              <a:ext cx="657154" cy="941696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22376" y="1295521"/>
            <a:ext cx="2647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পরিবেশ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49983" y="5382999"/>
            <a:ext cx="3162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পরিবেশ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913" y="2296864"/>
            <a:ext cx="5480173" cy="27751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32" name="Group 31"/>
          <p:cNvGrpSpPr/>
          <p:nvPr/>
        </p:nvGrpSpPr>
        <p:grpSpPr>
          <a:xfrm>
            <a:off x="2568891" y="194396"/>
            <a:ext cx="3947312" cy="880272"/>
            <a:chOff x="2568891" y="194396"/>
            <a:chExt cx="3947312" cy="880272"/>
          </a:xfrm>
        </p:grpSpPr>
        <p:sp>
          <p:nvSpPr>
            <p:cNvPr id="7" name="TextBox 6"/>
            <p:cNvSpPr txBox="1"/>
            <p:nvPr/>
          </p:nvSpPr>
          <p:spPr>
            <a:xfrm>
              <a:off x="3022376" y="194396"/>
              <a:ext cx="3493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 --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Minus 26"/>
            <p:cNvSpPr/>
            <p:nvPr/>
          </p:nvSpPr>
          <p:spPr>
            <a:xfrm>
              <a:off x="2568891" y="747182"/>
              <a:ext cx="3204113" cy="327486"/>
            </a:xfrm>
            <a:prstGeom prst="mathMinus">
              <a:avLst/>
            </a:prstGeom>
            <a:solidFill>
              <a:srgbClr val="00642D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1119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EDF43B"/>
            </a:gs>
            <a:gs pos="4000">
              <a:srgbClr val="F6FA9D"/>
            </a:gs>
            <a:gs pos="72000">
              <a:srgbClr val="F6FA9D"/>
            </a:gs>
            <a:gs pos="56000">
              <a:schemeClr val="bg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240740"/>
            <a:ext cx="9144000" cy="1617260"/>
            <a:chOff x="0" y="5240740"/>
            <a:chExt cx="9144000" cy="16172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/>
            <a:stretch/>
          </p:blipFill>
          <p:spPr>
            <a:xfrm>
              <a:off x="0" y="6182436"/>
              <a:ext cx="9144000" cy="67556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 r="87719"/>
            <a:stretch/>
          </p:blipFill>
          <p:spPr>
            <a:xfrm>
              <a:off x="0" y="5240740"/>
              <a:ext cx="657154" cy="94169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 r="87719"/>
            <a:stretch/>
          </p:blipFill>
          <p:spPr>
            <a:xfrm>
              <a:off x="8486846" y="5240740"/>
              <a:ext cx="657154" cy="941696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7154" y="1238576"/>
            <a:ext cx="8651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অংশ—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বেচে থাকার 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--বাস্তুসংস্থান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7039" y="414530"/>
            <a:ext cx="5895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জীব ও জড়ের মধ্যকার সম্পর্ক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39" y="2041419"/>
            <a:ext cx="5480173" cy="27751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22256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240740"/>
            <a:ext cx="9144000" cy="1617260"/>
            <a:chOff x="0" y="5240740"/>
            <a:chExt cx="9144000" cy="16172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/>
            <a:stretch/>
          </p:blipFill>
          <p:spPr>
            <a:xfrm>
              <a:off x="0" y="6182436"/>
              <a:ext cx="9144000" cy="67556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 r="87719"/>
            <a:stretch/>
          </p:blipFill>
          <p:spPr>
            <a:xfrm>
              <a:off x="0" y="5240740"/>
              <a:ext cx="657154" cy="94169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 r="87719"/>
            <a:stretch/>
          </p:blipFill>
          <p:spPr>
            <a:xfrm>
              <a:off x="8486846" y="5240740"/>
              <a:ext cx="657154" cy="941696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48168" y="354842"/>
            <a:ext cx="4258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5670" y="1180026"/>
            <a:ext cx="6851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থেকে শিক্ষার্থীরা শিখবে----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154" y="3193197"/>
            <a:ext cx="7167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 জীব বেচে থাকার জন্য কীভাবে জড় পদার্থের উপর নির্ভরশীল তা বর্ণনা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028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240740"/>
            <a:ext cx="9144000" cy="1617260"/>
            <a:chOff x="0" y="5240740"/>
            <a:chExt cx="9144000" cy="16172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/>
            <a:stretch/>
          </p:blipFill>
          <p:spPr>
            <a:xfrm>
              <a:off x="0" y="6182436"/>
              <a:ext cx="9144000" cy="67556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 r="87719"/>
            <a:stretch/>
          </p:blipFill>
          <p:spPr>
            <a:xfrm>
              <a:off x="0" y="5240740"/>
              <a:ext cx="657154" cy="94169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 r="87719"/>
            <a:stretch/>
          </p:blipFill>
          <p:spPr>
            <a:xfrm>
              <a:off x="8486846" y="5240740"/>
              <a:ext cx="657154" cy="941696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2"/>
          <a:stretch/>
        </p:blipFill>
        <p:spPr>
          <a:xfrm>
            <a:off x="3057695" y="2013956"/>
            <a:ext cx="2958957" cy="28173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31"/>
          <a:stretch/>
        </p:blipFill>
        <p:spPr>
          <a:xfrm>
            <a:off x="107767" y="2063037"/>
            <a:ext cx="2949928" cy="2768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14484" y="199791"/>
            <a:ext cx="3120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কিছু ছবি দেখি--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5" r="9051"/>
          <a:stretch/>
        </p:blipFill>
        <p:spPr>
          <a:xfrm>
            <a:off x="6016652" y="2063037"/>
            <a:ext cx="3042585" cy="25021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04912" y="1101494"/>
            <a:ext cx="503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পারছো?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7623" y="4502707"/>
            <a:ext cx="354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জড় বস্তুর উপর নির্ভরশীল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88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EDF43B"/>
            </a:gs>
            <a:gs pos="4000">
              <a:srgbClr val="F6FA9D"/>
            </a:gs>
            <a:gs pos="72000">
              <a:srgbClr val="F6FA9D"/>
            </a:gs>
            <a:gs pos="56000">
              <a:schemeClr val="bg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240740"/>
            <a:ext cx="9144000" cy="1617260"/>
            <a:chOff x="0" y="5240740"/>
            <a:chExt cx="9144000" cy="16172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/>
            <a:stretch/>
          </p:blipFill>
          <p:spPr>
            <a:xfrm>
              <a:off x="0" y="6182436"/>
              <a:ext cx="9144000" cy="67556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 r="87719"/>
            <a:stretch/>
          </p:blipFill>
          <p:spPr>
            <a:xfrm>
              <a:off x="0" y="5240740"/>
              <a:ext cx="657154" cy="94169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70" r="87719"/>
            <a:stretch/>
          </p:blipFill>
          <p:spPr>
            <a:xfrm>
              <a:off x="8486846" y="5240740"/>
              <a:ext cx="657154" cy="941696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71" y="1308910"/>
            <a:ext cx="4759657" cy="38232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71" y="1308910"/>
            <a:ext cx="4759657" cy="37801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128533" y="263502"/>
            <a:ext cx="3823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আরো কিছু ছবি দেখি--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87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294</Words>
  <Application>Microsoft Office PowerPoint</Application>
  <PresentationFormat>On-screen Show (4:3)</PresentationFormat>
  <Paragraphs>73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144</cp:revision>
  <dcterms:created xsi:type="dcterms:W3CDTF">2021-11-22T04:47:12Z</dcterms:created>
  <dcterms:modified xsi:type="dcterms:W3CDTF">2021-12-02T18:21:28Z</dcterms:modified>
</cp:coreProperties>
</file>