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9" r:id="rId11"/>
    <p:sldId id="265" r:id="rId12"/>
    <p:sldId id="267" r:id="rId13"/>
    <p:sldId id="268" r:id="rId14"/>
    <p:sldId id="272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ED209-9D0A-46F0-B4AE-8E55913E6BF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2FFAF-383F-4557-939D-F9B4B548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7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2FFAF-383F-4557-939D-F9B4B548E0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9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5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0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4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5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8D3B-9106-4D13-8C44-D7D70A0B43E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6A6A-B2CC-4BB1-A350-B9F29BFB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687"/>
            <a:ext cx="12192000" cy="67961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2340" y="1828799"/>
            <a:ext cx="9614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60974" y="3035491"/>
            <a:ext cx="1211854" cy="14425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0222" y="3035491"/>
            <a:ext cx="1211854" cy="14425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8051" y="3004331"/>
            <a:ext cx="1211854" cy="14425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8563" y="248911"/>
            <a:ext cx="1211854" cy="1442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1805" y="248911"/>
            <a:ext cx="1211854" cy="14425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55047" y="298143"/>
            <a:ext cx="1211854" cy="14425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49677" y="340533"/>
            <a:ext cx="1211854" cy="14425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31325" y="1957508"/>
            <a:ext cx="2335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9365" y="4757176"/>
            <a:ext cx="7568588" cy="1015663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সাথে কয়টি ফুল হবে?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97" y="866352"/>
            <a:ext cx="12259897" cy="5991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9301" y="-164743"/>
            <a:ext cx="6852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দেখা যাচ্ছে?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5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784" y="0"/>
            <a:ext cx="2629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বেলী দলঃ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218" y="2016656"/>
            <a:ext cx="1268202" cy="938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549" y="2016657"/>
            <a:ext cx="1268202" cy="938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14" y="2016657"/>
            <a:ext cx="1268202" cy="938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179" y="2016658"/>
            <a:ext cx="1268202" cy="938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8" y="2016658"/>
            <a:ext cx="1268202" cy="938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0788" y="1824212"/>
            <a:ext cx="2886419" cy="125592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44561" y="1810323"/>
            <a:ext cx="4180326" cy="135094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3484807" y="2084007"/>
            <a:ext cx="779811" cy="842263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qual 13"/>
          <p:cNvSpPr/>
          <p:nvPr/>
        </p:nvSpPr>
        <p:spPr>
          <a:xfrm>
            <a:off x="8875141" y="2225578"/>
            <a:ext cx="700145" cy="559120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34102" y="1837236"/>
            <a:ext cx="1837405" cy="140258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25540" y="2024448"/>
            <a:ext cx="758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</a:rPr>
              <a:t>? 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784" y="3080134"/>
            <a:ext cx="3070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দলঃ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04" y="4203167"/>
            <a:ext cx="1101685" cy="110168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49" y="4164379"/>
            <a:ext cx="1101685" cy="110168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46" y="4164380"/>
            <a:ext cx="1101685" cy="110168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856" y="4164380"/>
            <a:ext cx="1101685" cy="110168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794" y="4188129"/>
            <a:ext cx="1101685" cy="110168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2" y="4188130"/>
            <a:ext cx="1101685" cy="1101685"/>
          </a:xfrm>
          <a:prstGeom prst="rect">
            <a:avLst/>
          </a:prstGeom>
        </p:spPr>
      </p:pic>
      <p:sp>
        <p:nvSpPr>
          <p:cNvPr id="27" name="Flowchart: Process 26"/>
          <p:cNvSpPr/>
          <p:nvPr/>
        </p:nvSpPr>
        <p:spPr>
          <a:xfrm>
            <a:off x="121187" y="4033440"/>
            <a:ext cx="3846147" cy="1350940"/>
          </a:xfrm>
          <a:prstGeom prst="flowChartProcess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5076207" y="4045723"/>
            <a:ext cx="3684567" cy="1430811"/>
          </a:xfrm>
          <a:prstGeom prst="flowChartProcess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us 28"/>
          <p:cNvSpPr/>
          <p:nvPr/>
        </p:nvSpPr>
        <p:spPr>
          <a:xfrm>
            <a:off x="4118952" y="4458163"/>
            <a:ext cx="745605" cy="605929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qual 30"/>
          <p:cNvSpPr/>
          <p:nvPr/>
        </p:nvSpPr>
        <p:spPr>
          <a:xfrm>
            <a:off x="9032632" y="4571203"/>
            <a:ext cx="848299" cy="547975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52215" y="4133068"/>
            <a:ext cx="1879051" cy="186204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506" y="0"/>
            <a:ext cx="6015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62" t="2187" r="38829" b="-2187"/>
          <a:stretch/>
        </p:blipFill>
        <p:spPr>
          <a:xfrm>
            <a:off x="1332647" y="1569659"/>
            <a:ext cx="1124530" cy="1621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62" t="2187" r="38829" b="-2187"/>
          <a:stretch/>
        </p:blipFill>
        <p:spPr>
          <a:xfrm>
            <a:off x="597975" y="1569660"/>
            <a:ext cx="1113241" cy="16219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62" t="2187" r="38829" b="-2187"/>
          <a:stretch/>
        </p:blipFill>
        <p:spPr>
          <a:xfrm>
            <a:off x="3447470" y="1569660"/>
            <a:ext cx="1113241" cy="16219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2066" y="1569660"/>
            <a:ext cx="8692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0691" y="1718930"/>
            <a:ext cx="2319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3744" y="1718930"/>
            <a:ext cx="1878364" cy="144655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2647" y="4037846"/>
            <a:ext cx="6815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446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5133" y="461923"/>
            <a:ext cx="31143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5628" y="2145671"/>
            <a:ext cx="379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৫+২=?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5133" y="2897065"/>
            <a:ext cx="3114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761" y="3720974"/>
            <a:ext cx="2335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৩+২=?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3937" y="4698749"/>
            <a:ext cx="1937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717" y="2603281"/>
            <a:ext cx="10393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৪টি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 গুনে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668" y="733330"/>
            <a:ext cx="3974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94FFE42-E8AB-427E-84F1-D97E01B02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518" y="0"/>
            <a:ext cx="2158874" cy="240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942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" y="0"/>
            <a:ext cx="12041109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83112" y="552261"/>
            <a:ext cx="68896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509" y="591542"/>
            <a:ext cx="8754703" cy="526297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প্রভাতী ত্রিপুরা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সহকারি শিক্ষক   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 বালিকা সঃ প্রাঃ বিঃ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 ,খাগড়াছড়ি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512" y="1855961"/>
            <a:ext cx="1958111" cy="1960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80130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044" y="1106310"/>
            <a:ext cx="10498667" cy="452431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শ্রেণিঃ১ম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পাঠশিরোনামঃযোগের ধারনা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পাঠ্যাংশঃযোগ 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সময়ঃ৪০মিঃ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16001"/>
            <a:ext cx="12192000" cy="378565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 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.১.১উপকরন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 করে উপকরন গুচ্ছ গুলোর সংখ্যা বলতে ও লিখতে পারবে 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৯.১.২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উপকরনের সাহায্যে সংখ্যা যোগ করে প্রতীকের মাধ্যমে প্রকাশ করতে পারবে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081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সবাই মিলে ছবি দেখিঃ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50" y="1159968"/>
            <a:ext cx="1643042" cy="8550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50" y="2622377"/>
            <a:ext cx="1643042" cy="8550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234" y="1190307"/>
            <a:ext cx="1643042" cy="8550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940" y="2640376"/>
            <a:ext cx="1643042" cy="8550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040" y="1190306"/>
            <a:ext cx="1643042" cy="8550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040" y="2630215"/>
            <a:ext cx="1643042" cy="8550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83352" y="4264291"/>
            <a:ext cx="6643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কয়টি পাখি দেখতে পাচ্ছ?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6206" y="5304820"/>
            <a:ext cx="6129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678" y="3422418"/>
            <a:ext cx="1133061" cy="1027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6" y="2576052"/>
            <a:ext cx="1133061" cy="10274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783" y="2394981"/>
            <a:ext cx="1133061" cy="1027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028" y="2519396"/>
            <a:ext cx="1133061" cy="10274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52" y="3283961"/>
            <a:ext cx="1133061" cy="10274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944" y="2519397"/>
            <a:ext cx="1133061" cy="10274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20" y="2667399"/>
            <a:ext cx="1133061" cy="10274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454" y="2234251"/>
            <a:ext cx="1133061" cy="102743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812526" y="2519397"/>
            <a:ext cx="936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78821" y="2519396"/>
            <a:ext cx="1858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8433" y="505330"/>
            <a:ext cx="5957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00693" y="4502686"/>
            <a:ext cx="503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33879" y="5454924"/>
            <a:ext cx="4570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(+)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3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" t="1188" r="1801" b="3235"/>
          <a:stretch/>
        </p:blipFill>
        <p:spPr>
          <a:xfrm>
            <a:off x="-1" y="0"/>
            <a:ext cx="12240802" cy="6930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0297" y="1006120"/>
            <a:ext cx="11380206" cy="1862048"/>
          </a:xfrm>
          <a:prstGeom prst="rect">
            <a:avLst/>
          </a:prstGeom>
          <a:ln w="762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যোগ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70712" y="385066"/>
            <a:ext cx="929710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3474" y="498910"/>
            <a:ext cx="929710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00639" y="419955"/>
            <a:ext cx="92971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0983" y="492551"/>
            <a:ext cx="92971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0604" y="4069246"/>
            <a:ext cx="92971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5577" y="4069246"/>
            <a:ext cx="92971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0983" y="4109673"/>
            <a:ext cx="92971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62784" y="4120706"/>
            <a:ext cx="929710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82284" y="4139620"/>
            <a:ext cx="929710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05367" y="4109673"/>
            <a:ext cx="929710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37049" y="385066"/>
            <a:ext cx="92971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36786" y="498910"/>
            <a:ext cx="929710" cy="914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927953" y="263495"/>
            <a:ext cx="7827724" cy="1254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34174" y="3716831"/>
            <a:ext cx="5942386" cy="2027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66759" y="2288766"/>
            <a:ext cx="838599" cy="10606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956306" y="2304098"/>
            <a:ext cx="712185" cy="10857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75407" y="104326"/>
            <a:ext cx="10156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115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8508" y="1205333"/>
            <a:ext cx="1808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42369" y="1110059"/>
            <a:ext cx="1685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1732" y="5416915"/>
            <a:ext cx="2802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3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9" grpId="0"/>
      <p:bldP spid="20" grpId="0"/>
      <p:bldP spid="23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30" y="386849"/>
            <a:ext cx="1186787" cy="1377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118" y="375373"/>
            <a:ext cx="1186787" cy="13771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71" y="312021"/>
            <a:ext cx="1186787" cy="1377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50" y="312021"/>
            <a:ext cx="1186787" cy="13771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103" y="401308"/>
            <a:ext cx="1186787" cy="13771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294" y="386849"/>
            <a:ext cx="1186787" cy="13771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597" y="312021"/>
            <a:ext cx="1186787" cy="13771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098" y="312021"/>
            <a:ext cx="1186787" cy="13771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2318" y="143219"/>
            <a:ext cx="5069608" cy="17206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80434" y="143219"/>
            <a:ext cx="5015366" cy="18088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58468" y="4318612"/>
            <a:ext cx="9926198" cy="221439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43621" y="646633"/>
            <a:ext cx="86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3600" y="3224447"/>
            <a:ext cx="2901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0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05807 0.6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4" y="3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05365 0.67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3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0.05026 0.668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3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5599 0.667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9" y="3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-0.07448 0.669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3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162 L -0.07604 0.674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3" y="3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996 L -0.07526 0.672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7" y="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6 L -0.06823 0.6740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157</Words>
  <Application>Microsoft Office PowerPoint</Application>
  <PresentationFormat>Widescreen</PresentationFormat>
  <Paragraphs>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54</cp:revision>
  <dcterms:created xsi:type="dcterms:W3CDTF">2020-03-30T12:37:09Z</dcterms:created>
  <dcterms:modified xsi:type="dcterms:W3CDTF">2021-11-29T13:38:59Z</dcterms:modified>
</cp:coreProperties>
</file>