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61" r:id="rId3"/>
    <p:sldId id="262" r:id="rId4"/>
    <p:sldId id="263" r:id="rId5"/>
    <p:sldId id="264" r:id="rId6"/>
    <p:sldId id="265" r:id="rId7"/>
    <p:sldId id="272" r:id="rId8"/>
    <p:sldId id="266" r:id="rId9"/>
    <p:sldId id="267" r:id="rId10"/>
    <p:sldId id="268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A9D32-53D5-4558-ACD9-82B4A647AA8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005BF-F80B-4928-AECA-6B1D612B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06A40-53B4-4EBF-AF17-37F38F2402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620000" cy="16001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DoubleWave1">
              <a:avLst/>
            </a:prstTxWarp>
          </a:bodyPr>
          <a:lstStyle/>
          <a:p>
            <a:r>
              <a:rPr lang="bn-BD" dirty="0" smtClean="0"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উপস্থিত সবাইকে</a:t>
            </a:r>
            <a:r>
              <a:rPr lang="bn-BD" dirty="0" smtClean="0"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glow rad="101600">
                  <a:schemeClr val="accent3">
                    <a:lumMod val="40000"/>
                    <a:lumOff val="60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95600"/>
            <a:ext cx="5867400" cy="3962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905000"/>
            <a:ext cx="5029200" cy="914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838200" y="2500306"/>
            <a:ext cx="7543800" cy="4205294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এলাকায়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যেসব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লিত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হচ্ছে সেগুলো লিখে আনবে।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838200"/>
            <a:ext cx="7162800" cy="1662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533400"/>
            <a:ext cx="6096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6781800" cy="43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umblr_inline_nddfnoQ2XW1rmnr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1644743"/>
            <a:ext cx="6705601" cy="5102860"/>
          </a:xfrm>
          <a:prstGeom prst="rect">
            <a:avLst/>
          </a:prstGeom>
        </p:spPr>
      </p:pic>
      <p:pic>
        <p:nvPicPr>
          <p:cNvPr id="8" name="Picture 7" descr="Bird,P20Rearing_Bangladesh_11003.jpg,qitok=v29ztsTi.pagespeed.ce.v9djRBHOz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644742"/>
            <a:ext cx="6705600" cy="5102861"/>
          </a:xfrm>
          <a:prstGeom prst="rect">
            <a:avLst/>
          </a:prstGeom>
        </p:spPr>
      </p:pic>
      <p:pic>
        <p:nvPicPr>
          <p:cNvPr id="10" name="Picture 9" descr="large_180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47369"/>
            <a:ext cx="7178258" cy="5097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457200"/>
            <a:ext cx="7543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এসো কিছু ছবি দেখি।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8596" y="1357298"/>
            <a:ext cx="8429684" cy="2571768"/>
          </a:xfrm>
          <a:prstGeom prst="ellipse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 মালিকানা ব্যবসায়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এই অধ্যায় পাঠ শেষে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......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এক মালিকানা ব্যবসায় কি তা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এক মালিকানা ব্যবসার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এক মালিকানা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বৈশিষ্ট্য ব্যাখ্যা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56757421_vgukcar20110930140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85720" y="214290"/>
            <a:ext cx="7929618" cy="2357454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2643182"/>
            <a:ext cx="9144000" cy="300039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মালিকানা ব্যবসায় বলতে কি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খাতায় লিখ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3" name="Picture 2" descr="karu-mala1.jpg"/>
          <p:cNvPicPr>
            <a:picLocks noChangeAspect="1"/>
          </p:cNvPicPr>
          <p:nvPr/>
        </p:nvPicPr>
        <p:blipFill>
          <a:blip r:embed="rId3"/>
          <a:srcRect b="4720"/>
          <a:stretch>
            <a:fillRect/>
          </a:stretch>
        </p:blipFill>
        <p:spPr>
          <a:xfrm>
            <a:off x="-1" y="1"/>
            <a:ext cx="9143999" cy="6848682"/>
          </a:xfrm>
          <a:prstGeom prst="rect">
            <a:avLst/>
          </a:prstGeom>
        </p:spPr>
      </p:pic>
      <p:pic>
        <p:nvPicPr>
          <p:cNvPr id="4" name="Picture 3" descr="20131101_125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228600" y="0"/>
            <a:ext cx="8715436" cy="3000372"/>
          </a:xfrm>
          <a:prstGeom prst="wave">
            <a:avLst>
              <a:gd name="adj1" fmla="val 12500"/>
              <a:gd name="adj2" fmla="val 133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2844" y="3733800"/>
            <a:ext cx="8848756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১। এক মালিকানা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য়ের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ক্ষেত্র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করে লিখ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43116"/>
            <a:ext cx="9144000" cy="47148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ব্যবসা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কয়জন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থাকে?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য়ের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৫টি ক্ষেত্র লিখ।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একমালিকানা ব্যবসা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য়ের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সুবিধা-অসুবিধা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reparation 12"/>
          <p:cNvSpPr/>
          <p:nvPr/>
        </p:nvSpPr>
        <p:spPr>
          <a:xfrm>
            <a:off x="0" y="0"/>
            <a:ext cx="9144000" cy="2143116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122</Words>
  <Application>Microsoft Office PowerPoint</Application>
  <PresentationFormat>On-screen Show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আজকের ক্লাসে উপস্থিত সবাইকে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COM-1</dc:creator>
  <cp:lastModifiedBy>ismail - [2010]</cp:lastModifiedBy>
  <cp:revision>7</cp:revision>
  <dcterms:created xsi:type="dcterms:W3CDTF">2006-08-16T00:00:00Z</dcterms:created>
  <dcterms:modified xsi:type="dcterms:W3CDTF">2021-12-03T16:34:57Z</dcterms:modified>
</cp:coreProperties>
</file>